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66" r:id="rId2"/>
    <p:sldId id="267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80" r:id="rId11"/>
    <p:sldId id="281" r:id="rId12"/>
    <p:sldId id="279" r:id="rId13"/>
    <p:sldId id="277" r:id="rId14"/>
    <p:sldId id="282" r:id="rId15"/>
    <p:sldId id="268" r:id="rId16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333399"/>
    <a:srgbClr val="FFCC66"/>
    <a:srgbClr val="363080"/>
    <a:srgbClr val="5850A5"/>
    <a:srgbClr val="342F61"/>
    <a:srgbClr val="463F83"/>
    <a:srgbClr val="BB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378" autoAdjust="0"/>
    <p:restoredTop sz="97906" autoAdjust="0"/>
  </p:normalViewPr>
  <p:slideViewPr>
    <p:cSldViewPr snapToGrid="0">
      <p:cViewPr>
        <p:scale>
          <a:sx n="70" d="100"/>
          <a:sy n="70" d="100"/>
        </p:scale>
        <p:origin x="-1152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C24BB0D-E80E-49DC-AE38-52135BCB795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9418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716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16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014316C-1FF8-4EB9-B038-E9F435E72D1F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8767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7730EE8-D165-4E7A-A2D9-C6C4B3A8D031}" type="slidenum">
              <a:rPr lang="en-GB" smtClean="0"/>
              <a:pPr eaLnBrk="1" hangingPunct="1"/>
              <a:t>1</a:t>
            </a:fld>
            <a:endParaRPr lang="en-GB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E70DD08-AC90-49A8-B14A-C7D49EE8779B}" type="slidenum">
              <a:rPr lang="en-GB" smtClean="0"/>
              <a:pPr eaLnBrk="1" hangingPunct="1"/>
              <a:t>2</a:t>
            </a:fld>
            <a:endParaRPr lang="en-GB" smtClean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366236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6605588"/>
            <a:ext cx="9139238" cy="2778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3617913"/>
            <a:ext cx="9147175" cy="2159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PT"/>
          </a:p>
        </p:txBody>
      </p:sp>
      <p:grpSp>
        <p:nvGrpSpPr>
          <p:cNvPr id="7" name="Group 3282"/>
          <p:cNvGrpSpPr>
            <a:grpSpLocks/>
          </p:cNvGrpSpPr>
          <p:nvPr/>
        </p:nvGrpSpPr>
        <p:grpSpPr bwMode="auto">
          <a:xfrm>
            <a:off x="4927600" y="260350"/>
            <a:ext cx="1296988" cy="1081088"/>
            <a:chOff x="136" y="2514"/>
            <a:chExt cx="817" cy="681"/>
          </a:xfrm>
        </p:grpSpPr>
        <p:sp>
          <p:nvSpPr>
            <p:cNvPr id="8" name="AutoShape 17"/>
            <p:cNvSpPr>
              <a:spLocks noChangeArrowheads="1"/>
            </p:cNvSpPr>
            <p:nvPr userDrawn="1"/>
          </p:nvSpPr>
          <p:spPr bwMode="auto">
            <a:xfrm>
              <a:off x="136" y="2514"/>
              <a:ext cx="817" cy="681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PT"/>
            </a:p>
          </p:txBody>
        </p:sp>
        <p:grpSp>
          <p:nvGrpSpPr>
            <p:cNvPr id="9" name="Group 19"/>
            <p:cNvGrpSpPr>
              <a:grpSpLocks/>
            </p:cNvGrpSpPr>
            <p:nvPr userDrawn="1"/>
          </p:nvGrpSpPr>
          <p:grpSpPr bwMode="auto">
            <a:xfrm>
              <a:off x="227" y="2616"/>
              <a:ext cx="635" cy="477"/>
              <a:chOff x="2483" y="2808"/>
              <a:chExt cx="1328" cy="1060"/>
            </a:xfrm>
          </p:grpSpPr>
          <p:sp>
            <p:nvSpPr>
              <p:cNvPr id="10" name="Freeform 20"/>
              <p:cNvSpPr>
                <a:spLocks/>
              </p:cNvSpPr>
              <p:nvPr/>
            </p:nvSpPr>
            <p:spPr bwMode="auto">
              <a:xfrm>
                <a:off x="2483" y="2808"/>
                <a:ext cx="926" cy="916"/>
              </a:xfrm>
              <a:custGeom>
                <a:avLst/>
                <a:gdLst>
                  <a:gd name="T0" fmla="*/ 406 w 463"/>
                  <a:gd name="T1" fmla="*/ 125 h 458"/>
                  <a:gd name="T2" fmla="*/ 334 w 463"/>
                  <a:gd name="T3" fmla="*/ 401 h 458"/>
                  <a:gd name="T4" fmla="*/ 56 w 463"/>
                  <a:gd name="T5" fmla="*/ 333 h 458"/>
                  <a:gd name="T6" fmla="*/ 129 w 463"/>
                  <a:gd name="T7" fmla="*/ 57 h 458"/>
                  <a:gd name="T8" fmla="*/ 406 w 463"/>
                  <a:gd name="T9" fmla="*/ 125 h 4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63" h="458">
                    <a:moveTo>
                      <a:pt x="406" y="125"/>
                    </a:moveTo>
                    <a:cubicBezTo>
                      <a:pt x="463" y="220"/>
                      <a:pt x="430" y="343"/>
                      <a:pt x="334" y="401"/>
                    </a:cubicBezTo>
                    <a:cubicBezTo>
                      <a:pt x="237" y="458"/>
                      <a:pt x="113" y="428"/>
                      <a:pt x="56" y="333"/>
                    </a:cubicBezTo>
                    <a:cubicBezTo>
                      <a:pt x="0" y="238"/>
                      <a:pt x="32" y="115"/>
                      <a:pt x="129" y="57"/>
                    </a:cubicBezTo>
                    <a:cubicBezTo>
                      <a:pt x="226" y="0"/>
                      <a:pt x="350" y="30"/>
                      <a:pt x="406" y="125"/>
                    </a:cubicBezTo>
                    <a:close/>
                  </a:path>
                </a:pathLst>
              </a:custGeom>
              <a:noFill/>
              <a:ln w="38100" cap="flat" cmpd="sng">
                <a:solidFill>
                  <a:schemeClr val="bg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1" name="Freeform 21"/>
              <p:cNvSpPr>
                <a:spLocks/>
              </p:cNvSpPr>
              <p:nvPr/>
            </p:nvSpPr>
            <p:spPr bwMode="auto">
              <a:xfrm>
                <a:off x="3251" y="3452"/>
                <a:ext cx="560" cy="416"/>
              </a:xfrm>
              <a:custGeom>
                <a:avLst/>
                <a:gdLst>
                  <a:gd name="T0" fmla="*/ 560 w 560"/>
                  <a:gd name="T1" fmla="*/ 342 h 416"/>
                  <a:gd name="T2" fmla="*/ 510 w 560"/>
                  <a:gd name="T3" fmla="*/ 416 h 416"/>
                  <a:gd name="T4" fmla="*/ 0 w 560"/>
                  <a:gd name="T5" fmla="*/ 76 h 416"/>
                  <a:gd name="T6" fmla="*/ 50 w 560"/>
                  <a:gd name="T7" fmla="*/ 0 h 416"/>
                  <a:gd name="T8" fmla="*/ 560 w 560"/>
                  <a:gd name="T9" fmla="*/ 342 h 4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60" h="416">
                    <a:moveTo>
                      <a:pt x="560" y="342"/>
                    </a:moveTo>
                    <a:lnTo>
                      <a:pt x="510" y="416"/>
                    </a:lnTo>
                    <a:lnTo>
                      <a:pt x="0" y="76"/>
                    </a:lnTo>
                    <a:lnTo>
                      <a:pt x="50" y="0"/>
                    </a:lnTo>
                    <a:lnTo>
                      <a:pt x="560" y="342"/>
                    </a:lnTo>
                    <a:close/>
                  </a:path>
                </a:pathLst>
              </a:custGeom>
              <a:noFill/>
              <a:ln w="38100" cap="flat" cmpd="sng">
                <a:solidFill>
                  <a:schemeClr val="bg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</p:grpSp>
      </p:grpSp>
      <p:grpSp>
        <p:nvGrpSpPr>
          <p:cNvPr id="12" name="Group 3281"/>
          <p:cNvGrpSpPr>
            <a:grpSpLocks/>
          </p:cNvGrpSpPr>
          <p:nvPr/>
        </p:nvGrpSpPr>
        <p:grpSpPr bwMode="auto">
          <a:xfrm>
            <a:off x="6856413" y="260350"/>
            <a:ext cx="1296987" cy="1081088"/>
            <a:chOff x="136" y="3361"/>
            <a:chExt cx="817" cy="681"/>
          </a:xfrm>
        </p:grpSpPr>
        <p:sp>
          <p:nvSpPr>
            <p:cNvPr id="13" name="AutoShape 18"/>
            <p:cNvSpPr>
              <a:spLocks noChangeArrowheads="1"/>
            </p:cNvSpPr>
            <p:nvPr userDrawn="1"/>
          </p:nvSpPr>
          <p:spPr bwMode="auto">
            <a:xfrm>
              <a:off x="136" y="3361"/>
              <a:ext cx="817" cy="681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PT"/>
            </a:p>
          </p:txBody>
        </p:sp>
        <p:grpSp>
          <p:nvGrpSpPr>
            <p:cNvPr id="14" name="Group 3274"/>
            <p:cNvGrpSpPr>
              <a:grpSpLocks/>
            </p:cNvGrpSpPr>
            <p:nvPr userDrawn="1"/>
          </p:nvGrpSpPr>
          <p:grpSpPr bwMode="auto">
            <a:xfrm>
              <a:off x="318" y="3449"/>
              <a:ext cx="453" cy="504"/>
              <a:chOff x="295" y="3430"/>
              <a:chExt cx="499" cy="579"/>
            </a:xfrm>
          </p:grpSpPr>
          <p:sp>
            <p:nvSpPr>
              <p:cNvPr id="15" name="Freeform 3275"/>
              <p:cNvSpPr>
                <a:spLocks/>
              </p:cNvSpPr>
              <p:nvPr/>
            </p:nvSpPr>
            <p:spPr bwMode="auto">
              <a:xfrm rot="684077">
                <a:off x="413" y="3430"/>
                <a:ext cx="359" cy="254"/>
              </a:xfrm>
              <a:custGeom>
                <a:avLst/>
                <a:gdLst>
                  <a:gd name="T0" fmla="*/ 117 w 681"/>
                  <a:gd name="T1" fmla="*/ 337 h 508"/>
                  <a:gd name="T2" fmla="*/ 121 w 681"/>
                  <a:gd name="T3" fmla="*/ 291 h 508"/>
                  <a:gd name="T4" fmla="*/ 134 w 681"/>
                  <a:gd name="T5" fmla="*/ 250 h 508"/>
                  <a:gd name="T6" fmla="*/ 154 w 681"/>
                  <a:gd name="T7" fmla="*/ 211 h 508"/>
                  <a:gd name="T8" fmla="*/ 183 w 681"/>
                  <a:gd name="T9" fmla="*/ 180 h 508"/>
                  <a:gd name="T10" fmla="*/ 214 w 681"/>
                  <a:gd name="T11" fmla="*/ 151 h 508"/>
                  <a:gd name="T12" fmla="*/ 252 w 681"/>
                  <a:gd name="T13" fmla="*/ 132 h 508"/>
                  <a:gd name="T14" fmla="*/ 295 w 681"/>
                  <a:gd name="T15" fmla="*/ 120 h 508"/>
                  <a:gd name="T16" fmla="*/ 342 w 681"/>
                  <a:gd name="T17" fmla="*/ 116 h 508"/>
                  <a:gd name="T18" fmla="*/ 384 w 681"/>
                  <a:gd name="T19" fmla="*/ 120 h 508"/>
                  <a:gd name="T20" fmla="*/ 427 w 681"/>
                  <a:gd name="T21" fmla="*/ 132 h 508"/>
                  <a:gd name="T22" fmla="*/ 464 w 681"/>
                  <a:gd name="T23" fmla="*/ 151 h 508"/>
                  <a:gd name="T24" fmla="*/ 497 w 681"/>
                  <a:gd name="T25" fmla="*/ 180 h 508"/>
                  <a:gd name="T26" fmla="*/ 524 w 681"/>
                  <a:gd name="T27" fmla="*/ 211 h 508"/>
                  <a:gd name="T28" fmla="*/ 545 w 681"/>
                  <a:gd name="T29" fmla="*/ 250 h 508"/>
                  <a:gd name="T30" fmla="*/ 557 w 681"/>
                  <a:gd name="T31" fmla="*/ 291 h 508"/>
                  <a:gd name="T32" fmla="*/ 565 w 681"/>
                  <a:gd name="T33" fmla="*/ 337 h 508"/>
                  <a:gd name="T34" fmla="*/ 681 w 681"/>
                  <a:gd name="T35" fmla="*/ 337 h 508"/>
                  <a:gd name="T36" fmla="*/ 671 w 681"/>
                  <a:gd name="T37" fmla="*/ 267 h 508"/>
                  <a:gd name="T38" fmla="*/ 652 w 681"/>
                  <a:gd name="T39" fmla="*/ 205 h 508"/>
                  <a:gd name="T40" fmla="*/ 619 w 681"/>
                  <a:gd name="T41" fmla="*/ 147 h 508"/>
                  <a:gd name="T42" fmla="*/ 580 w 681"/>
                  <a:gd name="T43" fmla="*/ 99 h 508"/>
                  <a:gd name="T44" fmla="*/ 528 w 681"/>
                  <a:gd name="T45" fmla="*/ 56 h 508"/>
                  <a:gd name="T46" fmla="*/ 472 w 681"/>
                  <a:gd name="T47" fmla="*/ 25 h 508"/>
                  <a:gd name="T48" fmla="*/ 408 w 681"/>
                  <a:gd name="T49" fmla="*/ 6 h 508"/>
                  <a:gd name="T50" fmla="*/ 342 w 681"/>
                  <a:gd name="T51" fmla="*/ 0 h 508"/>
                  <a:gd name="T52" fmla="*/ 272 w 681"/>
                  <a:gd name="T53" fmla="*/ 6 h 508"/>
                  <a:gd name="T54" fmla="*/ 208 w 681"/>
                  <a:gd name="T55" fmla="*/ 25 h 508"/>
                  <a:gd name="T56" fmla="*/ 150 w 681"/>
                  <a:gd name="T57" fmla="*/ 56 h 508"/>
                  <a:gd name="T58" fmla="*/ 101 w 681"/>
                  <a:gd name="T59" fmla="*/ 99 h 508"/>
                  <a:gd name="T60" fmla="*/ 59 w 681"/>
                  <a:gd name="T61" fmla="*/ 147 h 508"/>
                  <a:gd name="T62" fmla="*/ 27 w 681"/>
                  <a:gd name="T63" fmla="*/ 205 h 508"/>
                  <a:gd name="T64" fmla="*/ 6 w 681"/>
                  <a:gd name="T65" fmla="*/ 267 h 508"/>
                  <a:gd name="T66" fmla="*/ 0 w 681"/>
                  <a:gd name="T67" fmla="*/ 337 h 508"/>
                  <a:gd name="T68" fmla="*/ 0 w 681"/>
                  <a:gd name="T69" fmla="*/ 508 h 508"/>
                  <a:gd name="T70" fmla="*/ 117 w 681"/>
                  <a:gd name="T71" fmla="*/ 508 h 508"/>
                  <a:gd name="T72" fmla="*/ 117 w 681"/>
                  <a:gd name="T73" fmla="*/ 337 h 50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681" h="508">
                    <a:moveTo>
                      <a:pt x="117" y="337"/>
                    </a:moveTo>
                    <a:lnTo>
                      <a:pt x="121" y="291"/>
                    </a:lnTo>
                    <a:lnTo>
                      <a:pt x="134" y="250"/>
                    </a:lnTo>
                    <a:lnTo>
                      <a:pt x="154" y="211"/>
                    </a:lnTo>
                    <a:lnTo>
                      <a:pt x="183" y="180"/>
                    </a:lnTo>
                    <a:lnTo>
                      <a:pt x="214" y="151"/>
                    </a:lnTo>
                    <a:lnTo>
                      <a:pt x="252" y="132"/>
                    </a:lnTo>
                    <a:lnTo>
                      <a:pt x="295" y="120"/>
                    </a:lnTo>
                    <a:lnTo>
                      <a:pt x="342" y="116"/>
                    </a:lnTo>
                    <a:lnTo>
                      <a:pt x="384" y="120"/>
                    </a:lnTo>
                    <a:lnTo>
                      <a:pt x="427" y="132"/>
                    </a:lnTo>
                    <a:lnTo>
                      <a:pt x="464" y="151"/>
                    </a:lnTo>
                    <a:lnTo>
                      <a:pt x="497" y="180"/>
                    </a:lnTo>
                    <a:lnTo>
                      <a:pt x="524" y="211"/>
                    </a:lnTo>
                    <a:lnTo>
                      <a:pt x="545" y="250"/>
                    </a:lnTo>
                    <a:lnTo>
                      <a:pt x="557" y="291"/>
                    </a:lnTo>
                    <a:lnTo>
                      <a:pt x="565" y="337"/>
                    </a:lnTo>
                    <a:lnTo>
                      <a:pt x="681" y="337"/>
                    </a:lnTo>
                    <a:lnTo>
                      <a:pt x="671" y="267"/>
                    </a:lnTo>
                    <a:lnTo>
                      <a:pt x="652" y="205"/>
                    </a:lnTo>
                    <a:lnTo>
                      <a:pt x="619" y="147"/>
                    </a:lnTo>
                    <a:lnTo>
                      <a:pt x="580" y="99"/>
                    </a:lnTo>
                    <a:lnTo>
                      <a:pt x="528" y="56"/>
                    </a:lnTo>
                    <a:lnTo>
                      <a:pt x="472" y="25"/>
                    </a:lnTo>
                    <a:lnTo>
                      <a:pt x="408" y="6"/>
                    </a:lnTo>
                    <a:lnTo>
                      <a:pt x="342" y="0"/>
                    </a:lnTo>
                    <a:lnTo>
                      <a:pt x="272" y="6"/>
                    </a:lnTo>
                    <a:lnTo>
                      <a:pt x="208" y="25"/>
                    </a:lnTo>
                    <a:lnTo>
                      <a:pt x="150" y="56"/>
                    </a:lnTo>
                    <a:lnTo>
                      <a:pt x="101" y="99"/>
                    </a:lnTo>
                    <a:lnTo>
                      <a:pt x="59" y="147"/>
                    </a:lnTo>
                    <a:lnTo>
                      <a:pt x="27" y="205"/>
                    </a:lnTo>
                    <a:lnTo>
                      <a:pt x="6" y="267"/>
                    </a:lnTo>
                    <a:lnTo>
                      <a:pt x="0" y="337"/>
                    </a:lnTo>
                    <a:lnTo>
                      <a:pt x="0" y="508"/>
                    </a:lnTo>
                    <a:lnTo>
                      <a:pt x="117" y="508"/>
                    </a:lnTo>
                    <a:lnTo>
                      <a:pt x="117" y="337"/>
                    </a:lnTo>
                    <a:close/>
                  </a:path>
                </a:pathLst>
              </a:custGeom>
              <a:noFill/>
              <a:ln w="38100" cmpd="sng">
                <a:solidFill>
                  <a:schemeClr val="bg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6" name="AutoShape 3276"/>
              <p:cNvSpPr>
                <a:spLocks noChangeArrowheads="1"/>
              </p:cNvSpPr>
              <p:nvPr/>
            </p:nvSpPr>
            <p:spPr bwMode="auto">
              <a:xfrm rot="684077">
                <a:off x="295" y="3584"/>
                <a:ext cx="499" cy="425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7" name="Freeform 3277"/>
              <p:cNvSpPr>
                <a:spLocks/>
              </p:cNvSpPr>
              <p:nvPr/>
            </p:nvSpPr>
            <p:spPr bwMode="auto">
              <a:xfrm rot="684077">
                <a:off x="538" y="3645"/>
                <a:ext cx="51" cy="110"/>
              </a:xfrm>
              <a:custGeom>
                <a:avLst/>
                <a:gdLst>
                  <a:gd name="T0" fmla="*/ 99 w 99"/>
                  <a:gd name="T1" fmla="*/ 48 h 221"/>
                  <a:gd name="T2" fmla="*/ 93 w 99"/>
                  <a:gd name="T3" fmla="*/ 27 h 221"/>
                  <a:gd name="T4" fmla="*/ 84 w 99"/>
                  <a:gd name="T5" fmla="*/ 14 h 221"/>
                  <a:gd name="T6" fmla="*/ 68 w 99"/>
                  <a:gd name="T7" fmla="*/ 2 h 221"/>
                  <a:gd name="T8" fmla="*/ 51 w 99"/>
                  <a:gd name="T9" fmla="*/ 0 h 221"/>
                  <a:gd name="T10" fmla="*/ 29 w 99"/>
                  <a:gd name="T11" fmla="*/ 2 h 221"/>
                  <a:gd name="T12" fmla="*/ 14 w 99"/>
                  <a:gd name="T13" fmla="*/ 14 h 221"/>
                  <a:gd name="T14" fmla="*/ 4 w 99"/>
                  <a:gd name="T15" fmla="*/ 27 h 221"/>
                  <a:gd name="T16" fmla="*/ 0 w 99"/>
                  <a:gd name="T17" fmla="*/ 48 h 221"/>
                  <a:gd name="T18" fmla="*/ 2 w 99"/>
                  <a:gd name="T19" fmla="*/ 64 h 221"/>
                  <a:gd name="T20" fmla="*/ 10 w 99"/>
                  <a:gd name="T21" fmla="*/ 78 h 221"/>
                  <a:gd name="T22" fmla="*/ 20 w 99"/>
                  <a:gd name="T23" fmla="*/ 87 h 221"/>
                  <a:gd name="T24" fmla="*/ 37 w 99"/>
                  <a:gd name="T25" fmla="*/ 95 h 221"/>
                  <a:gd name="T26" fmla="*/ 31 w 99"/>
                  <a:gd name="T27" fmla="*/ 221 h 221"/>
                  <a:gd name="T28" fmla="*/ 68 w 99"/>
                  <a:gd name="T29" fmla="*/ 221 h 221"/>
                  <a:gd name="T30" fmla="*/ 62 w 99"/>
                  <a:gd name="T31" fmla="*/ 95 h 221"/>
                  <a:gd name="T32" fmla="*/ 76 w 99"/>
                  <a:gd name="T33" fmla="*/ 87 h 221"/>
                  <a:gd name="T34" fmla="*/ 88 w 99"/>
                  <a:gd name="T35" fmla="*/ 78 h 221"/>
                  <a:gd name="T36" fmla="*/ 95 w 99"/>
                  <a:gd name="T37" fmla="*/ 64 h 221"/>
                  <a:gd name="T38" fmla="*/ 99 w 99"/>
                  <a:gd name="T39" fmla="*/ 48 h 22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99" h="221">
                    <a:moveTo>
                      <a:pt x="99" y="48"/>
                    </a:moveTo>
                    <a:lnTo>
                      <a:pt x="93" y="27"/>
                    </a:lnTo>
                    <a:lnTo>
                      <a:pt x="84" y="14"/>
                    </a:lnTo>
                    <a:lnTo>
                      <a:pt x="68" y="2"/>
                    </a:lnTo>
                    <a:lnTo>
                      <a:pt x="51" y="0"/>
                    </a:lnTo>
                    <a:lnTo>
                      <a:pt x="29" y="2"/>
                    </a:lnTo>
                    <a:lnTo>
                      <a:pt x="14" y="14"/>
                    </a:lnTo>
                    <a:lnTo>
                      <a:pt x="4" y="27"/>
                    </a:lnTo>
                    <a:lnTo>
                      <a:pt x="0" y="48"/>
                    </a:lnTo>
                    <a:lnTo>
                      <a:pt x="2" y="64"/>
                    </a:lnTo>
                    <a:lnTo>
                      <a:pt x="10" y="78"/>
                    </a:lnTo>
                    <a:lnTo>
                      <a:pt x="20" y="87"/>
                    </a:lnTo>
                    <a:lnTo>
                      <a:pt x="37" y="95"/>
                    </a:lnTo>
                    <a:lnTo>
                      <a:pt x="31" y="221"/>
                    </a:lnTo>
                    <a:lnTo>
                      <a:pt x="68" y="221"/>
                    </a:lnTo>
                    <a:lnTo>
                      <a:pt x="62" y="95"/>
                    </a:lnTo>
                    <a:lnTo>
                      <a:pt x="76" y="87"/>
                    </a:lnTo>
                    <a:lnTo>
                      <a:pt x="88" y="78"/>
                    </a:lnTo>
                    <a:lnTo>
                      <a:pt x="95" y="64"/>
                    </a:lnTo>
                    <a:lnTo>
                      <a:pt x="99" y="48"/>
                    </a:lnTo>
                    <a:close/>
                  </a:path>
                </a:pathLst>
              </a:custGeom>
              <a:noFill/>
              <a:ln w="381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</p:grpSp>
      </p:grpSp>
      <p:grpSp>
        <p:nvGrpSpPr>
          <p:cNvPr id="18" name="Group 3283"/>
          <p:cNvGrpSpPr>
            <a:grpSpLocks/>
          </p:cNvGrpSpPr>
          <p:nvPr/>
        </p:nvGrpSpPr>
        <p:grpSpPr bwMode="auto">
          <a:xfrm>
            <a:off x="2998788" y="260350"/>
            <a:ext cx="1296987" cy="1081088"/>
            <a:chOff x="136" y="1668"/>
            <a:chExt cx="817" cy="681"/>
          </a:xfrm>
        </p:grpSpPr>
        <p:sp>
          <p:nvSpPr>
            <p:cNvPr id="19" name="AutoShape 16"/>
            <p:cNvSpPr>
              <a:spLocks noChangeArrowheads="1"/>
            </p:cNvSpPr>
            <p:nvPr userDrawn="1"/>
          </p:nvSpPr>
          <p:spPr bwMode="auto">
            <a:xfrm>
              <a:off x="136" y="1668"/>
              <a:ext cx="817" cy="681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PT"/>
            </a:p>
          </p:txBody>
        </p:sp>
        <p:grpSp>
          <p:nvGrpSpPr>
            <p:cNvPr id="20" name="Group 3278"/>
            <p:cNvGrpSpPr>
              <a:grpSpLocks/>
            </p:cNvGrpSpPr>
            <p:nvPr userDrawn="1"/>
          </p:nvGrpSpPr>
          <p:grpSpPr bwMode="auto">
            <a:xfrm>
              <a:off x="251" y="1796"/>
              <a:ext cx="586" cy="424"/>
              <a:chOff x="2439" y="1692"/>
              <a:chExt cx="1162" cy="790"/>
            </a:xfrm>
          </p:grpSpPr>
          <p:sp>
            <p:nvSpPr>
              <p:cNvPr id="21" name="Freeform 3279"/>
              <p:cNvSpPr>
                <a:spLocks/>
              </p:cNvSpPr>
              <p:nvPr/>
            </p:nvSpPr>
            <p:spPr bwMode="auto">
              <a:xfrm>
                <a:off x="2439" y="1692"/>
                <a:ext cx="1162" cy="790"/>
              </a:xfrm>
              <a:custGeom>
                <a:avLst/>
                <a:gdLst>
                  <a:gd name="T0" fmla="*/ 581 w 581"/>
                  <a:gd name="T1" fmla="*/ 365 h 395"/>
                  <a:gd name="T2" fmla="*/ 552 w 581"/>
                  <a:gd name="T3" fmla="*/ 395 h 395"/>
                  <a:gd name="T4" fmla="*/ 30 w 581"/>
                  <a:gd name="T5" fmla="*/ 395 h 395"/>
                  <a:gd name="T6" fmla="*/ 0 w 581"/>
                  <a:gd name="T7" fmla="*/ 365 h 395"/>
                  <a:gd name="T8" fmla="*/ 0 w 581"/>
                  <a:gd name="T9" fmla="*/ 29 h 395"/>
                  <a:gd name="T10" fmla="*/ 30 w 581"/>
                  <a:gd name="T11" fmla="*/ 0 h 395"/>
                  <a:gd name="T12" fmla="*/ 552 w 581"/>
                  <a:gd name="T13" fmla="*/ 0 h 395"/>
                  <a:gd name="T14" fmla="*/ 581 w 581"/>
                  <a:gd name="T15" fmla="*/ 29 h 395"/>
                  <a:gd name="T16" fmla="*/ 581 w 581"/>
                  <a:gd name="T17" fmla="*/ 365 h 39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81" h="395">
                    <a:moveTo>
                      <a:pt x="581" y="365"/>
                    </a:moveTo>
                    <a:cubicBezTo>
                      <a:pt x="581" y="381"/>
                      <a:pt x="568" y="395"/>
                      <a:pt x="552" y="395"/>
                    </a:cubicBezTo>
                    <a:cubicBezTo>
                      <a:pt x="30" y="395"/>
                      <a:pt x="30" y="395"/>
                      <a:pt x="30" y="395"/>
                    </a:cubicBezTo>
                    <a:cubicBezTo>
                      <a:pt x="13" y="395"/>
                      <a:pt x="0" y="381"/>
                      <a:pt x="0" y="365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13"/>
                      <a:pt x="13" y="0"/>
                      <a:pt x="30" y="0"/>
                    </a:cubicBezTo>
                    <a:cubicBezTo>
                      <a:pt x="552" y="0"/>
                      <a:pt x="552" y="0"/>
                      <a:pt x="552" y="0"/>
                    </a:cubicBezTo>
                    <a:cubicBezTo>
                      <a:pt x="568" y="0"/>
                      <a:pt x="581" y="13"/>
                      <a:pt x="581" y="29"/>
                    </a:cubicBezTo>
                    <a:lnTo>
                      <a:pt x="581" y="365"/>
                    </a:lnTo>
                    <a:close/>
                  </a:path>
                </a:pathLst>
              </a:custGeom>
              <a:noFill/>
              <a:ln w="38100" cap="flat" cmpd="sng">
                <a:solidFill>
                  <a:schemeClr val="bg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2" name="Freeform 3280"/>
              <p:cNvSpPr>
                <a:spLocks/>
              </p:cNvSpPr>
              <p:nvPr/>
            </p:nvSpPr>
            <p:spPr bwMode="auto">
              <a:xfrm>
                <a:off x="2441" y="1757"/>
                <a:ext cx="1158" cy="334"/>
              </a:xfrm>
              <a:custGeom>
                <a:avLst/>
                <a:gdLst>
                  <a:gd name="T0" fmla="*/ 0 w 1158"/>
                  <a:gd name="T1" fmla="*/ 0 h 332"/>
                  <a:gd name="T2" fmla="*/ 580 w 1158"/>
                  <a:gd name="T3" fmla="*/ 332 h 332"/>
                  <a:gd name="T4" fmla="*/ 1158 w 1158"/>
                  <a:gd name="T5" fmla="*/ 0 h 33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158" h="332">
                    <a:moveTo>
                      <a:pt x="0" y="0"/>
                    </a:moveTo>
                    <a:lnTo>
                      <a:pt x="580" y="332"/>
                    </a:lnTo>
                    <a:lnTo>
                      <a:pt x="1158" y="0"/>
                    </a:lnTo>
                  </a:path>
                </a:pathLst>
              </a:custGeom>
              <a:noFill/>
              <a:ln w="38100" cap="flat" cmpd="sng">
                <a:solidFill>
                  <a:schemeClr val="bg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</p:grpSp>
      </p:grpSp>
      <p:grpSp>
        <p:nvGrpSpPr>
          <p:cNvPr id="23" name="Group 9826"/>
          <p:cNvGrpSpPr>
            <a:grpSpLocks/>
          </p:cNvGrpSpPr>
          <p:nvPr userDrawn="1"/>
        </p:nvGrpSpPr>
        <p:grpSpPr bwMode="auto">
          <a:xfrm>
            <a:off x="1071563" y="260350"/>
            <a:ext cx="1296987" cy="1081088"/>
            <a:chOff x="675" y="164"/>
            <a:chExt cx="817" cy="681"/>
          </a:xfrm>
        </p:grpSpPr>
        <p:sp>
          <p:nvSpPr>
            <p:cNvPr id="24" name="AutoShape 15"/>
            <p:cNvSpPr>
              <a:spLocks noChangeArrowheads="1"/>
            </p:cNvSpPr>
            <p:nvPr/>
          </p:nvSpPr>
          <p:spPr bwMode="auto">
            <a:xfrm>
              <a:off x="675" y="164"/>
              <a:ext cx="817" cy="681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PT"/>
            </a:p>
          </p:txBody>
        </p:sp>
        <p:grpSp>
          <p:nvGrpSpPr>
            <p:cNvPr id="25" name="Group 9824"/>
            <p:cNvGrpSpPr>
              <a:grpSpLocks/>
            </p:cNvGrpSpPr>
            <p:nvPr userDrawn="1"/>
          </p:nvGrpSpPr>
          <p:grpSpPr bwMode="auto">
            <a:xfrm>
              <a:off x="832" y="255"/>
              <a:ext cx="504" cy="499"/>
              <a:chOff x="471" y="388"/>
              <a:chExt cx="1062" cy="1032"/>
            </a:xfrm>
          </p:grpSpPr>
          <p:sp>
            <p:nvSpPr>
              <p:cNvPr id="26" name="Freeform 9812"/>
              <p:cNvSpPr>
                <a:spLocks/>
              </p:cNvSpPr>
              <p:nvPr userDrawn="1"/>
            </p:nvSpPr>
            <p:spPr bwMode="auto">
              <a:xfrm>
                <a:off x="850" y="388"/>
                <a:ext cx="520" cy="294"/>
              </a:xfrm>
              <a:custGeom>
                <a:avLst/>
                <a:gdLst>
                  <a:gd name="T0" fmla="*/ 1034 w 1039"/>
                  <a:gd name="T1" fmla="*/ 450 h 606"/>
                  <a:gd name="T2" fmla="*/ 1024 w 1039"/>
                  <a:gd name="T3" fmla="*/ 476 h 606"/>
                  <a:gd name="T4" fmla="*/ 1009 w 1039"/>
                  <a:gd name="T5" fmla="*/ 501 h 606"/>
                  <a:gd name="T6" fmla="*/ 988 w 1039"/>
                  <a:gd name="T7" fmla="*/ 523 h 606"/>
                  <a:gd name="T8" fmla="*/ 965 w 1039"/>
                  <a:gd name="T9" fmla="*/ 542 h 606"/>
                  <a:gd name="T10" fmla="*/ 936 w 1039"/>
                  <a:gd name="T11" fmla="*/ 559 h 606"/>
                  <a:gd name="T12" fmla="*/ 868 w 1039"/>
                  <a:gd name="T13" fmla="*/ 586 h 606"/>
                  <a:gd name="T14" fmla="*/ 788 w 1039"/>
                  <a:gd name="T15" fmla="*/ 601 h 606"/>
                  <a:gd name="T16" fmla="*/ 698 w 1039"/>
                  <a:gd name="T17" fmla="*/ 606 h 606"/>
                  <a:gd name="T18" fmla="*/ 599 w 1039"/>
                  <a:gd name="T19" fmla="*/ 601 h 606"/>
                  <a:gd name="T20" fmla="*/ 497 w 1039"/>
                  <a:gd name="T21" fmla="*/ 583 h 606"/>
                  <a:gd name="T22" fmla="*/ 445 w 1039"/>
                  <a:gd name="T23" fmla="*/ 569 h 606"/>
                  <a:gd name="T24" fmla="*/ 341 w 1039"/>
                  <a:gd name="T25" fmla="*/ 533 h 606"/>
                  <a:gd name="T26" fmla="*/ 249 w 1039"/>
                  <a:gd name="T27" fmla="*/ 491 h 606"/>
                  <a:gd name="T28" fmla="*/ 169 w 1039"/>
                  <a:gd name="T29" fmla="*/ 442 h 606"/>
                  <a:gd name="T30" fmla="*/ 103 w 1039"/>
                  <a:gd name="T31" fmla="*/ 387 h 606"/>
                  <a:gd name="T32" fmla="*/ 51 w 1039"/>
                  <a:gd name="T33" fmla="*/ 329 h 606"/>
                  <a:gd name="T34" fmla="*/ 23 w 1039"/>
                  <a:gd name="T35" fmla="*/ 285 h 606"/>
                  <a:gd name="T36" fmla="*/ 11 w 1039"/>
                  <a:gd name="T37" fmla="*/ 256 h 606"/>
                  <a:gd name="T38" fmla="*/ 3 w 1039"/>
                  <a:gd name="T39" fmla="*/ 228 h 606"/>
                  <a:gd name="T40" fmla="*/ 0 w 1039"/>
                  <a:gd name="T41" fmla="*/ 199 h 606"/>
                  <a:gd name="T42" fmla="*/ 3 w 1039"/>
                  <a:gd name="T43" fmla="*/ 170 h 606"/>
                  <a:gd name="T44" fmla="*/ 6 w 1039"/>
                  <a:gd name="T45" fmla="*/ 156 h 606"/>
                  <a:gd name="T46" fmla="*/ 17 w 1039"/>
                  <a:gd name="T47" fmla="*/ 131 h 606"/>
                  <a:gd name="T48" fmla="*/ 32 w 1039"/>
                  <a:gd name="T49" fmla="*/ 105 h 606"/>
                  <a:gd name="T50" fmla="*/ 51 w 1039"/>
                  <a:gd name="T51" fmla="*/ 85 h 606"/>
                  <a:gd name="T52" fmla="*/ 76 w 1039"/>
                  <a:gd name="T53" fmla="*/ 64 h 606"/>
                  <a:gd name="T54" fmla="*/ 103 w 1039"/>
                  <a:gd name="T55" fmla="*/ 47 h 606"/>
                  <a:gd name="T56" fmla="*/ 171 w 1039"/>
                  <a:gd name="T57" fmla="*/ 20 h 606"/>
                  <a:gd name="T58" fmla="*/ 251 w 1039"/>
                  <a:gd name="T59" fmla="*/ 5 h 606"/>
                  <a:gd name="T60" fmla="*/ 341 w 1039"/>
                  <a:gd name="T61" fmla="*/ 0 h 606"/>
                  <a:gd name="T62" fmla="*/ 440 w 1039"/>
                  <a:gd name="T63" fmla="*/ 5 h 606"/>
                  <a:gd name="T64" fmla="*/ 543 w 1039"/>
                  <a:gd name="T65" fmla="*/ 24 h 606"/>
                  <a:gd name="T66" fmla="*/ 596 w 1039"/>
                  <a:gd name="T67" fmla="*/ 37 h 606"/>
                  <a:gd name="T68" fmla="*/ 698 w 1039"/>
                  <a:gd name="T69" fmla="*/ 73 h 606"/>
                  <a:gd name="T70" fmla="*/ 790 w 1039"/>
                  <a:gd name="T71" fmla="*/ 115 h 606"/>
                  <a:gd name="T72" fmla="*/ 869 w 1039"/>
                  <a:gd name="T73" fmla="*/ 165 h 606"/>
                  <a:gd name="T74" fmla="*/ 937 w 1039"/>
                  <a:gd name="T75" fmla="*/ 219 h 606"/>
                  <a:gd name="T76" fmla="*/ 988 w 1039"/>
                  <a:gd name="T77" fmla="*/ 277 h 606"/>
                  <a:gd name="T78" fmla="*/ 1016 w 1039"/>
                  <a:gd name="T79" fmla="*/ 321 h 606"/>
                  <a:gd name="T80" fmla="*/ 1029 w 1039"/>
                  <a:gd name="T81" fmla="*/ 350 h 606"/>
                  <a:gd name="T82" fmla="*/ 1036 w 1039"/>
                  <a:gd name="T83" fmla="*/ 379 h 606"/>
                  <a:gd name="T84" fmla="*/ 1039 w 1039"/>
                  <a:gd name="T85" fmla="*/ 408 h 606"/>
                  <a:gd name="T86" fmla="*/ 1038 w 1039"/>
                  <a:gd name="T87" fmla="*/ 436 h 606"/>
                  <a:gd name="T88" fmla="*/ 1034 w 1039"/>
                  <a:gd name="T89" fmla="*/ 450 h 60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1039" h="606">
                    <a:moveTo>
                      <a:pt x="1034" y="450"/>
                    </a:moveTo>
                    <a:lnTo>
                      <a:pt x="1034" y="450"/>
                    </a:lnTo>
                    <a:lnTo>
                      <a:pt x="1029" y="464"/>
                    </a:lnTo>
                    <a:lnTo>
                      <a:pt x="1024" y="476"/>
                    </a:lnTo>
                    <a:lnTo>
                      <a:pt x="1016" y="489"/>
                    </a:lnTo>
                    <a:lnTo>
                      <a:pt x="1009" y="501"/>
                    </a:lnTo>
                    <a:lnTo>
                      <a:pt x="999" y="511"/>
                    </a:lnTo>
                    <a:lnTo>
                      <a:pt x="988" y="523"/>
                    </a:lnTo>
                    <a:lnTo>
                      <a:pt x="976" y="532"/>
                    </a:lnTo>
                    <a:lnTo>
                      <a:pt x="965" y="542"/>
                    </a:lnTo>
                    <a:lnTo>
                      <a:pt x="951" y="550"/>
                    </a:lnTo>
                    <a:lnTo>
                      <a:pt x="936" y="559"/>
                    </a:lnTo>
                    <a:lnTo>
                      <a:pt x="903" y="574"/>
                    </a:lnTo>
                    <a:lnTo>
                      <a:pt x="868" y="586"/>
                    </a:lnTo>
                    <a:lnTo>
                      <a:pt x="830" y="594"/>
                    </a:lnTo>
                    <a:lnTo>
                      <a:pt x="788" y="601"/>
                    </a:lnTo>
                    <a:lnTo>
                      <a:pt x="744" y="606"/>
                    </a:lnTo>
                    <a:lnTo>
                      <a:pt x="698" y="606"/>
                    </a:lnTo>
                    <a:lnTo>
                      <a:pt x="650" y="605"/>
                    </a:lnTo>
                    <a:lnTo>
                      <a:pt x="599" y="601"/>
                    </a:lnTo>
                    <a:lnTo>
                      <a:pt x="548" y="593"/>
                    </a:lnTo>
                    <a:lnTo>
                      <a:pt x="497" y="583"/>
                    </a:lnTo>
                    <a:lnTo>
                      <a:pt x="445" y="569"/>
                    </a:lnTo>
                    <a:lnTo>
                      <a:pt x="392" y="552"/>
                    </a:lnTo>
                    <a:lnTo>
                      <a:pt x="341" y="533"/>
                    </a:lnTo>
                    <a:lnTo>
                      <a:pt x="295" y="513"/>
                    </a:lnTo>
                    <a:lnTo>
                      <a:pt x="249" y="491"/>
                    </a:lnTo>
                    <a:lnTo>
                      <a:pt x="209" y="467"/>
                    </a:lnTo>
                    <a:lnTo>
                      <a:pt x="169" y="442"/>
                    </a:lnTo>
                    <a:lnTo>
                      <a:pt x="134" y="414"/>
                    </a:lnTo>
                    <a:lnTo>
                      <a:pt x="103" y="387"/>
                    </a:lnTo>
                    <a:lnTo>
                      <a:pt x="74" y="358"/>
                    </a:lnTo>
                    <a:lnTo>
                      <a:pt x="51" y="329"/>
                    </a:lnTo>
                    <a:lnTo>
                      <a:pt x="32" y="301"/>
                    </a:lnTo>
                    <a:lnTo>
                      <a:pt x="23" y="285"/>
                    </a:lnTo>
                    <a:lnTo>
                      <a:pt x="17" y="272"/>
                    </a:lnTo>
                    <a:lnTo>
                      <a:pt x="11" y="256"/>
                    </a:lnTo>
                    <a:lnTo>
                      <a:pt x="6" y="243"/>
                    </a:lnTo>
                    <a:lnTo>
                      <a:pt x="3" y="228"/>
                    </a:lnTo>
                    <a:lnTo>
                      <a:pt x="1" y="212"/>
                    </a:lnTo>
                    <a:lnTo>
                      <a:pt x="0" y="199"/>
                    </a:lnTo>
                    <a:lnTo>
                      <a:pt x="1" y="185"/>
                    </a:lnTo>
                    <a:lnTo>
                      <a:pt x="3" y="170"/>
                    </a:lnTo>
                    <a:lnTo>
                      <a:pt x="6" y="156"/>
                    </a:lnTo>
                    <a:lnTo>
                      <a:pt x="10" y="143"/>
                    </a:lnTo>
                    <a:lnTo>
                      <a:pt x="17" y="131"/>
                    </a:lnTo>
                    <a:lnTo>
                      <a:pt x="23" y="117"/>
                    </a:lnTo>
                    <a:lnTo>
                      <a:pt x="32" y="105"/>
                    </a:lnTo>
                    <a:lnTo>
                      <a:pt x="40" y="95"/>
                    </a:lnTo>
                    <a:lnTo>
                      <a:pt x="51" y="85"/>
                    </a:lnTo>
                    <a:lnTo>
                      <a:pt x="62" y="75"/>
                    </a:lnTo>
                    <a:lnTo>
                      <a:pt x="76" y="64"/>
                    </a:lnTo>
                    <a:lnTo>
                      <a:pt x="90" y="56"/>
                    </a:lnTo>
                    <a:lnTo>
                      <a:pt x="103" y="47"/>
                    </a:lnTo>
                    <a:lnTo>
                      <a:pt x="136" y="32"/>
                    </a:lnTo>
                    <a:lnTo>
                      <a:pt x="171" y="20"/>
                    </a:lnTo>
                    <a:lnTo>
                      <a:pt x="210" y="12"/>
                    </a:lnTo>
                    <a:lnTo>
                      <a:pt x="251" y="5"/>
                    </a:lnTo>
                    <a:lnTo>
                      <a:pt x="295" y="2"/>
                    </a:lnTo>
                    <a:lnTo>
                      <a:pt x="341" y="0"/>
                    </a:lnTo>
                    <a:lnTo>
                      <a:pt x="390" y="2"/>
                    </a:lnTo>
                    <a:lnTo>
                      <a:pt x="440" y="5"/>
                    </a:lnTo>
                    <a:lnTo>
                      <a:pt x="491" y="13"/>
                    </a:lnTo>
                    <a:lnTo>
                      <a:pt x="543" y="24"/>
                    </a:lnTo>
                    <a:lnTo>
                      <a:pt x="596" y="37"/>
                    </a:lnTo>
                    <a:lnTo>
                      <a:pt x="649" y="54"/>
                    </a:lnTo>
                    <a:lnTo>
                      <a:pt x="698" y="73"/>
                    </a:lnTo>
                    <a:lnTo>
                      <a:pt x="745" y="93"/>
                    </a:lnTo>
                    <a:lnTo>
                      <a:pt x="790" y="115"/>
                    </a:lnTo>
                    <a:lnTo>
                      <a:pt x="832" y="139"/>
                    </a:lnTo>
                    <a:lnTo>
                      <a:pt x="869" y="165"/>
                    </a:lnTo>
                    <a:lnTo>
                      <a:pt x="905" y="192"/>
                    </a:lnTo>
                    <a:lnTo>
                      <a:pt x="937" y="219"/>
                    </a:lnTo>
                    <a:lnTo>
                      <a:pt x="965" y="248"/>
                    </a:lnTo>
                    <a:lnTo>
                      <a:pt x="988" y="277"/>
                    </a:lnTo>
                    <a:lnTo>
                      <a:pt x="1009" y="306"/>
                    </a:lnTo>
                    <a:lnTo>
                      <a:pt x="1016" y="321"/>
                    </a:lnTo>
                    <a:lnTo>
                      <a:pt x="1022" y="335"/>
                    </a:lnTo>
                    <a:lnTo>
                      <a:pt x="1029" y="350"/>
                    </a:lnTo>
                    <a:lnTo>
                      <a:pt x="1033" y="365"/>
                    </a:lnTo>
                    <a:lnTo>
                      <a:pt x="1036" y="379"/>
                    </a:lnTo>
                    <a:lnTo>
                      <a:pt x="1039" y="394"/>
                    </a:lnTo>
                    <a:lnTo>
                      <a:pt x="1039" y="408"/>
                    </a:lnTo>
                    <a:lnTo>
                      <a:pt x="1039" y="423"/>
                    </a:lnTo>
                    <a:lnTo>
                      <a:pt x="1038" y="436"/>
                    </a:lnTo>
                    <a:lnTo>
                      <a:pt x="1034" y="450"/>
                    </a:lnTo>
                    <a:close/>
                  </a:path>
                </a:pathLst>
              </a:custGeom>
              <a:noFill/>
              <a:ln w="38100" cmpd="sng">
                <a:solidFill>
                  <a:schemeClr val="bg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7" name="Freeform 9813"/>
              <p:cNvSpPr>
                <a:spLocks/>
              </p:cNvSpPr>
              <p:nvPr userDrawn="1"/>
            </p:nvSpPr>
            <p:spPr bwMode="auto">
              <a:xfrm>
                <a:off x="619" y="543"/>
                <a:ext cx="375" cy="362"/>
              </a:xfrm>
              <a:custGeom>
                <a:avLst/>
                <a:gdLst>
                  <a:gd name="T0" fmla="*/ 12 w 749"/>
                  <a:gd name="T1" fmla="*/ 0 h 747"/>
                  <a:gd name="T2" fmla="*/ 12 w 749"/>
                  <a:gd name="T3" fmla="*/ 0 h 747"/>
                  <a:gd name="T4" fmla="*/ 5 w 749"/>
                  <a:gd name="T5" fmla="*/ 25 h 747"/>
                  <a:gd name="T6" fmla="*/ 2 w 749"/>
                  <a:gd name="T7" fmla="*/ 51 h 747"/>
                  <a:gd name="T8" fmla="*/ 0 w 749"/>
                  <a:gd name="T9" fmla="*/ 78 h 747"/>
                  <a:gd name="T10" fmla="*/ 0 w 749"/>
                  <a:gd name="T11" fmla="*/ 105 h 747"/>
                  <a:gd name="T12" fmla="*/ 3 w 749"/>
                  <a:gd name="T13" fmla="*/ 130 h 747"/>
                  <a:gd name="T14" fmla="*/ 9 w 749"/>
                  <a:gd name="T15" fmla="*/ 158 h 747"/>
                  <a:gd name="T16" fmla="*/ 15 w 749"/>
                  <a:gd name="T17" fmla="*/ 185 h 747"/>
                  <a:gd name="T18" fmla="*/ 26 w 749"/>
                  <a:gd name="T19" fmla="*/ 212 h 747"/>
                  <a:gd name="T20" fmla="*/ 36 w 749"/>
                  <a:gd name="T21" fmla="*/ 239 h 747"/>
                  <a:gd name="T22" fmla="*/ 49 w 749"/>
                  <a:gd name="T23" fmla="*/ 266 h 747"/>
                  <a:gd name="T24" fmla="*/ 65 w 749"/>
                  <a:gd name="T25" fmla="*/ 293 h 747"/>
                  <a:gd name="T26" fmla="*/ 82 w 749"/>
                  <a:gd name="T27" fmla="*/ 319 h 747"/>
                  <a:gd name="T28" fmla="*/ 100 w 749"/>
                  <a:gd name="T29" fmla="*/ 346 h 747"/>
                  <a:gd name="T30" fmla="*/ 122 w 749"/>
                  <a:gd name="T31" fmla="*/ 372 h 747"/>
                  <a:gd name="T32" fmla="*/ 145 w 749"/>
                  <a:gd name="T33" fmla="*/ 399 h 747"/>
                  <a:gd name="T34" fmla="*/ 168 w 749"/>
                  <a:gd name="T35" fmla="*/ 424 h 747"/>
                  <a:gd name="T36" fmla="*/ 194 w 749"/>
                  <a:gd name="T37" fmla="*/ 450 h 747"/>
                  <a:gd name="T38" fmla="*/ 223 w 749"/>
                  <a:gd name="T39" fmla="*/ 474 h 747"/>
                  <a:gd name="T40" fmla="*/ 252 w 749"/>
                  <a:gd name="T41" fmla="*/ 497 h 747"/>
                  <a:gd name="T42" fmla="*/ 282 w 749"/>
                  <a:gd name="T43" fmla="*/ 521 h 747"/>
                  <a:gd name="T44" fmla="*/ 313 w 749"/>
                  <a:gd name="T45" fmla="*/ 545 h 747"/>
                  <a:gd name="T46" fmla="*/ 347 w 749"/>
                  <a:gd name="T47" fmla="*/ 567 h 747"/>
                  <a:gd name="T48" fmla="*/ 382 w 749"/>
                  <a:gd name="T49" fmla="*/ 589 h 747"/>
                  <a:gd name="T50" fmla="*/ 418 w 749"/>
                  <a:gd name="T51" fmla="*/ 609 h 747"/>
                  <a:gd name="T52" fmla="*/ 455 w 749"/>
                  <a:gd name="T53" fmla="*/ 630 h 747"/>
                  <a:gd name="T54" fmla="*/ 494 w 749"/>
                  <a:gd name="T55" fmla="*/ 650 h 747"/>
                  <a:gd name="T56" fmla="*/ 534 w 749"/>
                  <a:gd name="T57" fmla="*/ 669 h 747"/>
                  <a:gd name="T58" fmla="*/ 574 w 749"/>
                  <a:gd name="T59" fmla="*/ 686 h 747"/>
                  <a:gd name="T60" fmla="*/ 617 w 749"/>
                  <a:gd name="T61" fmla="*/ 703 h 747"/>
                  <a:gd name="T62" fmla="*/ 659 w 749"/>
                  <a:gd name="T63" fmla="*/ 718 h 747"/>
                  <a:gd name="T64" fmla="*/ 703 w 749"/>
                  <a:gd name="T65" fmla="*/ 733 h 747"/>
                  <a:gd name="T66" fmla="*/ 749 w 749"/>
                  <a:gd name="T67" fmla="*/ 747 h 74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749" h="747">
                    <a:moveTo>
                      <a:pt x="12" y="0"/>
                    </a:moveTo>
                    <a:lnTo>
                      <a:pt x="12" y="0"/>
                    </a:lnTo>
                    <a:lnTo>
                      <a:pt x="5" y="25"/>
                    </a:lnTo>
                    <a:lnTo>
                      <a:pt x="2" y="51"/>
                    </a:lnTo>
                    <a:lnTo>
                      <a:pt x="0" y="78"/>
                    </a:lnTo>
                    <a:lnTo>
                      <a:pt x="0" y="105"/>
                    </a:lnTo>
                    <a:lnTo>
                      <a:pt x="3" y="130"/>
                    </a:lnTo>
                    <a:lnTo>
                      <a:pt x="9" y="158"/>
                    </a:lnTo>
                    <a:lnTo>
                      <a:pt x="15" y="185"/>
                    </a:lnTo>
                    <a:lnTo>
                      <a:pt x="26" y="212"/>
                    </a:lnTo>
                    <a:lnTo>
                      <a:pt x="36" y="239"/>
                    </a:lnTo>
                    <a:lnTo>
                      <a:pt x="49" y="266"/>
                    </a:lnTo>
                    <a:lnTo>
                      <a:pt x="65" y="293"/>
                    </a:lnTo>
                    <a:lnTo>
                      <a:pt x="82" y="319"/>
                    </a:lnTo>
                    <a:lnTo>
                      <a:pt x="100" y="346"/>
                    </a:lnTo>
                    <a:lnTo>
                      <a:pt x="122" y="372"/>
                    </a:lnTo>
                    <a:lnTo>
                      <a:pt x="145" y="399"/>
                    </a:lnTo>
                    <a:lnTo>
                      <a:pt x="168" y="424"/>
                    </a:lnTo>
                    <a:lnTo>
                      <a:pt x="194" y="450"/>
                    </a:lnTo>
                    <a:lnTo>
                      <a:pt x="223" y="474"/>
                    </a:lnTo>
                    <a:lnTo>
                      <a:pt x="252" y="497"/>
                    </a:lnTo>
                    <a:lnTo>
                      <a:pt x="282" y="521"/>
                    </a:lnTo>
                    <a:lnTo>
                      <a:pt x="313" y="545"/>
                    </a:lnTo>
                    <a:lnTo>
                      <a:pt x="347" y="567"/>
                    </a:lnTo>
                    <a:lnTo>
                      <a:pt x="382" y="589"/>
                    </a:lnTo>
                    <a:lnTo>
                      <a:pt x="418" y="609"/>
                    </a:lnTo>
                    <a:lnTo>
                      <a:pt x="455" y="630"/>
                    </a:lnTo>
                    <a:lnTo>
                      <a:pt x="494" y="650"/>
                    </a:lnTo>
                    <a:lnTo>
                      <a:pt x="534" y="669"/>
                    </a:lnTo>
                    <a:lnTo>
                      <a:pt x="574" y="686"/>
                    </a:lnTo>
                    <a:lnTo>
                      <a:pt x="617" y="703"/>
                    </a:lnTo>
                    <a:lnTo>
                      <a:pt x="659" y="718"/>
                    </a:lnTo>
                    <a:lnTo>
                      <a:pt x="703" y="733"/>
                    </a:lnTo>
                    <a:lnTo>
                      <a:pt x="749" y="747"/>
                    </a:lnTo>
                  </a:path>
                </a:pathLst>
              </a:custGeom>
              <a:noFill/>
              <a:ln w="38100" cmpd="sng">
                <a:solidFill>
                  <a:schemeClr val="bg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8" name="Freeform 9814"/>
              <p:cNvSpPr>
                <a:spLocks/>
              </p:cNvSpPr>
              <p:nvPr userDrawn="1"/>
            </p:nvSpPr>
            <p:spPr bwMode="auto">
              <a:xfrm>
                <a:off x="994" y="769"/>
                <a:ext cx="518" cy="163"/>
              </a:xfrm>
              <a:custGeom>
                <a:avLst/>
                <a:gdLst>
                  <a:gd name="T0" fmla="*/ 1037 w 1037"/>
                  <a:gd name="T1" fmla="*/ 0 h 337"/>
                  <a:gd name="T2" fmla="*/ 1037 w 1037"/>
                  <a:gd name="T3" fmla="*/ 0 h 337"/>
                  <a:gd name="T4" fmla="*/ 1028 w 1037"/>
                  <a:gd name="T5" fmla="*/ 28 h 337"/>
                  <a:gd name="T6" fmla="*/ 1016 w 1037"/>
                  <a:gd name="T7" fmla="*/ 53 h 337"/>
                  <a:gd name="T8" fmla="*/ 1003 w 1037"/>
                  <a:gd name="T9" fmla="*/ 79 h 337"/>
                  <a:gd name="T10" fmla="*/ 987 w 1037"/>
                  <a:gd name="T11" fmla="*/ 102 h 337"/>
                  <a:gd name="T12" fmla="*/ 970 w 1037"/>
                  <a:gd name="T13" fmla="*/ 124 h 337"/>
                  <a:gd name="T14" fmla="*/ 952 w 1037"/>
                  <a:gd name="T15" fmla="*/ 146 h 337"/>
                  <a:gd name="T16" fmla="*/ 931 w 1037"/>
                  <a:gd name="T17" fmla="*/ 167 h 337"/>
                  <a:gd name="T18" fmla="*/ 908 w 1037"/>
                  <a:gd name="T19" fmla="*/ 187 h 337"/>
                  <a:gd name="T20" fmla="*/ 884 w 1037"/>
                  <a:gd name="T21" fmla="*/ 206 h 337"/>
                  <a:gd name="T22" fmla="*/ 858 w 1037"/>
                  <a:gd name="T23" fmla="*/ 223 h 337"/>
                  <a:gd name="T24" fmla="*/ 829 w 1037"/>
                  <a:gd name="T25" fmla="*/ 238 h 337"/>
                  <a:gd name="T26" fmla="*/ 800 w 1037"/>
                  <a:gd name="T27" fmla="*/ 254 h 337"/>
                  <a:gd name="T28" fmla="*/ 770 w 1037"/>
                  <a:gd name="T29" fmla="*/ 267 h 337"/>
                  <a:gd name="T30" fmla="*/ 738 w 1037"/>
                  <a:gd name="T31" fmla="*/ 281 h 337"/>
                  <a:gd name="T32" fmla="*/ 705 w 1037"/>
                  <a:gd name="T33" fmla="*/ 293 h 337"/>
                  <a:gd name="T34" fmla="*/ 670 w 1037"/>
                  <a:gd name="T35" fmla="*/ 301 h 337"/>
                  <a:gd name="T36" fmla="*/ 634 w 1037"/>
                  <a:gd name="T37" fmla="*/ 311 h 337"/>
                  <a:gd name="T38" fmla="*/ 598 w 1037"/>
                  <a:gd name="T39" fmla="*/ 318 h 337"/>
                  <a:gd name="T40" fmla="*/ 559 w 1037"/>
                  <a:gd name="T41" fmla="*/ 325 h 337"/>
                  <a:gd name="T42" fmla="*/ 520 w 1037"/>
                  <a:gd name="T43" fmla="*/ 330 h 337"/>
                  <a:gd name="T44" fmla="*/ 481 w 1037"/>
                  <a:gd name="T45" fmla="*/ 333 h 337"/>
                  <a:gd name="T46" fmla="*/ 440 w 1037"/>
                  <a:gd name="T47" fmla="*/ 335 h 337"/>
                  <a:gd name="T48" fmla="*/ 400 w 1037"/>
                  <a:gd name="T49" fmla="*/ 337 h 337"/>
                  <a:gd name="T50" fmla="*/ 357 w 1037"/>
                  <a:gd name="T51" fmla="*/ 335 h 337"/>
                  <a:gd name="T52" fmla="*/ 315 w 1037"/>
                  <a:gd name="T53" fmla="*/ 333 h 337"/>
                  <a:gd name="T54" fmla="*/ 270 w 1037"/>
                  <a:gd name="T55" fmla="*/ 330 h 337"/>
                  <a:gd name="T56" fmla="*/ 226 w 1037"/>
                  <a:gd name="T57" fmla="*/ 325 h 337"/>
                  <a:gd name="T58" fmla="*/ 182 w 1037"/>
                  <a:gd name="T59" fmla="*/ 320 h 337"/>
                  <a:gd name="T60" fmla="*/ 136 w 1037"/>
                  <a:gd name="T61" fmla="*/ 311 h 337"/>
                  <a:gd name="T62" fmla="*/ 92 w 1037"/>
                  <a:gd name="T63" fmla="*/ 303 h 337"/>
                  <a:gd name="T64" fmla="*/ 46 w 1037"/>
                  <a:gd name="T65" fmla="*/ 291 h 337"/>
                  <a:gd name="T66" fmla="*/ 0 w 1037"/>
                  <a:gd name="T67" fmla="*/ 279 h 33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037" h="337">
                    <a:moveTo>
                      <a:pt x="1037" y="0"/>
                    </a:moveTo>
                    <a:lnTo>
                      <a:pt x="1037" y="0"/>
                    </a:lnTo>
                    <a:lnTo>
                      <a:pt x="1028" y="28"/>
                    </a:lnTo>
                    <a:lnTo>
                      <a:pt x="1016" y="53"/>
                    </a:lnTo>
                    <a:lnTo>
                      <a:pt x="1003" y="79"/>
                    </a:lnTo>
                    <a:lnTo>
                      <a:pt x="987" y="102"/>
                    </a:lnTo>
                    <a:lnTo>
                      <a:pt x="970" y="124"/>
                    </a:lnTo>
                    <a:lnTo>
                      <a:pt x="952" y="146"/>
                    </a:lnTo>
                    <a:lnTo>
                      <a:pt x="931" y="167"/>
                    </a:lnTo>
                    <a:lnTo>
                      <a:pt x="908" y="187"/>
                    </a:lnTo>
                    <a:lnTo>
                      <a:pt x="884" y="206"/>
                    </a:lnTo>
                    <a:lnTo>
                      <a:pt x="858" y="223"/>
                    </a:lnTo>
                    <a:lnTo>
                      <a:pt x="829" y="238"/>
                    </a:lnTo>
                    <a:lnTo>
                      <a:pt x="800" y="254"/>
                    </a:lnTo>
                    <a:lnTo>
                      <a:pt x="770" y="267"/>
                    </a:lnTo>
                    <a:lnTo>
                      <a:pt x="738" y="281"/>
                    </a:lnTo>
                    <a:lnTo>
                      <a:pt x="705" y="293"/>
                    </a:lnTo>
                    <a:lnTo>
                      <a:pt x="670" y="301"/>
                    </a:lnTo>
                    <a:lnTo>
                      <a:pt x="634" y="311"/>
                    </a:lnTo>
                    <a:lnTo>
                      <a:pt x="598" y="318"/>
                    </a:lnTo>
                    <a:lnTo>
                      <a:pt x="559" y="325"/>
                    </a:lnTo>
                    <a:lnTo>
                      <a:pt x="520" y="330"/>
                    </a:lnTo>
                    <a:lnTo>
                      <a:pt x="481" y="333"/>
                    </a:lnTo>
                    <a:lnTo>
                      <a:pt x="440" y="335"/>
                    </a:lnTo>
                    <a:lnTo>
                      <a:pt x="400" y="337"/>
                    </a:lnTo>
                    <a:lnTo>
                      <a:pt x="357" y="335"/>
                    </a:lnTo>
                    <a:lnTo>
                      <a:pt x="315" y="333"/>
                    </a:lnTo>
                    <a:lnTo>
                      <a:pt x="270" y="330"/>
                    </a:lnTo>
                    <a:lnTo>
                      <a:pt x="226" y="325"/>
                    </a:lnTo>
                    <a:lnTo>
                      <a:pt x="182" y="320"/>
                    </a:lnTo>
                    <a:lnTo>
                      <a:pt x="136" y="311"/>
                    </a:lnTo>
                    <a:lnTo>
                      <a:pt x="92" y="303"/>
                    </a:lnTo>
                    <a:lnTo>
                      <a:pt x="46" y="291"/>
                    </a:lnTo>
                    <a:lnTo>
                      <a:pt x="0" y="279"/>
                    </a:lnTo>
                  </a:path>
                </a:pathLst>
              </a:custGeom>
              <a:noFill/>
              <a:ln w="38100" cmpd="sng">
                <a:solidFill>
                  <a:schemeClr val="bg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9" name="Freeform 9815"/>
              <p:cNvSpPr>
                <a:spLocks/>
              </p:cNvSpPr>
              <p:nvPr userDrawn="1"/>
            </p:nvSpPr>
            <p:spPr bwMode="auto">
              <a:xfrm>
                <a:off x="477" y="810"/>
                <a:ext cx="449" cy="343"/>
              </a:xfrm>
              <a:custGeom>
                <a:avLst/>
                <a:gdLst>
                  <a:gd name="T0" fmla="*/ 7 w 897"/>
                  <a:gd name="T1" fmla="*/ 0 h 710"/>
                  <a:gd name="T2" fmla="*/ 7 w 897"/>
                  <a:gd name="T3" fmla="*/ 0 h 710"/>
                  <a:gd name="T4" fmla="*/ 1 w 897"/>
                  <a:gd name="T5" fmla="*/ 22 h 710"/>
                  <a:gd name="T6" fmla="*/ 0 w 897"/>
                  <a:gd name="T7" fmla="*/ 44 h 710"/>
                  <a:gd name="T8" fmla="*/ 0 w 897"/>
                  <a:gd name="T9" fmla="*/ 68 h 710"/>
                  <a:gd name="T10" fmla="*/ 3 w 897"/>
                  <a:gd name="T11" fmla="*/ 90 h 710"/>
                  <a:gd name="T12" fmla="*/ 8 w 897"/>
                  <a:gd name="T13" fmla="*/ 113 h 710"/>
                  <a:gd name="T14" fmla="*/ 15 w 897"/>
                  <a:gd name="T15" fmla="*/ 137 h 710"/>
                  <a:gd name="T16" fmla="*/ 25 w 897"/>
                  <a:gd name="T17" fmla="*/ 163 h 710"/>
                  <a:gd name="T18" fmla="*/ 39 w 897"/>
                  <a:gd name="T19" fmla="*/ 187 h 710"/>
                  <a:gd name="T20" fmla="*/ 54 w 897"/>
                  <a:gd name="T21" fmla="*/ 210 h 710"/>
                  <a:gd name="T22" fmla="*/ 71 w 897"/>
                  <a:gd name="T23" fmla="*/ 236 h 710"/>
                  <a:gd name="T24" fmla="*/ 90 w 897"/>
                  <a:gd name="T25" fmla="*/ 260 h 710"/>
                  <a:gd name="T26" fmla="*/ 112 w 897"/>
                  <a:gd name="T27" fmla="*/ 285 h 710"/>
                  <a:gd name="T28" fmla="*/ 134 w 897"/>
                  <a:gd name="T29" fmla="*/ 309 h 710"/>
                  <a:gd name="T30" fmla="*/ 159 w 897"/>
                  <a:gd name="T31" fmla="*/ 334 h 710"/>
                  <a:gd name="T32" fmla="*/ 188 w 897"/>
                  <a:gd name="T33" fmla="*/ 358 h 710"/>
                  <a:gd name="T34" fmla="*/ 217 w 897"/>
                  <a:gd name="T35" fmla="*/ 382 h 710"/>
                  <a:gd name="T36" fmla="*/ 248 w 897"/>
                  <a:gd name="T37" fmla="*/ 407 h 710"/>
                  <a:gd name="T38" fmla="*/ 280 w 897"/>
                  <a:gd name="T39" fmla="*/ 431 h 710"/>
                  <a:gd name="T40" fmla="*/ 316 w 897"/>
                  <a:gd name="T41" fmla="*/ 453 h 710"/>
                  <a:gd name="T42" fmla="*/ 351 w 897"/>
                  <a:gd name="T43" fmla="*/ 477 h 710"/>
                  <a:gd name="T44" fmla="*/ 389 w 897"/>
                  <a:gd name="T45" fmla="*/ 499 h 710"/>
                  <a:gd name="T46" fmla="*/ 430 w 897"/>
                  <a:gd name="T47" fmla="*/ 521 h 710"/>
                  <a:gd name="T48" fmla="*/ 470 w 897"/>
                  <a:gd name="T49" fmla="*/ 543 h 710"/>
                  <a:gd name="T50" fmla="*/ 513 w 897"/>
                  <a:gd name="T51" fmla="*/ 565 h 710"/>
                  <a:gd name="T52" fmla="*/ 555 w 897"/>
                  <a:gd name="T53" fmla="*/ 586 h 710"/>
                  <a:gd name="T54" fmla="*/ 601 w 897"/>
                  <a:gd name="T55" fmla="*/ 606 h 710"/>
                  <a:gd name="T56" fmla="*/ 647 w 897"/>
                  <a:gd name="T57" fmla="*/ 625 h 710"/>
                  <a:gd name="T58" fmla="*/ 695 w 897"/>
                  <a:gd name="T59" fmla="*/ 643 h 710"/>
                  <a:gd name="T60" fmla="*/ 744 w 897"/>
                  <a:gd name="T61" fmla="*/ 662 h 710"/>
                  <a:gd name="T62" fmla="*/ 793 w 897"/>
                  <a:gd name="T63" fmla="*/ 679 h 710"/>
                  <a:gd name="T64" fmla="*/ 844 w 897"/>
                  <a:gd name="T65" fmla="*/ 694 h 710"/>
                  <a:gd name="T66" fmla="*/ 897 w 897"/>
                  <a:gd name="T67" fmla="*/ 710 h 71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897" h="710">
                    <a:moveTo>
                      <a:pt x="7" y="0"/>
                    </a:moveTo>
                    <a:lnTo>
                      <a:pt x="7" y="0"/>
                    </a:lnTo>
                    <a:lnTo>
                      <a:pt x="1" y="22"/>
                    </a:lnTo>
                    <a:lnTo>
                      <a:pt x="0" y="44"/>
                    </a:lnTo>
                    <a:lnTo>
                      <a:pt x="0" y="68"/>
                    </a:lnTo>
                    <a:lnTo>
                      <a:pt x="3" y="90"/>
                    </a:lnTo>
                    <a:lnTo>
                      <a:pt x="8" y="113"/>
                    </a:lnTo>
                    <a:lnTo>
                      <a:pt x="15" y="137"/>
                    </a:lnTo>
                    <a:lnTo>
                      <a:pt x="25" y="163"/>
                    </a:lnTo>
                    <a:lnTo>
                      <a:pt x="39" y="187"/>
                    </a:lnTo>
                    <a:lnTo>
                      <a:pt x="54" y="210"/>
                    </a:lnTo>
                    <a:lnTo>
                      <a:pt x="71" y="236"/>
                    </a:lnTo>
                    <a:lnTo>
                      <a:pt x="90" y="260"/>
                    </a:lnTo>
                    <a:lnTo>
                      <a:pt x="112" y="285"/>
                    </a:lnTo>
                    <a:lnTo>
                      <a:pt x="134" y="309"/>
                    </a:lnTo>
                    <a:lnTo>
                      <a:pt x="159" y="334"/>
                    </a:lnTo>
                    <a:lnTo>
                      <a:pt x="188" y="358"/>
                    </a:lnTo>
                    <a:lnTo>
                      <a:pt x="217" y="382"/>
                    </a:lnTo>
                    <a:lnTo>
                      <a:pt x="248" y="407"/>
                    </a:lnTo>
                    <a:lnTo>
                      <a:pt x="280" y="431"/>
                    </a:lnTo>
                    <a:lnTo>
                      <a:pt x="316" y="453"/>
                    </a:lnTo>
                    <a:lnTo>
                      <a:pt x="351" y="477"/>
                    </a:lnTo>
                    <a:lnTo>
                      <a:pt x="389" y="499"/>
                    </a:lnTo>
                    <a:lnTo>
                      <a:pt x="430" y="521"/>
                    </a:lnTo>
                    <a:lnTo>
                      <a:pt x="470" y="543"/>
                    </a:lnTo>
                    <a:lnTo>
                      <a:pt x="513" y="565"/>
                    </a:lnTo>
                    <a:lnTo>
                      <a:pt x="555" y="586"/>
                    </a:lnTo>
                    <a:lnTo>
                      <a:pt x="601" y="606"/>
                    </a:lnTo>
                    <a:lnTo>
                      <a:pt x="647" y="625"/>
                    </a:lnTo>
                    <a:lnTo>
                      <a:pt x="695" y="643"/>
                    </a:lnTo>
                    <a:lnTo>
                      <a:pt x="744" y="662"/>
                    </a:lnTo>
                    <a:lnTo>
                      <a:pt x="793" y="679"/>
                    </a:lnTo>
                    <a:lnTo>
                      <a:pt x="844" y="694"/>
                    </a:lnTo>
                    <a:lnTo>
                      <a:pt x="897" y="710"/>
                    </a:lnTo>
                  </a:path>
                </a:pathLst>
              </a:custGeom>
              <a:noFill/>
              <a:ln w="38100" cmpd="sng">
                <a:solidFill>
                  <a:schemeClr val="bg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30" name="Freeform 9816"/>
              <p:cNvSpPr>
                <a:spLocks/>
              </p:cNvSpPr>
              <p:nvPr userDrawn="1"/>
            </p:nvSpPr>
            <p:spPr bwMode="auto">
              <a:xfrm>
                <a:off x="928" y="1089"/>
                <a:ext cx="565" cy="110"/>
              </a:xfrm>
              <a:custGeom>
                <a:avLst/>
                <a:gdLst>
                  <a:gd name="T0" fmla="*/ 1132 w 1132"/>
                  <a:gd name="T1" fmla="*/ 0 h 224"/>
                  <a:gd name="T2" fmla="*/ 1132 w 1132"/>
                  <a:gd name="T3" fmla="*/ 0 h 224"/>
                  <a:gd name="T4" fmla="*/ 1125 w 1132"/>
                  <a:gd name="T5" fmla="*/ 22 h 224"/>
                  <a:gd name="T6" fmla="*/ 1115 w 1132"/>
                  <a:gd name="T7" fmla="*/ 43 h 224"/>
                  <a:gd name="T8" fmla="*/ 1103 w 1132"/>
                  <a:gd name="T9" fmla="*/ 61 h 224"/>
                  <a:gd name="T10" fmla="*/ 1087 w 1132"/>
                  <a:gd name="T11" fmla="*/ 80 h 224"/>
                  <a:gd name="T12" fmla="*/ 1070 w 1132"/>
                  <a:gd name="T13" fmla="*/ 97 h 224"/>
                  <a:gd name="T14" fmla="*/ 1050 w 1132"/>
                  <a:gd name="T15" fmla="*/ 114 h 224"/>
                  <a:gd name="T16" fmla="*/ 1030 w 1132"/>
                  <a:gd name="T17" fmla="*/ 129 h 224"/>
                  <a:gd name="T18" fmla="*/ 1006 w 1132"/>
                  <a:gd name="T19" fmla="*/ 143 h 224"/>
                  <a:gd name="T20" fmla="*/ 980 w 1132"/>
                  <a:gd name="T21" fmla="*/ 155 h 224"/>
                  <a:gd name="T22" fmla="*/ 953 w 1132"/>
                  <a:gd name="T23" fmla="*/ 167 h 224"/>
                  <a:gd name="T24" fmla="*/ 923 w 1132"/>
                  <a:gd name="T25" fmla="*/ 179 h 224"/>
                  <a:gd name="T26" fmla="*/ 892 w 1132"/>
                  <a:gd name="T27" fmla="*/ 187 h 224"/>
                  <a:gd name="T28" fmla="*/ 860 w 1132"/>
                  <a:gd name="T29" fmla="*/ 196 h 224"/>
                  <a:gd name="T30" fmla="*/ 824 w 1132"/>
                  <a:gd name="T31" fmla="*/ 204 h 224"/>
                  <a:gd name="T32" fmla="*/ 788 w 1132"/>
                  <a:gd name="T33" fmla="*/ 209 h 224"/>
                  <a:gd name="T34" fmla="*/ 751 w 1132"/>
                  <a:gd name="T35" fmla="*/ 214 h 224"/>
                  <a:gd name="T36" fmla="*/ 712 w 1132"/>
                  <a:gd name="T37" fmla="*/ 219 h 224"/>
                  <a:gd name="T38" fmla="*/ 671 w 1132"/>
                  <a:gd name="T39" fmla="*/ 221 h 224"/>
                  <a:gd name="T40" fmla="*/ 629 w 1132"/>
                  <a:gd name="T41" fmla="*/ 223 h 224"/>
                  <a:gd name="T42" fmla="*/ 586 w 1132"/>
                  <a:gd name="T43" fmla="*/ 224 h 224"/>
                  <a:gd name="T44" fmla="*/ 542 w 1132"/>
                  <a:gd name="T45" fmla="*/ 223 h 224"/>
                  <a:gd name="T46" fmla="*/ 498 w 1132"/>
                  <a:gd name="T47" fmla="*/ 221 h 224"/>
                  <a:gd name="T48" fmla="*/ 450 w 1132"/>
                  <a:gd name="T49" fmla="*/ 218 h 224"/>
                  <a:gd name="T50" fmla="*/ 405 w 1132"/>
                  <a:gd name="T51" fmla="*/ 214 h 224"/>
                  <a:gd name="T52" fmla="*/ 355 w 1132"/>
                  <a:gd name="T53" fmla="*/ 207 h 224"/>
                  <a:gd name="T54" fmla="*/ 306 w 1132"/>
                  <a:gd name="T55" fmla="*/ 202 h 224"/>
                  <a:gd name="T56" fmla="*/ 257 w 1132"/>
                  <a:gd name="T57" fmla="*/ 194 h 224"/>
                  <a:gd name="T58" fmla="*/ 207 w 1132"/>
                  <a:gd name="T59" fmla="*/ 184 h 224"/>
                  <a:gd name="T60" fmla="*/ 156 w 1132"/>
                  <a:gd name="T61" fmla="*/ 173 h 224"/>
                  <a:gd name="T62" fmla="*/ 106 w 1132"/>
                  <a:gd name="T63" fmla="*/ 162 h 224"/>
                  <a:gd name="T64" fmla="*/ 53 w 1132"/>
                  <a:gd name="T65" fmla="*/ 150 h 224"/>
                  <a:gd name="T66" fmla="*/ 0 w 1132"/>
                  <a:gd name="T67" fmla="*/ 134 h 22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132" h="224">
                    <a:moveTo>
                      <a:pt x="1132" y="0"/>
                    </a:moveTo>
                    <a:lnTo>
                      <a:pt x="1132" y="0"/>
                    </a:lnTo>
                    <a:lnTo>
                      <a:pt x="1125" y="22"/>
                    </a:lnTo>
                    <a:lnTo>
                      <a:pt x="1115" y="43"/>
                    </a:lnTo>
                    <a:lnTo>
                      <a:pt x="1103" y="61"/>
                    </a:lnTo>
                    <a:lnTo>
                      <a:pt x="1087" y="80"/>
                    </a:lnTo>
                    <a:lnTo>
                      <a:pt x="1070" y="97"/>
                    </a:lnTo>
                    <a:lnTo>
                      <a:pt x="1050" y="114"/>
                    </a:lnTo>
                    <a:lnTo>
                      <a:pt x="1030" y="129"/>
                    </a:lnTo>
                    <a:lnTo>
                      <a:pt x="1006" y="143"/>
                    </a:lnTo>
                    <a:lnTo>
                      <a:pt x="980" y="155"/>
                    </a:lnTo>
                    <a:lnTo>
                      <a:pt x="953" y="167"/>
                    </a:lnTo>
                    <a:lnTo>
                      <a:pt x="923" y="179"/>
                    </a:lnTo>
                    <a:lnTo>
                      <a:pt x="892" y="187"/>
                    </a:lnTo>
                    <a:lnTo>
                      <a:pt x="860" y="196"/>
                    </a:lnTo>
                    <a:lnTo>
                      <a:pt x="824" y="204"/>
                    </a:lnTo>
                    <a:lnTo>
                      <a:pt x="788" y="209"/>
                    </a:lnTo>
                    <a:lnTo>
                      <a:pt x="751" y="214"/>
                    </a:lnTo>
                    <a:lnTo>
                      <a:pt x="712" y="219"/>
                    </a:lnTo>
                    <a:lnTo>
                      <a:pt x="671" y="221"/>
                    </a:lnTo>
                    <a:lnTo>
                      <a:pt x="629" y="223"/>
                    </a:lnTo>
                    <a:lnTo>
                      <a:pt x="586" y="224"/>
                    </a:lnTo>
                    <a:lnTo>
                      <a:pt x="542" y="223"/>
                    </a:lnTo>
                    <a:lnTo>
                      <a:pt x="498" y="221"/>
                    </a:lnTo>
                    <a:lnTo>
                      <a:pt x="450" y="218"/>
                    </a:lnTo>
                    <a:lnTo>
                      <a:pt x="405" y="214"/>
                    </a:lnTo>
                    <a:lnTo>
                      <a:pt x="355" y="207"/>
                    </a:lnTo>
                    <a:lnTo>
                      <a:pt x="306" y="202"/>
                    </a:lnTo>
                    <a:lnTo>
                      <a:pt x="257" y="194"/>
                    </a:lnTo>
                    <a:lnTo>
                      <a:pt x="207" y="184"/>
                    </a:lnTo>
                    <a:lnTo>
                      <a:pt x="156" y="173"/>
                    </a:lnTo>
                    <a:lnTo>
                      <a:pt x="106" y="162"/>
                    </a:lnTo>
                    <a:lnTo>
                      <a:pt x="53" y="150"/>
                    </a:lnTo>
                    <a:lnTo>
                      <a:pt x="0" y="134"/>
                    </a:lnTo>
                  </a:path>
                </a:pathLst>
              </a:custGeom>
              <a:noFill/>
              <a:ln w="38100" cmpd="sng">
                <a:solidFill>
                  <a:schemeClr val="bg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31" name="Freeform 9817"/>
              <p:cNvSpPr>
                <a:spLocks/>
              </p:cNvSpPr>
              <p:nvPr userDrawn="1"/>
            </p:nvSpPr>
            <p:spPr bwMode="auto">
              <a:xfrm>
                <a:off x="530" y="1116"/>
                <a:ext cx="346" cy="217"/>
              </a:xfrm>
              <a:custGeom>
                <a:avLst/>
                <a:gdLst>
                  <a:gd name="T0" fmla="*/ 4 w 688"/>
                  <a:gd name="T1" fmla="*/ 0 h 450"/>
                  <a:gd name="T2" fmla="*/ 4 w 688"/>
                  <a:gd name="T3" fmla="*/ 0 h 450"/>
                  <a:gd name="T4" fmla="*/ 2 w 688"/>
                  <a:gd name="T5" fmla="*/ 11 h 450"/>
                  <a:gd name="T6" fmla="*/ 0 w 688"/>
                  <a:gd name="T7" fmla="*/ 25 h 450"/>
                  <a:gd name="T8" fmla="*/ 2 w 688"/>
                  <a:gd name="T9" fmla="*/ 39 h 450"/>
                  <a:gd name="T10" fmla="*/ 5 w 688"/>
                  <a:gd name="T11" fmla="*/ 51 h 450"/>
                  <a:gd name="T12" fmla="*/ 10 w 688"/>
                  <a:gd name="T13" fmla="*/ 66 h 450"/>
                  <a:gd name="T14" fmla="*/ 17 w 688"/>
                  <a:gd name="T15" fmla="*/ 79 h 450"/>
                  <a:gd name="T16" fmla="*/ 26 w 688"/>
                  <a:gd name="T17" fmla="*/ 93 h 450"/>
                  <a:gd name="T18" fmla="*/ 36 w 688"/>
                  <a:gd name="T19" fmla="*/ 108 h 450"/>
                  <a:gd name="T20" fmla="*/ 48 w 688"/>
                  <a:gd name="T21" fmla="*/ 122 h 450"/>
                  <a:gd name="T22" fmla="*/ 61 w 688"/>
                  <a:gd name="T23" fmla="*/ 137 h 450"/>
                  <a:gd name="T24" fmla="*/ 94 w 688"/>
                  <a:gd name="T25" fmla="*/ 168 h 450"/>
                  <a:gd name="T26" fmla="*/ 133 w 688"/>
                  <a:gd name="T27" fmla="*/ 198 h 450"/>
                  <a:gd name="T28" fmla="*/ 175 w 688"/>
                  <a:gd name="T29" fmla="*/ 229 h 450"/>
                  <a:gd name="T30" fmla="*/ 224 w 688"/>
                  <a:gd name="T31" fmla="*/ 259 h 450"/>
                  <a:gd name="T32" fmla="*/ 279 w 688"/>
                  <a:gd name="T33" fmla="*/ 288 h 450"/>
                  <a:gd name="T34" fmla="*/ 338 w 688"/>
                  <a:gd name="T35" fmla="*/ 319 h 450"/>
                  <a:gd name="T36" fmla="*/ 401 w 688"/>
                  <a:gd name="T37" fmla="*/ 348 h 450"/>
                  <a:gd name="T38" fmla="*/ 467 w 688"/>
                  <a:gd name="T39" fmla="*/ 375 h 450"/>
                  <a:gd name="T40" fmla="*/ 537 w 688"/>
                  <a:gd name="T41" fmla="*/ 400 h 450"/>
                  <a:gd name="T42" fmla="*/ 612 w 688"/>
                  <a:gd name="T43" fmla="*/ 426 h 450"/>
                  <a:gd name="T44" fmla="*/ 688 w 688"/>
                  <a:gd name="T45" fmla="*/ 450 h 45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688" h="450">
                    <a:moveTo>
                      <a:pt x="4" y="0"/>
                    </a:moveTo>
                    <a:lnTo>
                      <a:pt x="4" y="0"/>
                    </a:lnTo>
                    <a:lnTo>
                      <a:pt x="2" y="11"/>
                    </a:lnTo>
                    <a:lnTo>
                      <a:pt x="0" y="25"/>
                    </a:lnTo>
                    <a:lnTo>
                      <a:pt x="2" y="39"/>
                    </a:lnTo>
                    <a:lnTo>
                      <a:pt x="5" y="51"/>
                    </a:lnTo>
                    <a:lnTo>
                      <a:pt x="10" y="66"/>
                    </a:lnTo>
                    <a:lnTo>
                      <a:pt x="17" y="79"/>
                    </a:lnTo>
                    <a:lnTo>
                      <a:pt x="26" y="93"/>
                    </a:lnTo>
                    <a:lnTo>
                      <a:pt x="36" y="108"/>
                    </a:lnTo>
                    <a:lnTo>
                      <a:pt x="48" y="122"/>
                    </a:lnTo>
                    <a:lnTo>
                      <a:pt x="61" y="137"/>
                    </a:lnTo>
                    <a:lnTo>
                      <a:pt x="94" y="168"/>
                    </a:lnTo>
                    <a:lnTo>
                      <a:pt x="133" y="198"/>
                    </a:lnTo>
                    <a:lnTo>
                      <a:pt x="175" y="229"/>
                    </a:lnTo>
                    <a:lnTo>
                      <a:pt x="224" y="259"/>
                    </a:lnTo>
                    <a:lnTo>
                      <a:pt x="279" y="288"/>
                    </a:lnTo>
                    <a:lnTo>
                      <a:pt x="338" y="319"/>
                    </a:lnTo>
                    <a:lnTo>
                      <a:pt x="401" y="348"/>
                    </a:lnTo>
                    <a:lnTo>
                      <a:pt x="467" y="375"/>
                    </a:lnTo>
                    <a:lnTo>
                      <a:pt x="537" y="400"/>
                    </a:lnTo>
                    <a:lnTo>
                      <a:pt x="612" y="426"/>
                    </a:lnTo>
                    <a:lnTo>
                      <a:pt x="688" y="450"/>
                    </a:lnTo>
                  </a:path>
                </a:pathLst>
              </a:custGeom>
              <a:noFill/>
              <a:ln w="38100" cmpd="sng">
                <a:solidFill>
                  <a:schemeClr val="bg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32" name="Freeform 9818"/>
              <p:cNvSpPr>
                <a:spLocks/>
              </p:cNvSpPr>
              <p:nvPr userDrawn="1"/>
            </p:nvSpPr>
            <p:spPr bwMode="auto">
              <a:xfrm>
                <a:off x="871" y="1331"/>
                <a:ext cx="354" cy="54"/>
              </a:xfrm>
              <a:custGeom>
                <a:avLst/>
                <a:gdLst>
                  <a:gd name="T0" fmla="*/ 707 w 707"/>
                  <a:gd name="T1" fmla="*/ 73 h 107"/>
                  <a:gd name="T2" fmla="*/ 707 w 707"/>
                  <a:gd name="T3" fmla="*/ 73 h 107"/>
                  <a:gd name="T4" fmla="*/ 705 w 707"/>
                  <a:gd name="T5" fmla="*/ 78 h 107"/>
                  <a:gd name="T6" fmla="*/ 700 w 707"/>
                  <a:gd name="T7" fmla="*/ 83 h 107"/>
                  <a:gd name="T8" fmla="*/ 695 w 707"/>
                  <a:gd name="T9" fmla="*/ 88 h 107"/>
                  <a:gd name="T10" fmla="*/ 686 w 707"/>
                  <a:gd name="T11" fmla="*/ 93 h 107"/>
                  <a:gd name="T12" fmla="*/ 678 w 707"/>
                  <a:gd name="T13" fmla="*/ 97 h 107"/>
                  <a:gd name="T14" fmla="*/ 668 w 707"/>
                  <a:gd name="T15" fmla="*/ 100 h 107"/>
                  <a:gd name="T16" fmla="*/ 642 w 707"/>
                  <a:gd name="T17" fmla="*/ 104 h 107"/>
                  <a:gd name="T18" fmla="*/ 610 w 707"/>
                  <a:gd name="T19" fmla="*/ 107 h 107"/>
                  <a:gd name="T20" fmla="*/ 574 w 707"/>
                  <a:gd name="T21" fmla="*/ 107 h 107"/>
                  <a:gd name="T22" fmla="*/ 532 w 707"/>
                  <a:gd name="T23" fmla="*/ 105 h 107"/>
                  <a:gd name="T24" fmla="*/ 486 w 707"/>
                  <a:gd name="T25" fmla="*/ 100 h 107"/>
                  <a:gd name="T26" fmla="*/ 437 w 707"/>
                  <a:gd name="T27" fmla="*/ 95 h 107"/>
                  <a:gd name="T28" fmla="*/ 382 w 707"/>
                  <a:gd name="T29" fmla="*/ 87 h 107"/>
                  <a:gd name="T30" fmla="*/ 326 w 707"/>
                  <a:gd name="T31" fmla="*/ 76 h 107"/>
                  <a:gd name="T32" fmla="*/ 265 w 707"/>
                  <a:gd name="T33" fmla="*/ 66 h 107"/>
                  <a:gd name="T34" fmla="*/ 202 w 707"/>
                  <a:gd name="T35" fmla="*/ 51 h 107"/>
                  <a:gd name="T36" fmla="*/ 136 w 707"/>
                  <a:gd name="T37" fmla="*/ 36 h 107"/>
                  <a:gd name="T38" fmla="*/ 70 w 707"/>
                  <a:gd name="T39" fmla="*/ 19 h 107"/>
                  <a:gd name="T40" fmla="*/ 0 w 707"/>
                  <a:gd name="T41" fmla="*/ 0 h 10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707" h="107">
                    <a:moveTo>
                      <a:pt x="707" y="73"/>
                    </a:moveTo>
                    <a:lnTo>
                      <a:pt x="707" y="73"/>
                    </a:lnTo>
                    <a:lnTo>
                      <a:pt x="705" y="78"/>
                    </a:lnTo>
                    <a:lnTo>
                      <a:pt x="700" y="83"/>
                    </a:lnTo>
                    <a:lnTo>
                      <a:pt x="695" y="88"/>
                    </a:lnTo>
                    <a:lnTo>
                      <a:pt x="686" y="93"/>
                    </a:lnTo>
                    <a:lnTo>
                      <a:pt x="678" y="97"/>
                    </a:lnTo>
                    <a:lnTo>
                      <a:pt x="668" y="100"/>
                    </a:lnTo>
                    <a:lnTo>
                      <a:pt x="642" y="104"/>
                    </a:lnTo>
                    <a:lnTo>
                      <a:pt x="610" y="107"/>
                    </a:lnTo>
                    <a:lnTo>
                      <a:pt x="574" y="107"/>
                    </a:lnTo>
                    <a:lnTo>
                      <a:pt x="532" y="105"/>
                    </a:lnTo>
                    <a:lnTo>
                      <a:pt x="486" y="100"/>
                    </a:lnTo>
                    <a:lnTo>
                      <a:pt x="437" y="95"/>
                    </a:lnTo>
                    <a:lnTo>
                      <a:pt x="382" y="87"/>
                    </a:lnTo>
                    <a:lnTo>
                      <a:pt x="326" y="76"/>
                    </a:lnTo>
                    <a:lnTo>
                      <a:pt x="265" y="66"/>
                    </a:lnTo>
                    <a:lnTo>
                      <a:pt x="202" y="51"/>
                    </a:lnTo>
                    <a:lnTo>
                      <a:pt x="136" y="36"/>
                    </a:lnTo>
                    <a:lnTo>
                      <a:pt x="70" y="19"/>
                    </a:lnTo>
                    <a:lnTo>
                      <a:pt x="0" y="0"/>
                    </a:lnTo>
                  </a:path>
                </a:pathLst>
              </a:custGeom>
              <a:noFill/>
              <a:ln w="38100" cmpd="sng">
                <a:solidFill>
                  <a:schemeClr val="bg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33" name="Line 9819"/>
              <p:cNvSpPr>
                <a:spLocks noChangeShapeType="1"/>
              </p:cNvSpPr>
              <p:nvPr userDrawn="1"/>
            </p:nvSpPr>
            <p:spPr bwMode="auto">
              <a:xfrm flipH="1">
                <a:off x="859" y="409"/>
                <a:ext cx="295" cy="997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34" name="Freeform 9820"/>
              <p:cNvSpPr>
                <a:spLocks/>
              </p:cNvSpPr>
              <p:nvPr userDrawn="1"/>
            </p:nvSpPr>
            <p:spPr bwMode="auto">
              <a:xfrm>
                <a:off x="471" y="388"/>
                <a:ext cx="1060" cy="1032"/>
              </a:xfrm>
              <a:custGeom>
                <a:avLst/>
                <a:gdLst>
                  <a:gd name="T0" fmla="*/ 2059 w 2117"/>
                  <a:gd name="T1" fmla="*/ 1410 h 2132"/>
                  <a:gd name="T2" fmla="*/ 1996 w 2117"/>
                  <a:gd name="T3" fmla="*/ 1558 h 2132"/>
                  <a:gd name="T4" fmla="*/ 1913 w 2117"/>
                  <a:gd name="T5" fmla="*/ 1692 h 2132"/>
                  <a:gd name="T6" fmla="*/ 1813 w 2117"/>
                  <a:gd name="T7" fmla="*/ 1811 h 2132"/>
                  <a:gd name="T8" fmla="*/ 1699 w 2117"/>
                  <a:gd name="T9" fmla="*/ 1913 h 2132"/>
                  <a:gd name="T10" fmla="*/ 1572 w 2117"/>
                  <a:gd name="T11" fmla="*/ 1998 h 2132"/>
                  <a:gd name="T12" fmla="*/ 1432 w 2117"/>
                  <a:gd name="T13" fmla="*/ 2062 h 2132"/>
                  <a:gd name="T14" fmla="*/ 1286 w 2117"/>
                  <a:gd name="T15" fmla="*/ 2107 h 2132"/>
                  <a:gd name="T16" fmla="*/ 1133 w 2117"/>
                  <a:gd name="T17" fmla="*/ 2130 h 2132"/>
                  <a:gd name="T18" fmla="*/ 977 w 2117"/>
                  <a:gd name="T19" fmla="*/ 2130 h 2132"/>
                  <a:gd name="T20" fmla="*/ 819 w 2117"/>
                  <a:gd name="T21" fmla="*/ 2107 h 2132"/>
                  <a:gd name="T22" fmla="*/ 714 w 2117"/>
                  <a:gd name="T23" fmla="*/ 2076 h 2132"/>
                  <a:gd name="T24" fmla="*/ 568 w 2117"/>
                  <a:gd name="T25" fmla="*/ 2013 h 2132"/>
                  <a:gd name="T26" fmla="*/ 433 w 2117"/>
                  <a:gd name="T27" fmla="*/ 1930 h 2132"/>
                  <a:gd name="T28" fmla="*/ 316 w 2117"/>
                  <a:gd name="T29" fmla="*/ 1830 h 2132"/>
                  <a:gd name="T30" fmla="*/ 216 w 2117"/>
                  <a:gd name="T31" fmla="*/ 1714 h 2132"/>
                  <a:gd name="T32" fmla="*/ 133 w 2117"/>
                  <a:gd name="T33" fmla="*/ 1587 h 2132"/>
                  <a:gd name="T34" fmla="*/ 68 w 2117"/>
                  <a:gd name="T35" fmla="*/ 1448 h 2132"/>
                  <a:gd name="T36" fmla="*/ 24 w 2117"/>
                  <a:gd name="T37" fmla="*/ 1300 h 2132"/>
                  <a:gd name="T38" fmla="*/ 2 w 2117"/>
                  <a:gd name="T39" fmla="*/ 1147 h 2132"/>
                  <a:gd name="T40" fmla="*/ 4 w 2117"/>
                  <a:gd name="T41" fmla="*/ 989 h 2132"/>
                  <a:gd name="T42" fmla="*/ 27 w 2117"/>
                  <a:gd name="T43" fmla="*/ 829 h 2132"/>
                  <a:gd name="T44" fmla="*/ 58 w 2117"/>
                  <a:gd name="T45" fmla="*/ 724 h 2132"/>
                  <a:gd name="T46" fmla="*/ 121 w 2117"/>
                  <a:gd name="T47" fmla="*/ 576 h 2132"/>
                  <a:gd name="T48" fmla="*/ 204 w 2117"/>
                  <a:gd name="T49" fmla="*/ 442 h 2132"/>
                  <a:gd name="T50" fmla="*/ 304 w 2117"/>
                  <a:gd name="T51" fmla="*/ 323 h 2132"/>
                  <a:gd name="T52" fmla="*/ 418 w 2117"/>
                  <a:gd name="T53" fmla="*/ 219 h 2132"/>
                  <a:gd name="T54" fmla="*/ 547 w 2117"/>
                  <a:gd name="T55" fmla="*/ 136 h 2132"/>
                  <a:gd name="T56" fmla="*/ 685 w 2117"/>
                  <a:gd name="T57" fmla="*/ 72 h 2132"/>
                  <a:gd name="T58" fmla="*/ 831 w 2117"/>
                  <a:gd name="T59" fmla="*/ 26 h 2132"/>
                  <a:gd name="T60" fmla="*/ 984 w 2117"/>
                  <a:gd name="T61" fmla="*/ 4 h 2132"/>
                  <a:gd name="T62" fmla="*/ 1140 w 2117"/>
                  <a:gd name="T63" fmla="*/ 4 h 2132"/>
                  <a:gd name="T64" fmla="*/ 1300 w 2117"/>
                  <a:gd name="T65" fmla="*/ 27 h 2132"/>
                  <a:gd name="T66" fmla="*/ 1403 w 2117"/>
                  <a:gd name="T67" fmla="*/ 56 h 2132"/>
                  <a:gd name="T68" fmla="*/ 1551 w 2117"/>
                  <a:gd name="T69" fmla="*/ 121 h 2132"/>
                  <a:gd name="T70" fmla="*/ 1684 w 2117"/>
                  <a:gd name="T71" fmla="*/ 202 h 2132"/>
                  <a:gd name="T72" fmla="*/ 1801 w 2117"/>
                  <a:gd name="T73" fmla="*/ 303 h 2132"/>
                  <a:gd name="T74" fmla="*/ 1903 w 2117"/>
                  <a:gd name="T75" fmla="*/ 418 h 2132"/>
                  <a:gd name="T76" fmla="*/ 1984 w 2117"/>
                  <a:gd name="T77" fmla="*/ 547 h 2132"/>
                  <a:gd name="T78" fmla="*/ 2049 w 2117"/>
                  <a:gd name="T79" fmla="*/ 685 h 2132"/>
                  <a:gd name="T80" fmla="*/ 2093 w 2117"/>
                  <a:gd name="T81" fmla="*/ 833 h 2132"/>
                  <a:gd name="T82" fmla="*/ 2115 w 2117"/>
                  <a:gd name="T83" fmla="*/ 987 h 2132"/>
                  <a:gd name="T84" fmla="*/ 2114 w 2117"/>
                  <a:gd name="T85" fmla="*/ 1145 h 2132"/>
                  <a:gd name="T86" fmla="*/ 2090 w 2117"/>
                  <a:gd name="T87" fmla="*/ 1303 h 213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117" h="2132">
                    <a:moveTo>
                      <a:pt x="2076" y="1357"/>
                    </a:moveTo>
                    <a:lnTo>
                      <a:pt x="2076" y="1357"/>
                    </a:lnTo>
                    <a:lnTo>
                      <a:pt x="2059" y="1410"/>
                    </a:lnTo>
                    <a:lnTo>
                      <a:pt x="2041" y="1461"/>
                    </a:lnTo>
                    <a:lnTo>
                      <a:pt x="2020" y="1510"/>
                    </a:lnTo>
                    <a:lnTo>
                      <a:pt x="1996" y="1558"/>
                    </a:lnTo>
                    <a:lnTo>
                      <a:pt x="1971" y="1604"/>
                    </a:lnTo>
                    <a:lnTo>
                      <a:pt x="1944" y="1650"/>
                    </a:lnTo>
                    <a:lnTo>
                      <a:pt x="1913" y="1692"/>
                    </a:lnTo>
                    <a:lnTo>
                      <a:pt x="1883" y="1733"/>
                    </a:lnTo>
                    <a:lnTo>
                      <a:pt x="1849" y="1774"/>
                    </a:lnTo>
                    <a:lnTo>
                      <a:pt x="1813" y="1811"/>
                    </a:lnTo>
                    <a:lnTo>
                      <a:pt x="1777" y="1847"/>
                    </a:lnTo>
                    <a:lnTo>
                      <a:pt x="1738" y="1881"/>
                    </a:lnTo>
                    <a:lnTo>
                      <a:pt x="1699" y="1913"/>
                    </a:lnTo>
                    <a:lnTo>
                      <a:pt x="1657" y="1944"/>
                    </a:lnTo>
                    <a:lnTo>
                      <a:pt x="1614" y="1971"/>
                    </a:lnTo>
                    <a:lnTo>
                      <a:pt x="1572" y="1998"/>
                    </a:lnTo>
                    <a:lnTo>
                      <a:pt x="1526" y="2022"/>
                    </a:lnTo>
                    <a:lnTo>
                      <a:pt x="1480" y="2042"/>
                    </a:lnTo>
                    <a:lnTo>
                      <a:pt x="1432" y="2062"/>
                    </a:lnTo>
                    <a:lnTo>
                      <a:pt x="1385" y="2079"/>
                    </a:lnTo>
                    <a:lnTo>
                      <a:pt x="1336" y="2095"/>
                    </a:lnTo>
                    <a:lnTo>
                      <a:pt x="1286" y="2107"/>
                    </a:lnTo>
                    <a:lnTo>
                      <a:pt x="1235" y="2117"/>
                    </a:lnTo>
                    <a:lnTo>
                      <a:pt x="1184" y="2125"/>
                    </a:lnTo>
                    <a:lnTo>
                      <a:pt x="1133" y="2130"/>
                    </a:lnTo>
                    <a:lnTo>
                      <a:pt x="1081" y="2132"/>
                    </a:lnTo>
                    <a:lnTo>
                      <a:pt x="1030" y="2132"/>
                    </a:lnTo>
                    <a:lnTo>
                      <a:pt x="977" y="2130"/>
                    </a:lnTo>
                    <a:lnTo>
                      <a:pt x="924" y="2125"/>
                    </a:lnTo>
                    <a:lnTo>
                      <a:pt x="872" y="2117"/>
                    </a:lnTo>
                    <a:lnTo>
                      <a:pt x="819" y="2107"/>
                    </a:lnTo>
                    <a:lnTo>
                      <a:pt x="766" y="2093"/>
                    </a:lnTo>
                    <a:lnTo>
                      <a:pt x="714" y="2076"/>
                    </a:lnTo>
                    <a:lnTo>
                      <a:pt x="663" y="2057"/>
                    </a:lnTo>
                    <a:lnTo>
                      <a:pt x="613" y="2037"/>
                    </a:lnTo>
                    <a:lnTo>
                      <a:pt x="568" y="2013"/>
                    </a:lnTo>
                    <a:lnTo>
                      <a:pt x="520" y="1988"/>
                    </a:lnTo>
                    <a:lnTo>
                      <a:pt x="476" y="1961"/>
                    </a:lnTo>
                    <a:lnTo>
                      <a:pt x="433" y="1930"/>
                    </a:lnTo>
                    <a:lnTo>
                      <a:pt x="393" y="1899"/>
                    </a:lnTo>
                    <a:lnTo>
                      <a:pt x="354" y="1865"/>
                    </a:lnTo>
                    <a:lnTo>
                      <a:pt x="316" y="1830"/>
                    </a:lnTo>
                    <a:lnTo>
                      <a:pt x="281" y="1794"/>
                    </a:lnTo>
                    <a:lnTo>
                      <a:pt x="247" y="1755"/>
                    </a:lnTo>
                    <a:lnTo>
                      <a:pt x="216" y="1714"/>
                    </a:lnTo>
                    <a:lnTo>
                      <a:pt x="185" y="1673"/>
                    </a:lnTo>
                    <a:lnTo>
                      <a:pt x="158" y="1631"/>
                    </a:lnTo>
                    <a:lnTo>
                      <a:pt x="133" y="1587"/>
                    </a:lnTo>
                    <a:lnTo>
                      <a:pt x="109" y="1541"/>
                    </a:lnTo>
                    <a:lnTo>
                      <a:pt x="87" y="1495"/>
                    </a:lnTo>
                    <a:lnTo>
                      <a:pt x="68" y="1448"/>
                    </a:lnTo>
                    <a:lnTo>
                      <a:pt x="51" y="1400"/>
                    </a:lnTo>
                    <a:lnTo>
                      <a:pt x="38" y="1351"/>
                    </a:lnTo>
                    <a:lnTo>
                      <a:pt x="24" y="1300"/>
                    </a:lnTo>
                    <a:lnTo>
                      <a:pt x="15" y="1249"/>
                    </a:lnTo>
                    <a:lnTo>
                      <a:pt x="7" y="1198"/>
                    </a:lnTo>
                    <a:lnTo>
                      <a:pt x="2" y="1147"/>
                    </a:lnTo>
                    <a:lnTo>
                      <a:pt x="0" y="1094"/>
                    </a:lnTo>
                    <a:lnTo>
                      <a:pt x="0" y="1042"/>
                    </a:lnTo>
                    <a:lnTo>
                      <a:pt x="4" y="989"/>
                    </a:lnTo>
                    <a:lnTo>
                      <a:pt x="9" y="936"/>
                    </a:lnTo>
                    <a:lnTo>
                      <a:pt x="17" y="882"/>
                    </a:lnTo>
                    <a:lnTo>
                      <a:pt x="27" y="829"/>
                    </a:lnTo>
                    <a:lnTo>
                      <a:pt x="41" y="777"/>
                    </a:lnTo>
                    <a:lnTo>
                      <a:pt x="58" y="724"/>
                    </a:lnTo>
                    <a:lnTo>
                      <a:pt x="77" y="673"/>
                    </a:lnTo>
                    <a:lnTo>
                      <a:pt x="99" y="624"/>
                    </a:lnTo>
                    <a:lnTo>
                      <a:pt x="121" y="576"/>
                    </a:lnTo>
                    <a:lnTo>
                      <a:pt x="146" y="529"/>
                    </a:lnTo>
                    <a:lnTo>
                      <a:pt x="175" y="484"/>
                    </a:lnTo>
                    <a:lnTo>
                      <a:pt x="204" y="442"/>
                    </a:lnTo>
                    <a:lnTo>
                      <a:pt x="236" y="399"/>
                    </a:lnTo>
                    <a:lnTo>
                      <a:pt x="269" y="360"/>
                    </a:lnTo>
                    <a:lnTo>
                      <a:pt x="304" y="323"/>
                    </a:lnTo>
                    <a:lnTo>
                      <a:pt x="340" y="286"/>
                    </a:lnTo>
                    <a:lnTo>
                      <a:pt x="379" y="252"/>
                    </a:lnTo>
                    <a:lnTo>
                      <a:pt x="418" y="219"/>
                    </a:lnTo>
                    <a:lnTo>
                      <a:pt x="461" y="190"/>
                    </a:lnTo>
                    <a:lnTo>
                      <a:pt x="503" y="162"/>
                    </a:lnTo>
                    <a:lnTo>
                      <a:pt x="547" y="136"/>
                    </a:lnTo>
                    <a:lnTo>
                      <a:pt x="591" y="112"/>
                    </a:lnTo>
                    <a:lnTo>
                      <a:pt x="637" y="90"/>
                    </a:lnTo>
                    <a:lnTo>
                      <a:pt x="685" y="72"/>
                    </a:lnTo>
                    <a:lnTo>
                      <a:pt x="732" y="53"/>
                    </a:lnTo>
                    <a:lnTo>
                      <a:pt x="782" y="39"/>
                    </a:lnTo>
                    <a:lnTo>
                      <a:pt x="831" y="26"/>
                    </a:lnTo>
                    <a:lnTo>
                      <a:pt x="882" y="15"/>
                    </a:lnTo>
                    <a:lnTo>
                      <a:pt x="933" y="9"/>
                    </a:lnTo>
                    <a:lnTo>
                      <a:pt x="984" y="4"/>
                    </a:lnTo>
                    <a:lnTo>
                      <a:pt x="1037" y="0"/>
                    </a:lnTo>
                    <a:lnTo>
                      <a:pt x="1087" y="0"/>
                    </a:lnTo>
                    <a:lnTo>
                      <a:pt x="1140" y="4"/>
                    </a:lnTo>
                    <a:lnTo>
                      <a:pt x="1193" y="9"/>
                    </a:lnTo>
                    <a:lnTo>
                      <a:pt x="1245" y="17"/>
                    </a:lnTo>
                    <a:lnTo>
                      <a:pt x="1300" y="27"/>
                    </a:lnTo>
                    <a:lnTo>
                      <a:pt x="1353" y="41"/>
                    </a:lnTo>
                    <a:lnTo>
                      <a:pt x="1403" y="56"/>
                    </a:lnTo>
                    <a:lnTo>
                      <a:pt x="1454" y="75"/>
                    </a:lnTo>
                    <a:lnTo>
                      <a:pt x="1504" y="97"/>
                    </a:lnTo>
                    <a:lnTo>
                      <a:pt x="1551" y="121"/>
                    </a:lnTo>
                    <a:lnTo>
                      <a:pt x="1597" y="146"/>
                    </a:lnTo>
                    <a:lnTo>
                      <a:pt x="1641" y="173"/>
                    </a:lnTo>
                    <a:lnTo>
                      <a:pt x="1684" y="202"/>
                    </a:lnTo>
                    <a:lnTo>
                      <a:pt x="1725" y="235"/>
                    </a:lnTo>
                    <a:lnTo>
                      <a:pt x="1764" y="269"/>
                    </a:lnTo>
                    <a:lnTo>
                      <a:pt x="1801" y="303"/>
                    </a:lnTo>
                    <a:lnTo>
                      <a:pt x="1837" y="340"/>
                    </a:lnTo>
                    <a:lnTo>
                      <a:pt x="1871" y="379"/>
                    </a:lnTo>
                    <a:lnTo>
                      <a:pt x="1903" y="418"/>
                    </a:lnTo>
                    <a:lnTo>
                      <a:pt x="1932" y="461"/>
                    </a:lnTo>
                    <a:lnTo>
                      <a:pt x="1959" y="503"/>
                    </a:lnTo>
                    <a:lnTo>
                      <a:pt x="1984" y="547"/>
                    </a:lnTo>
                    <a:lnTo>
                      <a:pt x="2008" y="591"/>
                    </a:lnTo>
                    <a:lnTo>
                      <a:pt x="2030" y="639"/>
                    </a:lnTo>
                    <a:lnTo>
                      <a:pt x="2049" y="685"/>
                    </a:lnTo>
                    <a:lnTo>
                      <a:pt x="2066" y="734"/>
                    </a:lnTo>
                    <a:lnTo>
                      <a:pt x="2081" y="783"/>
                    </a:lnTo>
                    <a:lnTo>
                      <a:pt x="2093" y="833"/>
                    </a:lnTo>
                    <a:lnTo>
                      <a:pt x="2103" y="884"/>
                    </a:lnTo>
                    <a:lnTo>
                      <a:pt x="2110" y="934"/>
                    </a:lnTo>
                    <a:lnTo>
                      <a:pt x="2115" y="987"/>
                    </a:lnTo>
                    <a:lnTo>
                      <a:pt x="2117" y="1038"/>
                    </a:lnTo>
                    <a:lnTo>
                      <a:pt x="2117" y="1091"/>
                    </a:lnTo>
                    <a:lnTo>
                      <a:pt x="2114" y="1145"/>
                    </a:lnTo>
                    <a:lnTo>
                      <a:pt x="2109" y="1198"/>
                    </a:lnTo>
                    <a:lnTo>
                      <a:pt x="2100" y="1250"/>
                    </a:lnTo>
                    <a:lnTo>
                      <a:pt x="2090" y="1303"/>
                    </a:lnTo>
                    <a:lnTo>
                      <a:pt x="2076" y="1357"/>
                    </a:lnTo>
                    <a:close/>
                  </a:path>
                </a:pathLst>
              </a:custGeom>
              <a:noFill/>
              <a:ln w="38100" cmpd="sng">
                <a:solidFill>
                  <a:schemeClr val="bg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35" name="Freeform 9821"/>
              <p:cNvSpPr>
                <a:spLocks/>
              </p:cNvSpPr>
              <p:nvPr userDrawn="1"/>
            </p:nvSpPr>
            <p:spPr bwMode="auto">
              <a:xfrm>
                <a:off x="473" y="388"/>
                <a:ext cx="1060" cy="1032"/>
              </a:xfrm>
              <a:custGeom>
                <a:avLst/>
                <a:gdLst>
                  <a:gd name="T0" fmla="*/ 2059 w 2117"/>
                  <a:gd name="T1" fmla="*/ 1408 h 2132"/>
                  <a:gd name="T2" fmla="*/ 1996 w 2117"/>
                  <a:gd name="T3" fmla="*/ 1558 h 2132"/>
                  <a:gd name="T4" fmla="*/ 1913 w 2117"/>
                  <a:gd name="T5" fmla="*/ 1692 h 2132"/>
                  <a:gd name="T6" fmla="*/ 1813 w 2117"/>
                  <a:gd name="T7" fmla="*/ 1811 h 2132"/>
                  <a:gd name="T8" fmla="*/ 1699 w 2117"/>
                  <a:gd name="T9" fmla="*/ 1913 h 2132"/>
                  <a:gd name="T10" fmla="*/ 1570 w 2117"/>
                  <a:gd name="T11" fmla="*/ 1998 h 2132"/>
                  <a:gd name="T12" fmla="*/ 1432 w 2117"/>
                  <a:gd name="T13" fmla="*/ 2062 h 2132"/>
                  <a:gd name="T14" fmla="*/ 1286 w 2117"/>
                  <a:gd name="T15" fmla="*/ 2106 h 2132"/>
                  <a:gd name="T16" fmla="*/ 1133 w 2117"/>
                  <a:gd name="T17" fmla="*/ 2130 h 2132"/>
                  <a:gd name="T18" fmla="*/ 977 w 2117"/>
                  <a:gd name="T19" fmla="*/ 2130 h 2132"/>
                  <a:gd name="T20" fmla="*/ 819 w 2117"/>
                  <a:gd name="T21" fmla="*/ 2105 h 2132"/>
                  <a:gd name="T22" fmla="*/ 714 w 2117"/>
                  <a:gd name="T23" fmla="*/ 2076 h 2132"/>
                  <a:gd name="T24" fmla="*/ 566 w 2117"/>
                  <a:gd name="T25" fmla="*/ 2013 h 2132"/>
                  <a:gd name="T26" fmla="*/ 433 w 2117"/>
                  <a:gd name="T27" fmla="*/ 1930 h 2132"/>
                  <a:gd name="T28" fmla="*/ 316 w 2117"/>
                  <a:gd name="T29" fmla="*/ 1829 h 2132"/>
                  <a:gd name="T30" fmla="*/ 216 w 2117"/>
                  <a:gd name="T31" fmla="*/ 1714 h 2132"/>
                  <a:gd name="T32" fmla="*/ 133 w 2117"/>
                  <a:gd name="T33" fmla="*/ 1587 h 2132"/>
                  <a:gd name="T34" fmla="*/ 68 w 2117"/>
                  <a:gd name="T35" fmla="*/ 1447 h 2132"/>
                  <a:gd name="T36" fmla="*/ 24 w 2117"/>
                  <a:gd name="T37" fmla="*/ 1299 h 2132"/>
                  <a:gd name="T38" fmla="*/ 2 w 2117"/>
                  <a:gd name="T39" fmla="*/ 1147 h 2132"/>
                  <a:gd name="T40" fmla="*/ 3 w 2117"/>
                  <a:gd name="T41" fmla="*/ 989 h 2132"/>
                  <a:gd name="T42" fmla="*/ 27 w 2117"/>
                  <a:gd name="T43" fmla="*/ 829 h 2132"/>
                  <a:gd name="T44" fmla="*/ 58 w 2117"/>
                  <a:gd name="T45" fmla="*/ 724 h 2132"/>
                  <a:gd name="T46" fmla="*/ 121 w 2117"/>
                  <a:gd name="T47" fmla="*/ 574 h 2132"/>
                  <a:gd name="T48" fmla="*/ 204 w 2117"/>
                  <a:gd name="T49" fmla="*/ 440 h 2132"/>
                  <a:gd name="T50" fmla="*/ 304 w 2117"/>
                  <a:gd name="T51" fmla="*/ 321 h 2132"/>
                  <a:gd name="T52" fmla="*/ 418 w 2117"/>
                  <a:gd name="T53" fmla="*/ 219 h 2132"/>
                  <a:gd name="T54" fmla="*/ 547 w 2117"/>
                  <a:gd name="T55" fmla="*/ 136 h 2132"/>
                  <a:gd name="T56" fmla="*/ 685 w 2117"/>
                  <a:gd name="T57" fmla="*/ 70 h 2132"/>
                  <a:gd name="T58" fmla="*/ 831 w 2117"/>
                  <a:gd name="T59" fmla="*/ 25 h 2132"/>
                  <a:gd name="T60" fmla="*/ 984 w 2117"/>
                  <a:gd name="T61" fmla="*/ 3 h 2132"/>
                  <a:gd name="T62" fmla="*/ 1140 w 2117"/>
                  <a:gd name="T63" fmla="*/ 3 h 2132"/>
                  <a:gd name="T64" fmla="*/ 1298 w 2117"/>
                  <a:gd name="T65" fmla="*/ 27 h 2132"/>
                  <a:gd name="T66" fmla="*/ 1403 w 2117"/>
                  <a:gd name="T67" fmla="*/ 56 h 2132"/>
                  <a:gd name="T68" fmla="*/ 1551 w 2117"/>
                  <a:gd name="T69" fmla="*/ 119 h 2132"/>
                  <a:gd name="T70" fmla="*/ 1684 w 2117"/>
                  <a:gd name="T71" fmla="*/ 202 h 2132"/>
                  <a:gd name="T72" fmla="*/ 1801 w 2117"/>
                  <a:gd name="T73" fmla="*/ 302 h 2132"/>
                  <a:gd name="T74" fmla="*/ 1901 w 2117"/>
                  <a:gd name="T75" fmla="*/ 418 h 2132"/>
                  <a:gd name="T76" fmla="*/ 1984 w 2117"/>
                  <a:gd name="T77" fmla="*/ 547 h 2132"/>
                  <a:gd name="T78" fmla="*/ 2049 w 2117"/>
                  <a:gd name="T79" fmla="*/ 684 h 2132"/>
                  <a:gd name="T80" fmla="*/ 2093 w 2117"/>
                  <a:gd name="T81" fmla="*/ 832 h 2132"/>
                  <a:gd name="T82" fmla="*/ 2115 w 2117"/>
                  <a:gd name="T83" fmla="*/ 987 h 2132"/>
                  <a:gd name="T84" fmla="*/ 2113 w 2117"/>
                  <a:gd name="T85" fmla="*/ 1143 h 2132"/>
                  <a:gd name="T86" fmla="*/ 2090 w 2117"/>
                  <a:gd name="T87" fmla="*/ 1303 h 213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117" h="2132">
                    <a:moveTo>
                      <a:pt x="2076" y="1357"/>
                    </a:moveTo>
                    <a:lnTo>
                      <a:pt x="2076" y="1357"/>
                    </a:lnTo>
                    <a:lnTo>
                      <a:pt x="2059" y="1408"/>
                    </a:lnTo>
                    <a:lnTo>
                      <a:pt x="2040" y="1459"/>
                    </a:lnTo>
                    <a:lnTo>
                      <a:pt x="2020" y="1510"/>
                    </a:lnTo>
                    <a:lnTo>
                      <a:pt x="1996" y="1558"/>
                    </a:lnTo>
                    <a:lnTo>
                      <a:pt x="1971" y="1604"/>
                    </a:lnTo>
                    <a:lnTo>
                      <a:pt x="1944" y="1648"/>
                    </a:lnTo>
                    <a:lnTo>
                      <a:pt x="1913" y="1692"/>
                    </a:lnTo>
                    <a:lnTo>
                      <a:pt x="1882" y="1733"/>
                    </a:lnTo>
                    <a:lnTo>
                      <a:pt x="1848" y="1773"/>
                    </a:lnTo>
                    <a:lnTo>
                      <a:pt x="1813" y="1811"/>
                    </a:lnTo>
                    <a:lnTo>
                      <a:pt x="1777" y="1846"/>
                    </a:lnTo>
                    <a:lnTo>
                      <a:pt x="1738" y="1880"/>
                    </a:lnTo>
                    <a:lnTo>
                      <a:pt x="1699" y="1913"/>
                    </a:lnTo>
                    <a:lnTo>
                      <a:pt x="1656" y="1943"/>
                    </a:lnTo>
                    <a:lnTo>
                      <a:pt x="1614" y="1970"/>
                    </a:lnTo>
                    <a:lnTo>
                      <a:pt x="1570" y="1998"/>
                    </a:lnTo>
                    <a:lnTo>
                      <a:pt x="1526" y="2021"/>
                    </a:lnTo>
                    <a:lnTo>
                      <a:pt x="1480" y="2042"/>
                    </a:lnTo>
                    <a:lnTo>
                      <a:pt x="1432" y="2062"/>
                    </a:lnTo>
                    <a:lnTo>
                      <a:pt x="1385" y="2079"/>
                    </a:lnTo>
                    <a:lnTo>
                      <a:pt x="1335" y="2094"/>
                    </a:lnTo>
                    <a:lnTo>
                      <a:pt x="1286" y="2106"/>
                    </a:lnTo>
                    <a:lnTo>
                      <a:pt x="1235" y="2117"/>
                    </a:lnTo>
                    <a:lnTo>
                      <a:pt x="1184" y="2125"/>
                    </a:lnTo>
                    <a:lnTo>
                      <a:pt x="1133" y="2130"/>
                    </a:lnTo>
                    <a:lnTo>
                      <a:pt x="1080" y="2132"/>
                    </a:lnTo>
                    <a:lnTo>
                      <a:pt x="1030" y="2132"/>
                    </a:lnTo>
                    <a:lnTo>
                      <a:pt x="977" y="2130"/>
                    </a:lnTo>
                    <a:lnTo>
                      <a:pt x="924" y="2125"/>
                    </a:lnTo>
                    <a:lnTo>
                      <a:pt x="872" y="2117"/>
                    </a:lnTo>
                    <a:lnTo>
                      <a:pt x="819" y="2105"/>
                    </a:lnTo>
                    <a:lnTo>
                      <a:pt x="766" y="2091"/>
                    </a:lnTo>
                    <a:lnTo>
                      <a:pt x="714" y="2076"/>
                    </a:lnTo>
                    <a:lnTo>
                      <a:pt x="663" y="2057"/>
                    </a:lnTo>
                    <a:lnTo>
                      <a:pt x="613" y="2035"/>
                    </a:lnTo>
                    <a:lnTo>
                      <a:pt x="566" y="2013"/>
                    </a:lnTo>
                    <a:lnTo>
                      <a:pt x="520" y="1987"/>
                    </a:lnTo>
                    <a:lnTo>
                      <a:pt x="476" y="1959"/>
                    </a:lnTo>
                    <a:lnTo>
                      <a:pt x="433" y="1930"/>
                    </a:lnTo>
                    <a:lnTo>
                      <a:pt x="392" y="1897"/>
                    </a:lnTo>
                    <a:lnTo>
                      <a:pt x="353" y="1865"/>
                    </a:lnTo>
                    <a:lnTo>
                      <a:pt x="316" y="1829"/>
                    </a:lnTo>
                    <a:lnTo>
                      <a:pt x="280" y="1792"/>
                    </a:lnTo>
                    <a:lnTo>
                      <a:pt x="246" y="1755"/>
                    </a:lnTo>
                    <a:lnTo>
                      <a:pt x="216" y="1714"/>
                    </a:lnTo>
                    <a:lnTo>
                      <a:pt x="185" y="1673"/>
                    </a:lnTo>
                    <a:lnTo>
                      <a:pt x="158" y="1631"/>
                    </a:lnTo>
                    <a:lnTo>
                      <a:pt x="133" y="1587"/>
                    </a:lnTo>
                    <a:lnTo>
                      <a:pt x="109" y="1541"/>
                    </a:lnTo>
                    <a:lnTo>
                      <a:pt x="87" y="1495"/>
                    </a:lnTo>
                    <a:lnTo>
                      <a:pt x="68" y="1447"/>
                    </a:lnTo>
                    <a:lnTo>
                      <a:pt x="51" y="1398"/>
                    </a:lnTo>
                    <a:lnTo>
                      <a:pt x="37" y="1350"/>
                    </a:lnTo>
                    <a:lnTo>
                      <a:pt x="24" y="1299"/>
                    </a:lnTo>
                    <a:lnTo>
                      <a:pt x="15" y="1248"/>
                    </a:lnTo>
                    <a:lnTo>
                      <a:pt x="7" y="1198"/>
                    </a:lnTo>
                    <a:lnTo>
                      <a:pt x="2" y="1147"/>
                    </a:lnTo>
                    <a:lnTo>
                      <a:pt x="0" y="1094"/>
                    </a:lnTo>
                    <a:lnTo>
                      <a:pt x="0" y="1041"/>
                    </a:lnTo>
                    <a:lnTo>
                      <a:pt x="3" y="989"/>
                    </a:lnTo>
                    <a:lnTo>
                      <a:pt x="8" y="936"/>
                    </a:lnTo>
                    <a:lnTo>
                      <a:pt x="17" y="882"/>
                    </a:lnTo>
                    <a:lnTo>
                      <a:pt x="27" y="829"/>
                    </a:lnTo>
                    <a:lnTo>
                      <a:pt x="41" y="776"/>
                    </a:lnTo>
                    <a:lnTo>
                      <a:pt x="58" y="724"/>
                    </a:lnTo>
                    <a:lnTo>
                      <a:pt x="76" y="673"/>
                    </a:lnTo>
                    <a:lnTo>
                      <a:pt x="97" y="623"/>
                    </a:lnTo>
                    <a:lnTo>
                      <a:pt x="121" y="574"/>
                    </a:lnTo>
                    <a:lnTo>
                      <a:pt x="146" y="528"/>
                    </a:lnTo>
                    <a:lnTo>
                      <a:pt x="173" y="484"/>
                    </a:lnTo>
                    <a:lnTo>
                      <a:pt x="204" y="440"/>
                    </a:lnTo>
                    <a:lnTo>
                      <a:pt x="234" y="399"/>
                    </a:lnTo>
                    <a:lnTo>
                      <a:pt x="268" y="360"/>
                    </a:lnTo>
                    <a:lnTo>
                      <a:pt x="304" y="321"/>
                    </a:lnTo>
                    <a:lnTo>
                      <a:pt x="340" y="285"/>
                    </a:lnTo>
                    <a:lnTo>
                      <a:pt x="379" y="251"/>
                    </a:lnTo>
                    <a:lnTo>
                      <a:pt x="418" y="219"/>
                    </a:lnTo>
                    <a:lnTo>
                      <a:pt x="460" y="190"/>
                    </a:lnTo>
                    <a:lnTo>
                      <a:pt x="503" y="161"/>
                    </a:lnTo>
                    <a:lnTo>
                      <a:pt x="547" y="136"/>
                    </a:lnTo>
                    <a:lnTo>
                      <a:pt x="591" y="112"/>
                    </a:lnTo>
                    <a:lnTo>
                      <a:pt x="637" y="90"/>
                    </a:lnTo>
                    <a:lnTo>
                      <a:pt x="685" y="70"/>
                    </a:lnTo>
                    <a:lnTo>
                      <a:pt x="732" y="53"/>
                    </a:lnTo>
                    <a:lnTo>
                      <a:pt x="781" y="39"/>
                    </a:lnTo>
                    <a:lnTo>
                      <a:pt x="831" y="25"/>
                    </a:lnTo>
                    <a:lnTo>
                      <a:pt x="882" y="15"/>
                    </a:lnTo>
                    <a:lnTo>
                      <a:pt x="933" y="8"/>
                    </a:lnTo>
                    <a:lnTo>
                      <a:pt x="984" y="3"/>
                    </a:lnTo>
                    <a:lnTo>
                      <a:pt x="1036" y="0"/>
                    </a:lnTo>
                    <a:lnTo>
                      <a:pt x="1087" y="0"/>
                    </a:lnTo>
                    <a:lnTo>
                      <a:pt x="1140" y="3"/>
                    </a:lnTo>
                    <a:lnTo>
                      <a:pt x="1193" y="8"/>
                    </a:lnTo>
                    <a:lnTo>
                      <a:pt x="1245" y="15"/>
                    </a:lnTo>
                    <a:lnTo>
                      <a:pt x="1298" y="27"/>
                    </a:lnTo>
                    <a:lnTo>
                      <a:pt x="1351" y="41"/>
                    </a:lnTo>
                    <a:lnTo>
                      <a:pt x="1403" y="56"/>
                    </a:lnTo>
                    <a:lnTo>
                      <a:pt x="1454" y="75"/>
                    </a:lnTo>
                    <a:lnTo>
                      <a:pt x="1504" y="97"/>
                    </a:lnTo>
                    <a:lnTo>
                      <a:pt x="1551" y="119"/>
                    </a:lnTo>
                    <a:lnTo>
                      <a:pt x="1597" y="144"/>
                    </a:lnTo>
                    <a:lnTo>
                      <a:pt x="1641" y="173"/>
                    </a:lnTo>
                    <a:lnTo>
                      <a:pt x="1684" y="202"/>
                    </a:lnTo>
                    <a:lnTo>
                      <a:pt x="1724" y="234"/>
                    </a:lnTo>
                    <a:lnTo>
                      <a:pt x="1763" y="267"/>
                    </a:lnTo>
                    <a:lnTo>
                      <a:pt x="1801" y="302"/>
                    </a:lnTo>
                    <a:lnTo>
                      <a:pt x="1836" y="340"/>
                    </a:lnTo>
                    <a:lnTo>
                      <a:pt x="1870" y="377"/>
                    </a:lnTo>
                    <a:lnTo>
                      <a:pt x="1901" y="418"/>
                    </a:lnTo>
                    <a:lnTo>
                      <a:pt x="1932" y="459"/>
                    </a:lnTo>
                    <a:lnTo>
                      <a:pt x="1959" y="503"/>
                    </a:lnTo>
                    <a:lnTo>
                      <a:pt x="1984" y="547"/>
                    </a:lnTo>
                    <a:lnTo>
                      <a:pt x="2008" y="591"/>
                    </a:lnTo>
                    <a:lnTo>
                      <a:pt x="2030" y="637"/>
                    </a:lnTo>
                    <a:lnTo>
                      <a:pt x="2049" y="684"/>
                    </a:lnTo>
                    <a:lnTo>
                      <a:pt x="2066" y="734"/>
                    </a:lnTo>
                    <a:lnTo>
                      <a:pt x="2079" y="783"/>
                    </a:lnTo>
                    <a:lnTo>
                      <a:pt x="2093" y="832"/>
                    </a:lnTo>
                    <a:lnTo>
                      <a:pt x="2102" y="883"/>
                    </a:lnTo>
                    <a:lnTo>
                      <a:pt x="2110" y="934"/>
                    </a:lnTo>
                    <a:lnTo>
                      <a:pt x="2115" y="987"/>
                    </a:lnTo>
                    <a:lnTo>
                      <a:pt x="2117" y="1038"/>
                    </a:lnTo>
                    <a:lnTo>
                      <a:pt x="2117" y="1090"/>
                    </a:lnTo>
                    <a:lnTo>
                      <a:pt x="2113" y="1143"/>
                    </a:lnTo>
                    <a:lnTo>
                      <a:pt x="2108" y="1198"/>
                    </a:lnTo>
                    <a:lnTo>
                      <a:pt x="2100" y="1250"/>
                    </a:lnTo>
                    <a:lnTo>
                      <a:pt x="2090" y="1303"/>
                    </a:lnTo>
                    <a:lnTo>
                      <a:pt x="2076" y="1357"/>
                    </a:lnTo>
                    <a:close/>
                  </a:path>
                </a:pathLst>
              </a:custGeom>
              <a:noFill/>
              <a:ln w="38100" cmpd="sng">
                <a:solidFill>
                  <a:schemeClr val="bg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36" name="Freeform 9822"/>
              <p:cNvSpPr>
                <a:spLocks/>
              </p:cNvSpPr>
              <p:nvPr userDrawn="1"/>
            </p:nvSpPr>
            <p:spPr bwMode="auto">
              <a:xfrm>
                <a:off x="530" y="487"/>
                <a:ext cx="805" cy="641"/>
              </a:xfrm>
              <a:custGeom>
                <a:avLst/>
                <a:gdLst>
                  <a:gd name="T0" fmla="*/ 0 w 1609"/>
                  <a:gd name="T1" fmla="*/ 1326 h 1326"/>
                  <a:gd name="T2" fmla="*/ 0 w 1609"/>
                  <a:gd name="T3" fmla="*/ 1326 h 1326"/>
                  <a:gd name="T4" fmla="*/ 26 w 1609"/>
                  <a:gd name="T5" fmla="*/ 1243 h 1326"/>
                  <a:gd name="T6" fmla="*/ 53 w 1609"/>
                  <a:gd name="T7" fmla="*/ 1162 h 1326"/>
                  <a:gd name="T8" fmla="*/ 83 w 1609"/>
                  <a:gd name="T9" fmla="*/ 1082 h 1326"/>
                  <a:gd name="T10" fmla="*/ 116 w 1609"/>
                  <a:gd name="T11" fmla="*/ 1005 h 1326"/>
                  <a:gd name="T12" fmla="*/ 151 w 1609"/>
                  <a:gd name="T13" fmla="*/ 931 h 1326"/>
                  <a:gd name="T14" fmla="*/ 189 w 1609"/>
                  <a:gd name="T15" fmla="*/ 858 h 1326"/>
                  <a:gd name="T16" fmla="*/ 228 w 1609"/>
                  <a:gd name="T17" fmla="*/ 786 h 1326"/>
                  <a:gd name="T18" fmla="*/ 269 w 1609"/>
                  <a:gd name="T19" fmla="*/ 718 h 1326"/>
                  <a:gd name="T20" fmla="*/ 311 w 1609"/>
                  <a:gd name="T21" fmla="*/ 654 h 1326"/>
                  <a:gd name="T22" fmla="*/ 357 w 1609"/>
                  <a:gd name="T23" fmla="*/ 591 h 1326"/>
                  <a:gd name="T24" fmla="*/ 403 w 1609"/>
                  <a:gd name="T25" fmla="*/ 531 h 1326"/>
                  <a:gd name="T26" fmla="*/ 452 w 1609"/>
                  <a:gd name="T27" fmla="*/ 474 h 1326"/>
                  <a:gd name="T28" fmla="*/ 501 w 1609"/>
                  <a:gd name="T29" fmla="*/ 419 h 1326"/>
                  <a:gd name="T30" fmla="*/ 552 w 1609"/>
                  <a:gd name="T31" fmla="*/ 367 h 1326"/>
                  <a:gd name="T32" fmla="*/ 605 w 1609"/>
                  <a:gd name="T33" fmla="*/ 319 h 1326"/>
                  <a:gd name="T34" fmla="*/ 658 w 1609"/>
                  <a:gd name="T35" fmla="*/ 273 h 1326"/>
                  <a:gd name="T36" fmla="*/ 714 w 1609"/>
                  <a:gd name="T37" fmla="*/ 231 h 1326"/>
                  <a:gd name="T38" fmla="*/ 768 w 1609"/>
                  <a:gd name="T39" fmla="*/ 192 h 1326"/>
                  <a:gd name="T40" fmla="*/ 826 w 1609"/>
                  <a:gd name="T41" fmla="*/ 156 h 1326"/>
                  <a:gd name="T42" fmla="*/ 884 w 1609"/>
                  <a:gd name="T43" fmla="*/ 124 h 1326"/>
                  <a:gd name="T44" fmla="*/ 941 w 1609"/>
                  <a:gd name="T45" fmla="*/ 97 h 1326"/>
                  <a:gd name="T46" fmla="*/ 1001 w 1609"/>
                  <a:gd name="T47" fmla="*/ 71 h 1326"/>
                  <a:gd name="T48" fmla="*/ 1060 w 1609"/>
                  <a:gd name="T49" fmla="*/ 49 h 1326"/>
                  <a:gd name="T50" fmla="*/ 1120 w 1609"/>
                  <a:gd name="T51" fmla="*/ 32 h 1326"/>
                  <a:gd name="T52" fmla="*/ 1181 w 1609"/>
                  <a:gd name="T53" fmla="*/ 17 h 1326"/>
                  <a:gd name="T54" fmla="*/ 1242 w 1609"/>
                  <a:gd name="T55" fmla="*/ 8 h 1326"/>
                  <a:gd name="T56" fmla="*/ 1303 w 1609"/>
                  <a:gd name="T57" fmla="*/ 1 h 1326"/>
                  <a:gd name="T58" fmla="*/ 1334 w 1609"/>
                  <a:gd name="T59" fmla="*/ 0 h 1326"/>
                  <a:gd name="T60" fmla="*/ 1364 w 1609"/>
                  <a:gd name="T61" fmla="*/ 0 h 1326"/>
                  <a:gd name="T62" fmla="*/ 1395 w 1609"/>
                  <a:gd name="T63" fmla="*/ 0 h 1326"/>
                  <a:gd name="T64" fmla="*/ 1425 w 1609"/>
                  <a:gd name="T65" fmla="*/ 1 h 1326"/>
                  <a:gd name="T66" fmla="*/ 1456 w 1609"/>
                  <a:gd name="T67" fmla="*/ 5 h 1326"/>
                  <a:gd name="T68" fmla="*/ 1487 w 1609"/>
                  <a:gd name="T69" fmla="*/ 8 h 1326"/>
                  <a:gd name="T70" fmla="*/ 1517 w 1609"/>
                  <a:gd name="T71" fmla="*/ 13 h 1326"/>
                  <a:gd name="T72" fmla="*/ 1548 w 1609"/>
                  <a:gd name="T73" fmla="*/ 18 h 1326"/>
                  <a:gd name="T74" fmla="*/ 1578 w 1609"/>
                  <a:gd name="T75" fmla="*/ 25 h 1326"/>
                  <a:gd name="T76" fmla="*/ 1609 w 1609"/>
                  <a:gd name="T77" fmla="*/ 34 h 132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1609" h="1326">
                    <a:moveTo>
                      <a:pt x="0" y="1326"/>
                    </a:moveTo>
                    <a:lnTo>
                      <a:pt x="0" y="1326"/>
                    </a:lnTo>
                    <a:lnTo>
                      <a:pt x="26" y="1243"/>
                    </a:lnTo>
                    <a:lnTo>
                      <a:pt x="53" y="1162"/>
                    </a:lnTo>
                    <a:lnTo>
                      <a:pt x="83" y="1082"/>
                    </a:lnTo>
                    <a:lnTo>
                      <a:pt x="116" y="1005"/>
                    </a:lnTo>
                    <a:lnTo>
                      <a:pt x="151" y="931"/>
                    </a:lnTo>
                    <a:lnTo>
                      <a:pt x="189" y="858"/>
                    </a:lnTo>
                    <a:lnTo>
                      <a:pt x="228" y="786"/>
                    </a:lnTo>
                    <a:lnTo>
                      <a:pt x="269" y="718"/>
                    </a:lnTo>
                    <a:lnTo>
                      <a:pt x="311" y="654"/>
                    </a:lnTo>
                    <a:lnTo>
                      <a:pt x="357" y="591"/>
                    </a:lnTo>
                    <a:lnTo>
                      <a:pt x="403" y="531"/>
                    </a:lnTo>
                    <a:lnTo>
                      <a:pt x="452" y="474"/>
                    </a:lnTo>
                    <a:lnTo>
                      <a:pt x="501" y="419"/>
                    </a:lnTo>
                    <a:lnTo>
                      <a:pt x="552" y="367"/>
                    </a:lnTo>
                    <a:lnTo>
                      <a:pt x="605" y="319"/>
                    </a:lnTo>
                    <a:lnTo>
                      <a:pt x="658" y="273"/>
                    </a:lnTo>
                    <a:lnTo>
                      <a:pt x="714" y="231"/>
                    </a:lnTo>
                    <a:lnTo>
                      <a:pt x="768" y="192"/>
                    </a:lnTo>
                    <a:lnTo>
                      <a:pt x="826" y="156"/>
                    </a:lnTo>
                    <a:lnTo>
                      <a:pt x="884" y="124"/>
                    </a:lnTo>
                    <a:lnTo>
                      <a:pt x="941" y="97"/>
                    </a:lnTo>
                    <a:lnTo>
                      <a:pt x="1001" y="71"/>
                    </a:lnTo>
                    <a:lnTo>
                      <a:pt x="1060" y="49"/>
                    </a:lnTo>
                    <a:lnTo>
                      <a:pt x="1120" y="32"/>
                    </a:lnTo>
                    <a:lnTo>
                      <a:pt x="1181" y="17"/>
                    </a:lnTo>
                    <a:lnTo>
                      <a:pt x="1242" y="8"/>
                    </a:lnTo>
                    <a:lnTo>
                      <a:pt x="1303" y="1"/>
                    </a:lnTo>
                    <a:lnTo>
                      <a:pt x="1334" y="0"/>
                    </a:lnTo>
                    <a:lnTo>
                      <a:pt x="1364" y="0"/>
                    </a:lnTo>
                    <a:lnTo>
                      <a:pt x="1395" y="0"/>
                    </a:lnTo>
                    <a:lnTo>
                      <a:pt x="1425" y="1"/>
                    </a:lnTo>
                    <a:lnTo>
                      <a:pt x="1456" y="5"/>
                    </a:lnTo>
                    <a:lnTo>
                      <a:pt x="1487" y="8"/>
                    </a:lnTo>
                    <a:lnTo>
                      <a:pt x="1517" y="13"/>
                    </a:lnTo>
                    <a:lnTo>
                      <a:pt x="1548" y="18"/>
                    </a:lnTo>
                    <a:lnTo>
                      <a:pt x="1578" y="25"/>
                    </a:lnTo>
                    <a:lnTo>
                      <a:pt x="1609" y="34"/>
                    </a:lnTo>
                  </a:path>
                </a:pathLst>
              </a:custGeom>
              <a:noFill/>
              <a:ln w="38100" cmpd="sng">
                <a:solidFill>
                  <a:schemeClr val="bg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37" name="Freeform 9823"/>
              <p:cNvSpPr>
                <a:spLocks/>
              </p:cNvSpPr>
              <p:nvPr userDrawn="1"/>
            </p:nvSpPr>
            <p:spPr bwMode="auto">
              <a:xfrm>
                <a:off x="941" y="392"/>
                <a:ext cx="409" cy="933"/>
              </a:xfrm>
              <a:custGeom>
                <a:avLst/>
                <a:gdLst>
                  <a:gd name="T0" fmla="*/ 730 w 817"/>
                  <a:gd name="T1" fmla="*/ 1928 h 1928"/>
                  <a:gd name="T2" fmla="*/ 730 w 817"/>
                  <a:gd name="T3" fmla="*/ 1928 h 1928"/>
                  <a:gd name="T4" fmla="*/ 752 w 817"/>
                  <a:gd name="T5" fmla="*/ 1845 h 1928"/>
                  <a:gd name="T6" fmla="*/ 771 w 817"/>
                  <a:gd name="T7" fmla="*/ 1762 h 1928"/>
                  <a:gd name="T8" fmla="*/ 786 w 817"/>
                  <a:gd name="T9" fmla="*/ 1680 h 1928"/>
                  <a:gd name="T10" fmla="*/ 800 w 817"/>
                  <a:gd name="T11" fmla="*/ 1599 h 1928"/>
                  <a:gd name="T12" fmla="*/ 808 w 817"/>
                  <a:gd name="T13" fmla="*/ 1517 h 1928"/>
                  <a:gd name="T14" fmla="*/ 813 w 817"/>
                  <a:gd name="T15" fmla="*/ 1436 h 1928"/>
                  <a:gd name="T16" fmla="*/ 817 w 817"/>
                  <a:gd name="T17" fmla="*/ 1358 h 1928"/>
                  <a:gd name="T18" fmla="*/ 815 w 817"/>
                  <a:gd name="T19" fmla="*/ 1278 h 1928"/>
                  <a:gd name="T20" fmla="*/ 812 w 817"/>
                  <a:gd name="T21" fmla="*/ 1201 h 1928"/>
                  <a:gd name="T22" fmla="*/ 805 w 817"/>
                  <a:gd name="T23" fmla="*/ 1125 h 1928"/>
                  <a:gd name="T24" fmla="*/ 796 w 817"/>
                  <a:gd name="T25" fmla="*/ 1050 h 1928"/>
                  <a:gd name="T26" fmla="*/ 783 w 817"/>
                  <a:gd name="T27" fmla="*/ 977 h 1928"/>
                  <a:gd name="T28" fmla="*/ 768 w 817"/>
                  <a:gd name="T29" fmla="*/ 906 h 1928"/>
                  <a:gd name="T30" fmla="*/ 751 w 817"/>
                  <a:gd name="T31" fmla="*/ 836 h 1928"/>
                  <a:gd name="T32" fmla="*/ 729 w 817"/>
                  <a:gd name="T33" fmla="*/ 767 h 1928"/>
                  <a:gd name="T34" fmla="*/ 706 w 817"/>
                  <a:gd name="T35" fmla="*/ 702 h 1928"/>
                  <a:gd name="T36" fmla="*/ 679 w 817"/>
                  <a:gd name="T37" fmla="*/ 637 h 1928"/>
                  <a:gd name="T38" fmla="*/ 650 w 817"/>
                  <a:gd name="T39" fmla="*/ 575 h 1928"/>
                  <a:gd name="T40" fmla="*/ 620 w 817"/>
                  <a:gd name="T41" fmla="*/ 515 h 1928"/>
                  <a:gd name="T42" fmla="*/ 586 w 817"/>
                  <a:gd name="T43" fmla="*/ 457 h 1928"/>
                  <a:gd name="T44" fmla="*/ 548 w 817"/>
                  <a:gd name="T45" fmla="*/ 403 h 1928"/>
                  <a:gd name="T46" fmla="*/ 511 w 817"/>
                  <a:gd name="T47" fmla="*/ 352 h 1928"/>
                  <a:gd name="T48" fmla="*/ 469 w 817"/>
                  <a:gd name="T49" fmla="*/ 301 h 1928"/>
                  <a:gd name="T50" fmla="*/ 426 w 817"/>
                  <a:gd name="T51" fmla="*/ 255 h 1928"/>
                  <a:gd name="T52" fmla="*/ 380 w 817"/>
                  <a:gd name="T53" fmla="*/ 211 h 1928"/>
                  <a:gd name="T54" fmla="*/ 333 w 817"/>
                  <a:gd name="T55" fmla="*/ 172 h 1928"/>
                  <a:gd name="T56" fmla="*/ 282 w 817"/>
                  <a:gd name="T57" fmla="*/ 135 h 1928"/>
                  <a:gd name="T58" fmla="*/ 229 w 817"/>
                  <a:gd name="T59" fmla="*/ 101 h 1928"/>
                  <a:gd name="T60" fmla="*/ 175 w 817"/>
                  <a:gd name="T61" fmla="*/ 70 h 1928"/>
                  <a:gd name="T62" fmla="*/ 147 w 817"/>
                  <a:gd name="T63" fmla="*/ 56 h 1928"/>
                  <a:gd name="T64" fmla="*/ 119 w 817"/>
                  <a:gd name="T65" fmla="*/ 43 h 1928"/>
                  <a:gd name="T66" fmla="*/ 90 w 817"/>
                  <a:gd name="T67" fmla="*/ 31 h 1928"/>
                  <a:gd name="T68" fmla="*/ 61 w 817"/>
                  <a:gd name="T69" fmla="*/ 19 h 1928"/>
                  <a:gd name="T70" fmla="*/ 30 w 817"/>
                  <a:gd name="T71" fmla="*/ 9 h 1928"/>
                  <a:gd name="T72" fmla="*/ 0 w 817"/>
                  <a:gd name="T73" fmla="*/ 0 h 192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817" h="1928">
                    <a:moveTo>
                      <a:pt x="730" y="1928"/>
                    </a:moveTo>
                    <a:lnTo>
                      <a:pt x="730" y="1928"/>
                    </a:lnTo>
                    <a:lnTo>
                      <a:pt x="752" y="1845"/>
                    </a:lnTo>
                    <a:lnTo>
                      <a:pt x="771" y="1762"/>
                    </a:lnTo>
                    <a:lnTo>
                      <a:pt x="786" y="1680"/>
                    </a:lnTo>
                    <a:lnTo>
                      <a:pt x="800" y="1599"/>
                    </a:lnTo>
                    <a:lnTo>
                      <a:pt x="808" y="1517"/>
                    </a:lnTo>
                    <a:lnTo>
                      <a:pt x="813" y="1436"/>
                    </a:lnTo>
                    <a:lnTo>
                      <a:pt x="817" y="1358"/>
                    </a:lnTo>
                    <a:lnTo>
                      <a:pt x="815" y="1278"/>
                    </a:lnTo>
                    <a:lnTo>
                      <a:pt x="812" y="1201"/>
                    </a:lnTo>
                    <a:lnTo>
                      <a:pt x="805" y="1125"/>
                    </a:lnTo>
                    <a:lnTo>
                      <a:pt x="796" y="1050"/>
                    </a:lnTo>
                    <a:lnTo>
                      <a:pt x="783" y="977"/>
                    </a:lnTo>
                    <a:lnTo>
                      <a:pt x="768" y="906"/>
                    </a:lnTo>
                    <a:lnTo>
                      <a:pt x="751" y="836"/>
                    </a:lnTo>
                    <a:lnTo>
                      <a:pt x="729" y="767"/>
                    </a:lnTo>
                    <a:lnTo>
                      <a:pt x="706" y="702"/>
                    </a:lnTo>
                    <a:lnTo>
                      <a:pt x="679" y="637"/>
                    </a:lnTo>
                    <a:lnTo>
                      <a:pt x="650" y="575"/>
                    </a:lnTo>
                    <a:lnTo>
                      <a:pt x="620" y="515"/>
                    </a:lnTo>
                    <a:lnTo>
                      <a:pt x="586" y="457"/>
                    </a:lnTo>
                    <a:lnTo>
                      <a:pt x="548" y="403"/>
                    </a:lnTo>
                    <a:lnTo>
                      <a:pt x="511" y="352"/>
                    </a:lnTo>
                    <a:lnTo>
                      <a:pt x="469" y="301"/>
                    </a:lnTo>
                    <a:lnTo>
                      <a:pt x="426" y="255"/>
                    </a:lnTo>
                    <a:lnTo>
                      <a:pt x="380" y="211"/>
                    </a:lnTo>
                    <a:lnTo>
                      <a:pt x="333" y="172"/>
                    </a:lnTo>
                    <a:lnTo>
                      <a:pt x="282" y="135"/>
                    </a:lnTo>
                    <a:lnTo>
                      <a:pt x="229" y="101"/>
                    </a:lnTo>
                    <a:lnTo>
                      <a:pt x="175" y="70"/>
                    </a:lnTo>
                    <a:lnTo>
                      <a:pt x="147" y="56"/>
                    </a:lnTo>
                    <a:lnTo>
                      <a:pt x="119" y="43"/>
                    </a:lnTo>
                    <a:lnTo>
                      <a:pt x="90" y="31"/>
                    </a:lnTo>
                    <a:lnTo>
                      <a:pt x="61" y="19"/>
                    </a:lnTo>
                    <a:lnTo>
                      <a:pt x="30" y="9"/>
                    </a:lnTo>
                    <a:lnTo>
                      <a:pt x="0" y="0"/>
                    </a:lnTo>
                  </a:path>
                </a:pathLst>
              </a:custGeom>
              <a:noFill/>
              <a:ln w="38100" cmpd="sng">
                <a:solidFill>
                  <a:schemeClr val="bg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</p:grpSp>
      </p:grpSp>
      <p:pic>
        <p:nvPicPr>
          <p:cNvPr id="38" name="Imagem 73" descr="logo_trans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475" y="5257800"/>
            <a:ext cx="22955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7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mtClean="0"/>
            </a:lvl1pPr>
          </a:lstStyle>
          <a:p>
            <a:pPr lvl="0"/>
            <a:r>
              <a:rPr lang="pt-PT" noProof="0" smtClean="0"/>
              <a:t>Clique para editar o estilo do título</a:t>
            </a:r>
          </a:p>
        </p:txBody>
      </p:sp>
      <p:sp>
        <p:nvSpPr>
          <p:cNvPr id="3587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mtClean="0"/>
            </a:lvl1pPr>
          </a:lstStyle>
          <a:p>
            <a:pPr lvl="0"/>
            <a:r>
              <a:rPr lang="pt-PT" noProof="0" smtClean="0"/>
              <a:t>Faça clique para editar o estilo do subtítulo do modelo global</a:t>
            </a:r>
          </a:p>
        </p:txBody>
      </p:sp>
    </p:spTree>
    <p:extLst>
      <p:ext uri="{BB962C8B-B14F-4D97-AF65-F5344CB8AC3E}">
        <p14:creationId xmlns:p14="http://schemas.microsoft.com/office/powerpoint/2010/main" val="2335915268"/>
      </p:ext>
    </p:extLst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PT" noProof="0" smtClean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</p:spTree>
    <p:extLst>
      <p:ext uri="{BB962C8B-B14F-4D97-AF65-F5344CB8AC3E}">
        <p14:creationId xmlns:p14="http://schemas.microsoft.com/office/powerpoint/2010/main" val="1610051986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55392878"/>
      </p:ext>
    </p:extLst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77025" y="260350"/>
            <a:ext cx="2071688" cy="6164263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60350"/>
            <a:ext cx="6067425" cy="6164263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73079144"/>
      </p:ext>
    </p:extLst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ítulo e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91513" cy="7207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Gráfico 2"/>
          <p:cNvSpPr>
            <a:spLocks noGrp="1"/>
          </p:cNvSpPr>
          <p:nvPr>
            <p:ph type="chart" idx="1"/>
          </p:nvPr>
        </p:nvSpPr>
        <p:spPr>
          <a:xfrm>
            <a:off x="2160588" y="1484313"/>
            <a:ext cx="6588125" cy="4940300"/>
          </a:xfrm>
        </p:spPr>
        <p:txBody>
          <a:bodyPr/>
          <a:lstStyle/>
          <a:p>
            <a:pPr lvl="0"/>
            <a:endParaRPr lang="pt-PT" noProof="0" smtClean="0"/>
          </a:p>
        </p:txBody>
      </p:sp>
    </p:spTree>
    <p:extLst>
      <p:ext uri="{BB962C8B-B14F-4D97-AF65-F5344CB8AC3E}">
        <p14:creationId xmlns:p14="http://schemas.microsoft.com/office/powerpoint/2010/main" val="2663359410"/>
      </p:ext>
    </p:extLst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91513" cy="7207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sz="half" idx="1"/>
          </p:nvPr>
        </p:nvSpPr>
        <p:spPr>
          <a:xfrm>
            <a:off x="2160588" y="1484313"/>
            <a:ext cx="3217862" cy="4940300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5530850" y="1484313"/>
            <a:ext cx="3217863" cy="4940300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20416163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366236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6605588"/>
            <a:ext cx="9139238" cy="2778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3617913"/>
            <a:ext cx="9147175" cy="2159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PT"/>
          </a:p>
        </p:txBody>
      </p:sp>
      <p:grpSp>
        <p:nvGrpSpPr>
          <p:cNvPr id="7" name="Group 3282"/>
          <p:cNvGrpSpPr>
            <a:grpSpLocks/>
          </p:cNvGrpSpPr>
          <p:nvPr/>
        </p:nvGrpSpPr>
        <p:grpSpPr bwMode="auto">
          <a:xfrm>
            <a:off x="4927600" y="260350"/>
            <a:ext cx="1296988" cy="1081088"/>
            <a:chOff x="136" y="2514"/>
            <a:chExt cx="817" cy="681"/>
          </a:xfrm>
        </p:grpSpPr>
        <p:sp>
          <p:nvSpPr>
            <p:cNvPr id="8" name="AutoShape 17"/>
            <p:cNvSpPr>
              <a:spLocks noChangeArrowheads="1"/>
            </p:cNvSpPr>
            <p:nvPr userDrawn="1"/>
          </p:nvSpPr>
          <p:spPr bwMode="auto">
            <a:xfrm>
              <a:off x="136" y="2514"/>
              <a:ext cx="817" cy="681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PT"/>
            </a:p>
          </p:txBody>
        </p:sp>
        <p:grpSp>
          <p:nvGrpSpPr>
            <p:cNvPr id="9" name="Group 19"/>
            <p:cNvGrpSpPr>
              <a:grpSpLocks/>
            </p:cNvGrpSpPr>
            <p:nvPr userDrawn="1"/>
          </p:nvGrpSpPr>
          <p:grpSpPr bwMode="auto">
            <a:xfrm>
              <a:off x="227" y="2616"/>
              <a:ext cx="635" cy="477"/>
              <a:chOff x="2483" y="2808"/>
              <a:chExt cx="1328" cy="1060"/>
            </a:xfrm>
          </p:grpSpPr>
          <p:sp>
            <p:nvSpPr>
              <p:cNvPr id="10" name="Freeform 20"/>
              <p:cNvSpPr>
                <a:spLocks/>
              </p:cNvSpPr>
              <p:nvPr/>
            </p:nvSpPr>
            <p:spPr bwMode="auto">
              <a:xfrm>
                <a:off x="2483" y="2808"/>
                <a:ext cx="926" cy="916"/>
              </a:xfrm>
              <a:custGeom>
                <a:avLst/>
                <a:gdLst>
                  <a:gd name="T0" fmla="*/ 406 w 463"/>
                  <a:gd name="T1" fmla="*/ 125 h 458"/>
                  <a:gd name="T2" fmla="*/ 334 w 463"/>
                  <a:gd name="T3" fmla="*/ 401 h 458"/>
                  <a:gd name="T4" fmla="*/ 56 w 463"/>
                  <a:gd name="T5" fmla="*/ 333 h 458"/>
                  <a:gd name="T6" fmla="*/ 129 w 463"/>
                  <a:gd name="T7" fmla="*/ 57 h 458"/>
                  <a:gd name="T8" fmla="*/ 406 w 463"/>
                  <a:gd name="T9" fmla="*/ 125 h 4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63" h="458">
                    <a:moveTo>
                      <a:pt x="406" y="125"/>
                    </a:moveTo>
                    <a:cubicBezTo>
                      <a:pt x="463" y="220"/>
                      <a:pt x="430" y="343"/>
                      <a:pt x="334" y="401"/>
                    </a:cubicBezTo>
                    <a:cubicBezTo>
                      <a:pt x="237" y="458"/>
                      <a:pt x="113" y="428"/>
                      <a:pt x="56" y="333"/>
                    </a:cubicBezTo>
                    <a:cubicBezTo>
                      <a:pt x="0" y="238"/>
                      <a:pt x="32" y="115"/>
                      <a:pt x="129" y="57"/>
                    </a:cubicBezTo>
                    <a:cubicBezTo>
                      <a:pt x="226" y="0"/>
                      <a:pt x="350" y="30"/>
                      <a:pt x="406" y="125"/>
                    </a:cubicBezTo>
                    <a:close/>
                  </a:path>
                </a:pathLst>
              </a:custGeom>
              <a:noFill/>
              <a:ln w="38100" cap="flat" cmpd="sng">
                <a:solidFill>
                  <a:schemeClr val="bg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1" name="Freeform 21"/>
              <p:cNvSpPr>
                <a:spLocks/>
              </p:cNvSpPr>
              <p:nvPr/>
            </p:nvSpPr>
            <p:spPr bwMode="auto">
              <a:xfrm>
                <a:off x="3251" y="3452"/>
                <a:ext cx="560" cy="416"/>
              </a:xfrm>
              <a:custGeom>
                <a:avLst/>
                <a:gdLst>
                  <a:gd name="T0" fmla="*/ 560 w 560"/>
                  <a:gd name="T1" fmla="*/ 342 h 416"/>
                  <a:gd name="T2" fmla="*/ 510 w 560"/>
                  <a:gd name="T3" fmla="*/ 416 h 416"/>
                  <a:gd name="T4" fmla="*/ 0 w 560"/>
                  <a:gd name="T5" fmla="*/ 76 h 416"/>
                  <a:gd name="T6" fmla="*/ 50 w 560"/>
                  <a:gd name="T7" fmla="*/ 0 h 416"/>
                  <a:gd name="T8" fmla="*/ 560 w 560"/>
                  <a:gd name="T9" fmla="*/ 342 h 4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60" h="416">
                    <a:moveTo>
                      <a:pt x="560" y="342"/>
                    </a:moveTo>
                    <a:lnTo>
                      <a:pt x="510" y="416"/>
                    </a:lnTo>
                    <a:lnTo>
                      <a:pt x="0" y="76"/>
                    </a:lnTo>
                    <a:lnTo>
                      <a:pt x="50" y="0"/>
                    </a:lnTo>
                    <a:lnTo>
                      <a:pt x="560" y="342"/>
                    </a:lnTo>
                    <a:close/>
                  </a:path>
                </a:pathLst>
              </a:custGeom>
              <a:noFill/>
              <a:ln w="38100" cap="flat" cmpd="sng">
                <a:solidFill>
                  <a:schemeClr val="bg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</p:grpSp>
      </p:grpSp>
      <p:grpSp>
        <p:nvGrpSpPr>
          <p:cNvPr id="12" name="Group 3281"/>
          <p:cNvGrpSpPr>
            <a:grpSpLocks/>
          </p:cNvGrpSpPr>
          <p:nvPr/>
        </p:nvGrpSpPr>
        <p:grpSpPr bwMode="auto">
          <a:xfrm>
            <a:off x="6856413" y="260350"/>
            <a:ext cx="1296987" cy="1081088"/>
            <a:chOff x="136" y="3361"/>
            <a:chExt cx="817" cy="681"/>
          </a:xfrm>
        </p:grpSpPr>
        <p:sp>
          <p:nvSpPr>
            <p:cNvPr id="13" name="AutoShape 18"/>
            <p:cNvSpPr>
              <a:spLocks noChangeArrowheads="1"/>
            </p:cNvSpPr>
            <p:nvPr userDrawn="1"/>
          </p:nvSpPr>
          <p:spPr bwMode="auto">
            <a:xfrm>
              <a:off x="136" y="3361"/>
              <a:ext cx="817" cy="681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PT"/>
            </a:p>
          </p:txBody>
        </p:sp>
        <p:grpSp>
          <p:nvGrpSpPr>
            <p:cNvPr id="14" name="Group 3274"/>
            <p:cNvGrpSpPr>
              <a:grpSpLocks/>
            </p:cNvGrpSpPr>
            <p:nvPr userDrawn="1"/>
          </p:nvGrpSpPr>
          <p:grpSpPr bwMode="auto">
            <a:xfrm>
              <a:off x="318" y="3449"/>
              <a:ext cx="453" cy="504"/>
              <a:chOff x="295" y="3430"/>
              <a:chExt cx="499" cy="579"/>
            </a:xfrm>
          </p:grpSpPr>
          <p:sp>
            <p:nvSpPr>
              <p:cNvPr id="15" name="Freeform 3275"/>
              <p:cNvSpPr>
                <a:spLocks/>
              </p:cNvSpPr>
              <p:nvPr/>
            </p:nvSpPr>
            <p:spPr bwMode="auto">
              <a:xfrm rot="684077">
                <a:off x="413" y="3430"/>
                <a:ext cx="359" cy="254"/>
              </a:xfrm>
              <a:custGeom>
                <a:avLst/>
                <a:gdLst>
                  <a:gd name="T0" fmla="*/ 117 w 681"/>
                  <a:gd name="T1" fmla="*/ 337 h 508"/>
                  <a:gd name="T2" fmla="*/ 121 w 681"/>
                  <a:gd name="T3" fmla="*/ 291 h 508"/>
                  <a:gd name="T4" fmla="*/ 134 w 681"/>
                  <a:gd name="T5" fmla="*/ 250 h 508"/>
                  <a:gd name="T6" fmla="*/ 154 w 681"/>
                  <a:gd name="T7" fmla="*/ 211 h 508"/>
                  <a:gd name="T8" fmla="*/ 183 w 681"/>
                  <a:gd name="T9" fmla="*/ 180 h 508"/>
                  <a:gd name="T10" fmla="*/ 214 w 681"/>
                  <a:gd name="T11" fmla="*/ 151 h 508"/>
                  <a:gd name="T12" fmla="*/ 252 w 681"/>
                  <a:gd name="T13" fmla="*/ 132 h 508"/>
                  <a:gd name="T14" fmla="*/ 295 w 681"/>
                  <a:gd name="T15" fmla="*/ 120 h 508"/>
                  <a:gd name="T16" fmla="*/ 342 w 681"/>
                  <a:gd name="T17" fmla="*/ 116 h 508"/>
                  <a:gd name="T18" fmla="*/ 384 w 681"/>
                  <a:gd name="T19" fmla="*/ 120 h 508"/>
                  <a:gd name="T20" fmla="*/ 427 w 681"/>
                  <a:gd name="T21" fmla="*/ 132 h 508"/>
                  <a:gd name="T22" fmla="*/ 464 w 681"/>
                  <a:gd name="T23" fmla="*/ 151 h 508"/>
                  <a:gd name="T24" fmla="*/ 497 w 681"/>
                  <a:gd name="T25" fmla="*/ 180 h 508"/>
                  <a:gd name="T26" fmla="*/ 524 w 681"/>
                  <a:gd name="T27" fmla="*/ 211 h 508"/>
                  <a:gd name="T28" fmla="*/ 545 w 681"/>
                  <a:gd name="T29" fmla="*/ 250 h 508"/>
                  <a:gd name="T30" fmla="*/ 557 w 681"/>
                  <a:gd name="T31" fmla="*/ 291 h 508"/>
                  <a:gd name="T32" fmla="*/ 565 w 681"/>
                  <a:gd name="T33" fmla="*/ 337 h 508"/>
                  <a:gd name="T34" fmla="*/ 681 w 681"/>
                  <a:gd name="T35" fmla="*/ 337 h 508"/>
                  <a:gd name="T36" fmla="*/ 671 w 681"/>
                  <a:gd name="T37" fmla="*/ 267 h 508"/>
                  <a:gd name="T38" fmla="*/ 652 w 681"/>
                  <a:gd name="T39" fmla="*/ 205 h 508"/>
                  <a:gd name="T40" fmla="*/ 619 w 681"/>
                  <a:gd name="T41" fmla="*/ 147 h 508"/>
                  <a:gd name="T42" fmla="*/ 580 w 681"/>
                  <a:gd name="T43" fmla="*/ 99 h 508"/>
                  <a:gd name="T44" fmla="*/ 528 w 681"/>
                  <a:gd name="T45" fmla="*/ 56 h 508"/>
                  <a:gd name="T46" fmla="*/ 472 w 681"/>
                  <a:gd name="T47" fmla="*/ 25 h 508"/>
                  <a:gd name="T48" fmla="*/ 408 w 681"/>
                  <a:gd name="T49" fmla="*/ 6 h 508"/>
                  <a:gd name="T50" fmla="*/ 342 w 681"/>
                  <a:gd name="T51" fmla="*/ 0 h 508"/>
                  <a:gd name="T52" fmla="*/ 272 w 681"/>
                  <a:gd name="T53" fmla="*/ 6 h 508"/>
                  <a:gd name="T54" fmla="*/ 208 w 681"/>
                  <a:gd name="T55" fmla="*/ 25 h 508"/>
                  <a:gd name="T56" fmla="*/ 150 w 681"/>
                  <a:gd name="T57" fmla="*/ 56 h 508"/>
                  <a:gd name="T58" fmla="*/ 101 w 681"/>
                  <a:gd name="T59" fmla="*/ 99 h 508"/>
                  <a:gd name="T60" fmla="*/ 59 w 681"/>
                  <a:gd name="T61" fmla="*/ 147 h 508"/>
                  <a:gd name="T62" fmla="*/ 27 w 681"/>
                  <a:gd name="T63" fmla="*/ 205 h 508"/>
                  <a:gd name="T64" fmla="*/ 6 w 681"/>
                  <a:gd name="T65" fmla="*/ 267 h 508"/>
                  <a:gd name="T66" fmla="*/ 0 w 681"/>
                  <a:gd name="T67" fmla="*/ 337 h 508"/>
                  <a:gd name="T68" fmla="*/ 0 w 681"/>
                  <a:gd name="T69" fmla="*/ 508 h 508"/>
                  <a:gd name="T70" fmla="*/ 117 w 681"/>
                  <a:gd name="T71" fmla="*/ 508 h 508"/>
                  <a:gd name="T72" fmla="*/ 117 w 681"/>
                  <a:gd name="T73" fmla="*/ 337 h 50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681" h="508">
                    <a:moveTo>
                      <a:pt x="117" y="337"/>
                    </a:moveTo>
                    <a:lnTo>
                      <a:pt x="121" y="291"/>
                    </a:lnTo>
                    <a:lnTo>
                      <a:pt x="134" y="250"/>
                    </a:lnTo>
                    <a:lnTo>
                      <a:pt x="154" y="211"/>
                    </a:lnTo>
                    <a:lnTo>
                      <a:pt x="183" y="180"/>
                    </a:lnTo>
                    <a:lnTo>
                      <a:pt x="214" y="151"/>
                    </a:lnTo>
                    <a:lnTo>
                      <a:pt x="252" y="132"/>
                    </a:lnTo>
                    <a:lnTo>
                      <a:pt x="295" y="120"/>
                    </a:lnTo>
                    <a:lnTo>
                      <a:pt x="342" y="116"/>
                    </a:lnTo>
                    <a:lnTo>
                      <a:pt x="384" y="120"/>
                    </a:lnTo>
                    <a:lnTo>
                      <a:pt x="427" y="132"/>
                    </a:lnTo>
                    <a:lnTo>
                      <a:pt x="464" y="151"/>
                    </a:lnTo>
                    <a:lnTo>
                      <a:pt x="497" y="180"/>
                    </a:lnTo>
                    <a:lnTo>
                      <a:pt x="524" y="211"/>
                    </a:lnTo>
                    <a:lnTo>
                      <a:pt x="545" y="250"/>
                    </a:lnTo>
                    <a:lnTo>
                      <a:pt x="557" y="291"/>
                    </a:lnTo>
                    <a:lnTo>
                      <a:pt x="565" y="337"/>
                    </a:lnTo>
                    <a:lnTo>
                      <a:pt x="681" y="337"/>
                    </a:lnTo>
                    <a:lnTo>
                      <a:pt x="671" y="267"/>
                    </a:lnTo>
                    <a:lnTo>
                      <a:pt x="652" y="205"/>
                    </a:lnTo>
                    <a:lnTo>
                      <a:pt x="619" y="147"/>
                    </a:lnTo>
                    <a:lnTo>
                      <a:pt x="580" y="99"/>
                    </a:lnTo>
                    <a:lnTo>
                      <a:pt x="528" y="56"/>
                    </a:lnTo>
                    <a:lnTo>
                      <a:pt x="472" y="25"/>
                    </a:lnTo>
                    <a:lnTo>
                      <a:pt x="408" y="6"/>
                    </a:lnTo>
                    <a:lnTo>
                      <a:pt x="342" y="0"/>
                    </a:lnTo>
                    <a:lnTo>
                      <a:pt x="272" y="6"/>
                    </a:lnTo>
                    <a:lnTo>
                      <a:pt x="208" y="25"/>
                    </a:lnTo>
                    <a:lnTo>
                      <a:pt x="150" y="56"/>
                    </a:lnTo>
                    <a:lnTo>
                      <a:pt x="101" y="99"/>
                    </a:lnTo>
                    <a:lnTo>
                      <a:pt x="59" y="147"/>
                    </a:lnTo>
                    <a:lnTo>
                      <a:pt x="27" y="205"/>
                    </a:lnTo>
                    <a:lnTo>
                      <a:pt x="6" y="267"/>
                    </a:lnTo>
                    <a:lnTo>
                      <a:pt x="0" y="337"/>
                    </a:lnTo>
                    <a:lnTo>
                      <a:pt x="0" y="508"/>
                    </a:lnTo>
                    <a:lnTo>
                      <a:pt x="117" y="508"/>
                    </a:lnTo>
                    <a:lnTo>
                      <a:pt x="117" y="337"/>
                    </a:lnTo>
                    <a:close/>
                  </a:path>
                </a:pathLst>
              </a:custGeom>
              <a:noFill/>
              <a:ln w="38100" cmpd="sng">
                <a:solidFill>
                  <a:schemeClr val="bg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6" name="AutoShape 3276"/>
              <p:cNvSpPr>
                <a:spLocks noChangeArrowheads="1"/>
              </p:cNvSpPr>
              <p:nvPr/>
            </p:nvSpPr>
            <p:spPr bwMode="auto">
              <a:xfrm rot="684077">
                <a:off x="295" y="3584"/>
                <a:ext cx="499" cy="425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7" name="Freeform 3277"/>
              <p:cNvSpPr>
                <a:spLocks/>
              </p:cNvSpPr>
              <p:nvPr/>
            </p:nvSpPr>
            <p:spPr bwMode="auto">
              <a:xfrm rot="684077">
                <a:off x="538" y="3645"/>
                <a:ext cx="51" cy="110"/>
              </a:xfrm>
              <a:custGeom>
                <a:avLst/>
                <a:gdLst>
                  <a:gd name="T0" fmla="*/ 99 w 99"/>
                  <a:gd name="T1" fmla="*/ 48 h 221"/>
                  <a:gd name="T2" fmla="*/ 93 w 99"/>
                  <a:gd name="T3" fmla="*/ 27 h 221"/>
                  <a:gd name="T4" fmla="*/ 84 w 99"/>
                  <a:gd name="T5" fmla="*/ 14 h 221"/>
                  <a:gd name="T6" fmla="*/ 68 w 99"/>
                  <a:gd name="T7" fmla="*/ 2 h 221"/>
                  <a:gd name="T8" fmla="*/ 51 w 99"/>
                  <a:gd name="T9" fmla="*/ 0 h 221"/>
                  <a:gd name="T10" fmla="*/ 29 w 99"/>
                  <a:gd name="T11" fmla="*/ 2 h 221"/>
                  <a:gd name="T12" fmla="*/ 14 w 99"/>
                  <a:gd name="T13" fmla="*/ 14 h 221"/>
                  <a:gd name="T14" fmla="*/ 4 w 99"/>
                  <a:gd name="T15" fmla="*/ 27 h 221"/>
                  <a:gd name="T16" fmla="*/ 0 w 99"/>
                  <a:gd name="T17" fmla="*/ 48 h 221"/>
                  <a:gd name="T18" fmla="*/ 2 w 99"/>
                  <a:gd name="T19" fmla="*/ 64 h 221"/>
                  <a:gd name="T20" fmla="*/ 10 w 99"/>
                  <a:gd name="T21" fmla="*/ 78 h 221"/>
                  <a:gd name="T22" fmla="*/ 20 w 99"/>
                  <a:gd name="T23" fmla="*/ 87 h 221"/>
                  <a:gd name="T24" fmla="*/ 37 w 99"/>
                  <a:gd name="T25" fmla="*/ 95 h 221"/>
                  <a:gd name="T26" fmla="*/ 31 w 99"/>
                  <a:gd name="T27" fmla="*/ 221 h 221"/>
                  <a:gd name="T28" fmla="*/ 68 w 99"/>
                  <a:gd name="T29" fmla="*/ 221 h 221"/>
                  <a:gd name="T30" fmla="*/ 62 w 99"/>
                  <a:gd name="T31" fmla="*/ 95 h 221"/>
                  <a:gd name="T32" fmla="*/ 76 w 99"/>
                  <a:gd name="T33" fmla="*/ 87 h 221"/>
                  <a:gd name="T34" fmla="*/ 88 w 99"/>
                  <a:gd name="T35" fmla="*/ 78 h 221"/>
                  <a:gd name="T36" fmla="*/ 95 w 99"/>
                  <a:gd name="T37" fmla="*/ 64 h 221"/>
                  <a:gd name="T38" fmla="*/ 99 w 99"/>
                  <a:gd name="T39" fmla="*/ 48 h 22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99" h="221">
                    <a:moveTo>
                      <a:pt x="99" y="48"/>
                    </a:moveTo>
                    <a:lnTo>
                      <a:pt x="93" y="27"/>
                    </a:lnTo>
                    <a:lnTo>
                      <a:pt x="84" y="14"/>
                    </a:lnTo>
                    <a:lnTo>
                      <a:pt x="68" y="2"/>
                    </a:lnTo>
                    <a:lnTo>
                      <a:pt x="51" y="0"/>
                    </a:lnTo>
                    <a:lnTo>
                      <a:pt x="29" y="2"/>
                    </a:lnTo>
                    <a:lnTo>
                      <a:pt x="14" y="14"/>
                    </a:lnTo>
                    <a:lnTo>
                      <a:pt x="4" y="27"/>
                    </a:lnTo>
                    <a:lnTo>
                      <a:pt x="0" y="48"/>
                    </a:lnTo>
                    <a:lnTo>
                      <a:pt x="2" y="64"/>
                    </a:lnTo>
                    <a:lnTo>
                      <a:pt x="10" y="78"/>
                    </a:lnTo>
                    <a:lnTo>
                      <a:pt x="20" y="87"/>
                    </a:lnTo>
                    <a:lnTo>
                      <a:pt x="37" y="95"/>
                    </a:lnTo>
                    <a:lnTo>
                      <a:pt x="31" y="221"/>
                    </a:lnTo>
                    <a:lnTo>
                      <a:pt x="68" y="221"/>
                    </a:lnTo>
                    <a:lnTo>
                      <a:pt x="62" y="95"/>
                    </a:lnTo>
                    <a:lnTo>
                      <a:pt x="76" y="87"/>
                    </a:lnTo>
                    <a:lnTo>
                      <a:pt x="88" y="78"/>
                    </a:lnTo>
                    <a:lnTo>
                      <a:pt x="95" y="64"/>
                    </a:lnTo>
                    <a:lnTo>
                      <a:pt x="99" y="48"/>
                    </a:lnTo>
                    <a:close/>
                  </a:path>
                </a:pathLst>
              </a:custGeom>
              <a:noFill/>
              <a:ln w="381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</p:grpSp>
      </p:grpSp>
      <p:grpSp>
        <p:nvGrpSpPr>
          <p:cNvPr id="18" name="Group 3283"/>
          <p:cNvGrpSpPr>
            <a:grpSpLocks/>
          </p:cNvGrpSpPr>
          <p:nvPr/>
        </p:nvGrpSpPr>
        <p:grpSpPr bwMode="auto">
          <a:xfrm>
            <a:off x="2998788" y="260350"/>
            <a:ext cx="1296987" cy="1081088"/>
            <a:chOff x="136" y="1668"/>
            <a:chExt cx="817" cy="681"/>
          </a:xfrm>
        </p:grpSpPr>
        <p:sp>
          <p:nvSpPr>
            <p:cNvPr id="19" name="AutoShape 16"/>
            <p:cNvSpPr>
              <a:spLocks noChangeArrowheads="1"/>
            </p:cNvSpPr>
            <p:nvPr userDrawn="1"/>
          </p:nvSpPr>
          <p:spPr bwMode="auto">
            <a:xfrm>
              <a:off x="136" y="1668"/>
              <a:ext cx="817" cy="681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PT"/>
            </a:p>
          </p:txBody>
        </p:sp>
        <p:grpSp>
          <p:nvGrpSpPr>
            <p:cNvPr id="20" name="Group 3278"/>
            <p:cNvGrpSpPr>
              <a:grpSpLocks/>
            </p:cNvGrpSpPr>
            <p:nvPr userDrawn="1"/>
          </p:nvGrpSpPr>
          <p:grpSpPr bwMode="auto">
            <a:xfrm>
              <a:off x="251" y="1796"/>
              <a:ext cx="586" cy="424"/>
              <a:chOff x="2439" y="1692"/>
              <a:chExt cx="1162" cy="790"/>
            </a:xfrm>
          </p:grpSpPr>
          <p:sp>
            <p:nvSpPr>
              <p:cNvPr id="21" name="Freeform 3279"/>
              <p:cNvSpPr>
                <a:spLocks/>
              </p:cNvSpPr>
              <p:nvPr/>
            </p:nvSpPr>
            <p:spPr bwMode="auto">
              <a:xfrm>
                <a:off x="2439" y="1692"/>
                <a:ext cx="1162" cy="790"/>
              </a:xfrm>
              <a:custGeom>
                <a:avLst/>
                <a:gdLst>
                  <a:gd name="T0" fmla="*/ 581 w 581"/>
                  <a:gd name="T1" fmla="*/ 365 h 395"/>
                  <a:gd name="T2" fmla="*/ 552 w 581"/>
                  <a:gd name="T3" fmla="*/ 395 h 395"/>
                  <a:gd name="T4" fmla="*/ 30 w 581"/>
                  <a:gd name="T5" fmla="*/ 395 h 395"/>
                  <a:gd name="T6" fmla="*/ 0 w 581"/>
                  <a:gd name="T7" fmla="*/ 365 h 395"/>
                  <a:gd name="T8" fmla="*/ 0 w 581"/>
                  <a:gd name="T9" fmla="*/ 29 h 395"/>
                  <a:gd name="T10" fmla="*/ 30 w 581"/>
                  <a:gd name="T11" fmla="*/ 0 h 395"/>
                  <a:gd name="T12" fmla="*/ 552 w 581"/>
                  <a:gd name="T13" fmla="*/ 0 h 395"/>
                  <a:gd name="T14" fmla="*/ 581 w 581"/>
                  <a:gd name="T15" fmla="*/ 29 h 395"/>
                  <a:gd name="T16" fmla="*/ 581 w 581"/>
                  <a:gd name="T17" fmla="*/ 365 h 39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81" h="395">
                    <a:moveTo>
                      <a:pt x="581" y="365"/>
                    </a:moveTo>
                    <a:cubicBezTo>
                      <a:pt x="581" y="381"/>
                      <a:pt x="568" y="395"/>
                      <a:pt x="552" y="395"/>
                    </a:cubicBezTo>
                    <a:cubicBezTo>
                      <a:pt x="30" y="395"/>
                      <a:pt x="30" y="395"/>
                      <a:pt x="30" y="395"/>
                    </a:cubicBezTo>
                    <a:cubicBezTo>
                      <a:pt x="13" y="395"/>
                      <a:pt x="0" y="381"/>
                      <a:pt x="0" y="365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13"/>
                      <a:pt x="13" y="0"/>
                      <a:pt x="30" y="0"/>
                    </a:cubicBezTo>
                    <a:cubicBezTo>
                      <a:pt x="552" y="0"/>
                      <a:pt x="552" y="0"/>
                      <a:pt x="552" y="0"/>
                    </a:cubicBezTo>
                    <a:cubicBezTo>
                      <a:pt x="568" y="0"/>
                      <a:pt x="581" y="13"/>
                      <a:pt x="581" y="29"/>
                    </a:cubicBezTo>
                    <a:lnTo>
                      <a:pt x="581" y="365"/>
                    </a:lnTo>
                    <a:close/>
                  </a:path>
                </a:pathLst>
              </a:custGeom>
              <a:noFill/>
              <a:ln w="38100" cap="flat" cmpd="sng">
                <a:solidFill>
                  <a:schemeClr val="bg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2" name="Freeform 3280"/>
              <p:cNvSpPr>
                <a:spLocks/>
              </p:cNvSpPr>
              <p:nvPr/>
            </p:nvSpPr>
            <p:spPr bwMode="auto">
              <a:xfrm>
                <a:off x="2441" y="1757"/>
                <a:ext cx="1158" cy="334"/>
              </a:xfrm>
              <a:custGeom>
                <a:avLst/>
                <a:gdLst>
                  <a:gd name="T0" fmla="*/ 0 w 1158"/>
                  <a:gd name="T1" fmla="*/ 0 h 332"/>
                  <a:gd name="T2" fmla="*/ 580 w 1158"/>
                  <a:gd name="T3" fmla="*/ 332 h 332"/>
                  <a:gd name="T4" fmla="*/ 1158 w 1158"/>
                  <a:gd name="T5" fmla="*/ 0 h 33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158" h="332">
                    <a:moveTo>
                      <a:pt x="0" y="0"/>
                    </a:moveTo>
                    <a:lnTo>
                      <a:pt x="580" y="332"/>
                    </a:lnTo>
                    <a:lnTo>
                      <a:pt x="1158" y="0"/>
                    </a:lnTo>
                  </a:path>
                </a:pathLst>
              </a:custGeom>
              <a:noFill/>
              <a:ln w="38100" cap="flat" cmpd="sng">
                <a:solidFill>
                  <a:schemeClr val="bg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</p:grpSp>
      </p:grpSp>
      <p:grpSp>
        <p:nvGrpSpPr>
          <p:cNvPr id="23" name="Group 9826"/>
          <p:cNvGrpSpPr>
            <a:grpSpLocks/>
          </p:cNvGrpSpPr>
          <p:nvPr userDrawn="1"/>
        </p:nvGrpSpPr>
        <p:grpSpPr bwMode="auto">
          <a:xfrm>
            <a:off x="1071563" y="260350"/>
            <a:ext cx="1296987" cy="1081088"/>
            <a:chOff x="675" y="164"/>
            <a:chExt cx="817" cy="681"/>
          </a:xfrm>
        </p:grpSpPr>
        <p:sp>
          <p:nvSpPr>
            <p:cNvPr id="24" name="AutoShape 15"/>
            <p:cNvSpPr>
              <a:spLocks noChangeArrowheads="1"/>
            </p:cNvSpPr>
            <p:nvPr/>
          </p:nvSpPr>
          <p:spPr bwMode="auto">
            <a:xfrm>
              <a:off x="675" y="164"/>
              <a:ext cx="817" cy="681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PT"/>
            </a:p>
          </p:txBody>
        </p:sp>
        <p:grpSp>
          <p:nvGrpSpPr>
            <p:cNvPr id="25" name="Group 9824"/>
            <p:cNvGrpSpPr>
              <a:grpSpLocks/>
            </p:cNvGrpSpPr>
            <p:nvPr userDrawn="1"/>
          </p:nvGrpSpPr>
          <p:grpSpPr bwMode="auto">
            <a:xfrm>
              <a:off x="832" y="255"/>
              <a:ext cx="504" cy="499"/>
              <a:chOff x="471" y="388"/>
              <a:chExt cx="1062" cy="1032"/>
            </a:xfrm>
          </p:grpSpPr>
          <p:sp>
            <p:nvSpPr>
              <p:cNvPr id="26" name="Freeform 9812"/>
              <p:cNvSpPr>
                <a:spLocks/>
              </p:cNvSpPr>
              <p:nvPr userDrawn="1"/>
            </p:nvSpPr>
            <p:spPr bwMode="auto">
              <a:xfrm>
                <a:off x="850" y="388"/>
                <a:ext cx="520" cy="294"/>
              </a:xfrm>
              <a:custGeom>
                <a:avLst/>
                <a:gdLst>
                  <a:gd name="T0" fmla="*/ 1034 w 1039"/>
                  <a:gd name="T1" fmla="*/ 450 h 606"/>
                  <a:gd name="T2" fmla="*/ 1024 w 1039"/>
                  <a:gd name="T3" fmla="*/ 476 h 606"/>
                  <a:gd name="T4" fmla="*/ 1009 w 1039"/>
                  <a:gd name="T5" fmla="*/ 501 h 606"/>
                  <a:gd name="T6" fmla="*/ 988 w 1039"/>
                  <a:gd name="T7" fmla="*/ 523 h 606"/>
                  <a:gd name="T8" fmla="*/ 965 w 1039"/>
                  <a:gd name="T9" fmla="*/ 542 h 606"/>
                  <a:gd name="T10" fmla="*/ 936 w 1039"/>
                  <a:gd name="T11" fmla="*/ 559 h 606"/>
                  <a:gd name="T12" fmla="*/ 868 w 1039"/>
                  <a:gd name="T13" fmla="*/ 586 h 606"/>
                  <a:gd name="T14" fmla="*/ 788 w 1039"/>
                  <a:gd name="T15" fmla="*/ 601 h 606"/>
                  <a:gd name="T16" fmla="*/ 698 w 1039"/>
                  <a:gd name="T17" fmla="*/ 606 h 606"/>
                  <a:gd name="T18" fmla="*/ 599 w 1039"/>
                  <a:gd name="T19" fmla="*/ 601 h 606"/>
                  <a:gd name="T20" fmla="*/ 497 w 1039"/>
                  <a:gd name="T21" fmla="*/ 583 h 606"/>
                  <a:gd name="T22" fmla="*/ 445 w 1039"/>
                  <a:gd name="T23" fmla="*/ 569 h 606"/>
                  <a:gd name="T24" fmla="*/ 341 w 1039"/>
                  <a:gd name="T25" fmla="*/ 533 h 606"/>
                  <a:gd name="T26" fmla="*/ 249 w 1039"/>
                  <a:gd name="T27" fmla="*/ 491 h 606"/>
                  <a:gd name="T28" fmla="*/ 169 w 1039"/>
                  <a:gd name="T29" fmla="*/ 442 h 606"/>
                  <a:gd name="T30" fmla="*/ 103 w 1039"/>
                  <a:gd name="T31" fmla="*/ 387 h 606"/>
                  <a:gd name="T32" fmla="*/ 51 w 1039"/>
                  <a:gd name="T33" fmla="*/ 329 h 606"/>
                  <a:gd name="T34" fmla="*/ 23 w 1039"/>
                  <a:gd name="T35" fmla="*/ 285 h 606"/>
                  <a:gd name="T36" fmla="*/ 11 w 1039"/>
                  <a:gd name="T37" fmla="*/ 256 h 606"/>
                  <a:gd name="T38" fmla="*/ 3 w 1039"/>
                  <a:gd name="T39" fmla="*/ 228 h 606"/>
                  <a:gd name="T40" fmla="*/ 0 w 1039"/>
                  <a:gd name="T41" fmla="*/ 199 h 606"/>
                  <a:gd name="T42" fmla="*/ 3 w 1039"/>
                  <a:gd name="T43" fmla="*/ 170 h 606"/>
                  <a:gd name="T44" fmla="*/ 6 w 1039"/>
                  <a:gd name="T45" fmla="*/ 156 h 606"/>
                  <a:gd name="T46" fmla="*/ 17 w 1039"/>
                  <a:gd name="T47" fmla="*/ 131 h 606"/>
                  <a:gd name="T48" fmla="*/ 32 w 1039"/>
                  <a:gd name="T49" fmla="*/ 105 h 606"/>
                  <a:gd name="T50" fmla="*/ 51 w 1039"/>
                  <a:gd name="T51" fmla="*/ 85 h 606"/>
                  <a:gd name="T52" fmla="*/ 76 w 1039"/>
                  <a:gd name="T53" fmla="*/ 64 h 606"/>
                  <a:gd name="T54" fmla="*/ 103 w 1039"/>
                  <a:gd name="T55" fmla="*/ 47 h 606"/>
                  <a:gd name="T56" fmla="*/ 171 w 1039"/>
                  <a:gd name="T57" fmla="*/ 20 h 606"/>
                  <a:gd name="T58" fmla="*/ 251 w 1039"/>
                  <a:gd name="T59" fmla="*/ 5 h 606"/>
                  <a:gd name="T60" fmla="*/ 341 w 1039"/>
                  <a:gd name="T61" fmla="*/ 0 h 606"/>
                  <a:gd name="T62" fmla="*/ 440 w 1039"/>
                  <a:gd name="T63" fmla="*/ 5 h 606"/>
                  <a:gd name="T64" fmla="*/ 543 w 1039"/>
                  <a:gd name="T65" fmla="*/ 24 h 606"/>
                  <a:gd name="T66" fmla="*/ 596 w 1039"/>
                  <a:gd name="T67" fmla="*/ 37 h 606"/>
                  <a:gd name="T68" fmla="*/ 698 w 1039"/>
                  <a:gd name="T69" fmla="*/ 73 h 606"/>
                  <a:gd name="T70" fmla="*/ 790 w 1039"/>
                  <a:gd name="T71" fmla="*/ 115 h 606"/>
                  <a:gd name="T72" fmla="*/ 869 w 1039"/>
                  <a:gd name="T73" fmla="*/ 165 h 606"/>
                  <a:gd name="T74" fmla="*/ 937 w 1039"/>
                  <a:gd name="T75" fmla="*/ 219 h 606"/>
                  <a:gd name="T76" fmla="*/ 988 w 1039"/>
                  <a:gd name="T77" fmla="*/ 277 h 606"/>
                  <a:gd name="T78" fmla="*/ 1016 w 1039"/>
                  <a:gd name="T79" fmla="*/ 321 h 606"/>
                  <a:gd name="T80" fmla="*/ 1029 w 1039"/>
                  <a:gd name="T81" fmla="*/ 350 h 606"/>
                  <a:gd name="T82" fmla="*/ 1036 w 1039"/>
                  <a:gd name="T83" fmla="*/ 379 h 606"/>
                  <a:gd name="T84" fmla="*/ 1039 w 1039"/>
                  <a:gd name="T85" fmla="*/ 408 h 606"/>
                  <a:gd name="T86" fmla="*/ 1038 w 1039"/>
                  <a:gd name="T87" fmla="*/ 436 h 606"/>
                  <a:gd name="T88" fmla="*/ 1034 w 1039"/>
                  <a:gd name="T89" fmla="*/ 450 h 60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1039" h="606">
                    <a:moveTo>
                      <a:pt x="1034" y="450"/>
                    </a:moveTo>
                    <a:lnTo>
                      <a:pt x="1034" y="450"/>
                    </a:lnTo>
                    <a:lnTo>
                      <a:pt x="1029" y="464"/>
                    </a:lnTo>
                    <a:lnTo>
                      <a:pt x="1024" y="476"/>
                    </a:lnTo>
                    <a:lnTo>
                      <a:pt x="1016" y="489"/>
                    </a:lnTo>
                    <a:lnTo>
                      <a:pt x="1009" y="501"/>
                    </a:lnTo>
                    <a:lnTo>
                      <a:pt x="999" y="511"/>
                    </a:lnTo>
                    <a:lnTo>
                      <a:pt x="988" y="523"/>
                    </a:lnTo>
                    <a:lnTo>
                      <a:pt x="976" y="532"/>
                    </a:lnTo>
                    <a:lnTo>
                      <a:pt x="965" y="542"/>
                    </a:lnTo>
                    <a:lnTo>
                      <a:pt x="951" y="550"/>
                    </a:lnTo>
                    <a:lnTo>
                      <a:pt x="936" y="559"/>
                    </a:lnTo>
                    <a:lnTo>
                      <a:pt x="903" y="574"/>
                    </a:lnTo>
                    <a:lnTo>
                      <a:pt x="868" y="586"/>
                    </a:lnTo>
                    <a:lnTo>
                      <a:pt x="830" y="594"/>
                    </a:lnTo>
                    <a:lnTo>
                      <a:pt x="788" y="601"/>
                    </a:lnTo>
                    <a:lnTo>
                      <a:pt x="744" y="606"/>
                    </a:lnTo>
                    <a:lnTo>
                      <a:pt x="698" y="606"/>
                    </a:lnTo>
                    <a:lnTo>
                      <a:pt x="650" y="605"/>
                    </a:lnTo>
                    <a:lnTo>
                      <a:pt x="599" y="601"/>
                    </a:lnTo>
                    <a:lnTo>
                      <a:pt x="548" y="593"/>
                    </a:lnTo>
                    <a:lnTo>
                      <a:pt x="497" y="583"/>
                    </a:lnTo>
                    <a:lnTo>
                      <a:pt x="445" y="569"/>
                    </a:lnTo>
                    <a:lnTo>
                      <a:pt x="392" y="552"/>
                    </a:lnTo>
                    <a:lnTo>
                      <a:pt x="341" y="533"/>
                    </a:lnTo>
                    <a:lnTo>
                      <a:pt x="295" y="513"/>
                    </a:lnTo>
                    <a:lnTo>
                      <a:pt x="249" y="491"/>
                    </a:lnTo>
                    <a:lnTo>
                      <a:pt x="209" y="467"/>
                    </a:lnTo>
                    <a:lnTo>
                      <a:pt x="169" y="442"/>
                    </a:lnTo>
                    <a:lnTo>
                      <a:pt x="134" y="414"/>
                    </a:lnTo>
                    <a:lnTo>
                      <a:pt x="103" y="387"/>
                    </a:lnTo>
                    <a:lnTo>
                      <a:pt x="74" y="358"/>
                    </a:lnTo>
                    <a:lnTo>
                      <a:pt x="51" y="329"/>
                    </a:lnTo>
                    <a:lnTo>
                      <a:pt x="32" y="301"/>
                    </a:lnTo>
                    <a:lnTo>
                      <a:pt x="23" y="285"/>
                    </a:lnTo>
                    <a:lnTo>
                      <a:pt x="17" y="272"/>
                    </a:lnTo>
                    <a:lnTo>
                      <a:pt x="11" y="256"/>
                    </a:lnTo>
                    <a:lnTo>
                      <a:pt x="6" y="243"/>
                    </a:lnTo>
                    <a:lnTo>
                      <a:pt x="3" y="228"/>
                    </a:lnTo>
                    <a:lnTo>
                      <a:pt x="1" y="212"/>
                    </a:lnTo>
                    <a:lnTo>
                      <a:pt x="0" y="199"/>
                    </a:lnTo>
                    <a:lnTo>
                      <a:pt x="1" y="185"/>
                    </a:lnTo>
                    <a:lnTo>
                      <a:pt x="3" y="170"/>
                    </a:lnTo>
                    <a:lnTo>
                      <a:pt x="6" y="156"/>
                    </a:lnTo>
                    <a:lnTo>
                      <a:pt x="10" y="143"/>
                    </a:lnTo>
                    <a:lnTo>
                      <a:pt x="17" y="131"/>
                    </a:lnTo>
                    <a:lnTo>
                      <a:pt x="23" y="117"/>
                    </a:lnTo>
                    <a:lnTo>
                      <a:pt x="32" y="105"/>
                    </a:lnTo>
                    <a:lnTo>
                      <a:pt x="40" y="95"/>
                    </a:lnTo>
                    <a:lnTo>
                      <a:pt x="51" y="85"/>
                    </a:lnTo>
                    <a:lnTo>
                      <a:pt x="62" y="75"/>
                    </a:lnTo>
                    <a:lnTo>
                      <a:pt x="76" y="64"/>
                    </a:lnTo>
                    <a:lnTo>
                      <a:pt x="90" y="56"/>
                    </a:lnTo>
                    <a:lnTo>
                      <a:pt x="103" y="47"/>
                    </a:lnTo>
                    <a:lnTo>
                      <a:pt x="136" y="32"/>
                    </a:lnTo>
                    <a:lnTo>
                      <a:pt x="171" y="20"/>
                    </a:lnTo>
                    <a:lnTo>
                      <a:pt x="210" y="12"/>
                    </a:lnTo>
                    <a:lnTo>
                      <a:pt x="251" y="5"/>
                    </a:lnTo>
                    <a:lnTo>
                      <a:pt x="295" y="2"/>
                    </a:lnTo>
                    <a:lnTo>
                      <a:pt x="341" y="0"/>
                    </a:lnTo>
                    <a:lnTo>
                      <a:pt x="390" y="2"/>
                    </a:lnTo>
                    <a:lnTo>
                      <a:pt x="440" y="5"/>
                    </a:lnTo>
                    <a:lnTo>
                      <a:pt x="491" y="13"/>
                    </a:lnTo>
                    <a:lnTo>
                      <a:pt x="543" y="24"/>
                    </a:lnTo>
                    <a:lnTo>
                      <a:pt x="596" y="37"/>
                    </a:lnTo>
                    <a:lnTo>
                      <a:pt x="649" y="54"/>
                    </a:lnTo>
                    <a:lnTo>
                      <a:pt x="698" y="73"/>
                    </a:lnTo>
                    <a:lnTo>
                      <a:pt x="745" y="93"/>
                    </a:lnTo>
                    <a:lnTo>
                      <a:pt x="790" y="115"/>
                    </a:lnTo>
                    <a:lnTo>
                      <a:pt x="832" y="139"/>
                    </a:lnTo>
                    <a:lnTo>
                      <a:pt x="869" y="165"/>
                    </a:lnTo>
                    <a:lnTo>
                      <a:pt x="905" y="192"/>
                    </a:lnTo>
                    <a:lnTo>
                      <a:pt x="937" y="219"/>
                    </a:lnTo>
                    <a:lnTo>
                      <a:pt x="965" y="248"/>
                    </a:lnTo>
                    <a:lnTo>
                      <a:pt x="988" y="277"/>
                    </a:lnTo>
                    <a:lnTo>
                      <a:pt x="1009" y="306"/>
                    </a:lnTo>
                    <a:lnTo>
                      <a:pt x="1016" y="321"/>
                    </a:lnTo>
                    <a:lnTo>
                      <a:pt x="1022" y="335"/>
                    </a:lnTo>
                    <a:lnTo>
                      <a:pt x="1029" y="350"/>
                    </a:lnTo>
                    <a:lnTo>
                      <a:pt x="1033" y="365"/>
                    </a:lnTo>
                    <a:lnTo>
                      <a:pt x="1036" y="379"/>
                    </a:lnTo>
                    <a:lnTo>
                      <a:pt x="1039" y="394"/>
                    </a:lnTo>
                    <a:lnTo>
                      <a:pt x="1039" y="408"/>
                    </a:lnTo>
                    <a:lnTo>
                      <a:pt x="1039" y="423"/>
                    </a:lnTo>
                    <a:lnTo>
                      <a:pt x="1038" y="436"/>
                    </a:lnTo>
                    <a:lnTo>
                      <a:pt x="1034" y="450"/>
                    </a:lnTo>
                    <a:close/>
                  </a:path>
                </a:pathLst>
              </a:custGeom>
              <a:noFill/>
              <a:ln w="38100" cmpd="sng">
                <a:solidFill>
                  <a:schemeClr val="bg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7" name="Freeform 9813"/>
              <p:cNvSpPr>
                <a:spLocks/>
              </p:cNvSpPr>
              <p:nvPr userDrawn="1"/>
            </p:nvSpPr>
            <p:spPr bwMode="auto">
              <a:xfrm>
                <a:off x="619" y="543"/>
                <a:ext cx="375" cy="362"/>
              </a:xfrm>
              <a:custGeom>
                <a:avLst/>
                <a:gdLst>
                  <a:gd name="T0" fmla="*/ 12 w 749"/>
                  <a:gd name="T1" fmla="*/ 0 h 747"/>
                  <a:gd name="T2" fmla="*/ 12 w 749"/>
                  <a:gd name="T3" fmla="*/ 0 h 747"/>
                  <a:gd name="T4" fmla="*/ 5 w 749"/>
                  <a:gd name="T5" fmla="*/ 25 h 747"/>
                  <a:gd name="T6" fmla="*/ 2 w 749"/>
                  <a:gd name="T7" fmla="*/ 51 h 747"/>
                  <a:gd name="T8" fmla="*/ 0 w 749"/>
                  <a:gd name="T9" fmla="*/ 78 h 747"/>
                  <a:gd name="T10" fmla="*/ 0 w 749"/>
                  <a:gd name="T11" fmla="*/ 105 h 747"/>
                  <a:gd name="T12" fmla="*/ 3 w 749"/>
                  <a:gd name="T13" fmla="*/ 130 h 747"/>
                  <a:gd name="T14" fmla="*/ 9 w 749"/>
                  <a:gd name="T15" fmla="*/ 158 h 747"/>
                  <a:gd name="T16" fmla="*/ 15 w 749"/>
                  <a:gd name="T17" fmla="*/ 185 h 747"/>
                  <a:gd name="T18" fmla="*/ 26 w 749"/>
                  <a:gd name="T19" fmla="*/ 212 h 747"/>
                  <a:gd name="T20" fmla="*/ 36 w 749"/>
                  <a:gd name="T21" fmla="*/ 239 h 747"/>
                  <a:gd name="T22" fmla="*/ 49 w 749"/>
                  <a:gd name="T23" fmla="*/ 266 h 747"/>
                  <a:gd name="T24" fmla="*/ 65 w 749"/>
                  <a:gd name="T25" fmla="*/ 293 h 747"/>
                  <a:gd name="T26" fmla="*/ 82 w 749"/>
                  <a:gd name="T27" fmla="*/ 319 h 747"/>
                  <a:gd name="T28" fmla="*/ 100 w 749"/>
                  <a:gd name="T29" fmla="*/ 346 h 747"/>
                  <a:gd name="T30" fmla="*/ 122 w 749"/>
                  <a:gd name="T31" fmla="*/ 372 h 747"/>
                  <a:gd name="T32" fmla="*/ 145 w 749"/>
                  <a:gd name="T33" fmla="*/ 399 h 747"/>
                  <a:gd name="T34" fmla="*/ 168 w 749"/>
                  <a:gd name="T35" fmla="*/ 424 h 747"/>
                  <a:gd name="T36" fmla="*/ 194 w 749"/>
                  <a:gd name="T37" fmla="*/ 450 h 747"/>
                  <a:gd name="T38" fmla="*/ 223 w 749"/>
                  <a:gd name="T39" fmla="*/ 474 h 747"/>
                  <a:gd name="T40" fmla="*/ 252 w 749"/>
                  <a:gd name="T41" fmla="*/ 497 h 747"/>
                  <a:gd name="T42" fmla="*/ 282 w 749"/>
                  <a:gd name="T43" fmla="*/ 521 h 747"/>
                  <a:gd name="T44" fmla="*/ 313 w 749"/>
                  <a:gd name="T45" fmla="*/ 545 h 747"/>
                  <a:gd name="T46" fmla="*/ 347 w 749"/>
                  <a:gd name="T47" fmla="*/ 567 h 747"/>
                  <a:gd name="T48" fmla="*/ 382 w 749"/>
                  <a:gd name="T49" fmla="*/ 589 h 747"/>
                  <a:gd name="T50" fmla="*/ 418 w 749"/>
                  <a:gd name="T51" fmla="*/ 609 h 747"/>
                  <a:gd name="T52" fmla="*/ 455 w 749"/>
                  <a:gd name="T53" fmla="*/ 630 h 747"/>
                  <a:gd name="T54" fmla="*/ 494 w 749"/>
                  <a:gd name="T55" fmla="*/ 650 h 747"/>
                  <a:gd name="T56" fmla="*/ 534 w 749"/>
                  <a:gd name="T57" fmla="*/ 669 h 747"/>
                  <a:gd name="T58" fmla="*/ 574 w 749"/>
                  <a:gd name="T59" fmla="*/ 686 h 747"/>
                  <a:gd name="T60" fmla="*/ 617 w 749"/>
                  <a:gd name="T61" fmla="*/ 703 h 747"/>
                  <a:gd name="T62" fmla="*/ 659 w 749"/>
                  <a:gd name="T63" fmla="*/ 718 h 747"/>
                  <a:gd name="T64" fmla="*/ 703 w 749"/>
                  <a:gd name="T65" fmla="*/ 733 h 747"/>
                  <a:gd name="T66" fmla="*/ 749 w 749"/>
                  <a:gd name="T67" fmla="*/ 747 h 74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749" h="747">
                    <a:moveTo>
                      <a:pt x="12" y="0"/>
                    </a:moveTo>
                    <a:lnTo>
                      <a:pt x="12" y="0"/>
                    </a:lnTo>
                    <a:lnTo>
                      <a:pt x="5" y="25"/>
                    </a:lnTo>
                    <a:lnTo>
                      <a:pt x="2" y="51"/>
                    </a:lnTo>
                    <a:lnTo>
                      <a:pt x="0" y="78"/>
                    </a:lnTo>
                    <a:lnTo>
                      <a:pt x="0" y="105"/>
                    </a:lnTo>
                    <a:lnTo>
                      <a:pt x="3" y="130"/>
                    </a:lnTo>
                    <a:lnTo>
                      <a:pt x="9" y="158"/>
                    </a:lnTo>
                    <a:lnTo>
                      <a:pt x="15" y="185"/>
                    </a:lnTo>
                    <a:lnTo>
                      <a:pt x="26" y="212"/>
                    </a:lnTo>
                    <a:lnTo>
                      <a:pt x="36" y="239"/>
                    </a:lnTo>
                    <a:lnTo>
                      <a:pt x="49" y="266"/>
                    </a:lnTo>
                    <a:lnTo>
                      <a:pt x="65" y="293"/>
                    </a:lnTo>
                    <a:lnTo>
                      <a:pt x="82" y="319"/>
                    </a:lnTo>
                    <a:lnTo>
                      <a:pt x="100" y="346"/>
                    </a:lnTo>
                    <a:lnTo>
                      <a:pt x="122" y="372"/>
                    </a:lnTo>
                    <a:lnTo>
                      <a:pt x="145" y="399"/>
                    </a:lnTo>
                    <a:lnTo>
                      <a:pt x="168" y="424"/>
                    </a:lnTo>
                    <a:lnTo>
                      <a:pt x="194" y="450"/>
                    </a:lnTo>
                    <a:lnTo>
                      <a:pt x="223" y="474"/>
                    </a:lnTo>
                    <a:lnTo>
                      <a:pt x="252" y="497"/>
                    </a:lnTo>
                    <a:lnTo>
                      <a:pt x="282" y="521"/>
                    </a:lnTo>
                    <a:lnTo>
                      <a:pt x="313" y="545"/>
                    </a:lnTo>
                    <a:lnTo>
                      <a:pt x="347" y="567"/>
                    </a:lnTo>
                    <a:lnTo>
                      <a:pt x="382" y="589"/>
                    </a:lnTo>
                    <a:lnTo>
                      <a:pt x="418" y="609"/>
                    </a:lnTo>
                    <a:lnTo>
                      <a:pt x="455" y="630"/>
                    </a:lnTo>
                    <a:lnTo>
                      <a:pt x="494" y="650"/>
                    </a:lnTo>
                    <a:lnTo>
                      <a:pt x="534" y="669"/>
                    </a:lnTo>
                    <a:lnTo>
                      <a:pt x="574" y="686"/>
                    </a:lnTo>
                    <a:lnTo>
                      <a:pt x="617" y="703"/>
                    </a:lnTo>
                    <a:lnTo>
                      <a:pt x="659" y="718"/>
                    </a:lnTo>
                    <a:lnTo>
                      <a:pt x="703" y="733"/>
                    </a:lnTo>
                    <a:lnTo>
                      <a:pt x="749" y="747"/>
                    </a:lnTo>
                  </a:path>
                </a:pathLst>
              </a:custGeom>
              <a:noFill/>
              <a:ln w="38100" cmpd="sng">
                <a:solidFill>
                  <a:schemeClr val="bg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8" name="Freeform 9814"/>
              <p:cNvSpPr>
                <a:spLocks/>
              </p:cNvSpPr>
              <p:nvPr userDrawn="1"/>
            </p:nvSpPr>
            <p:spPr bwMode="auto">
              <a:xfrm>
                <a:off x="994" y="769"/>
                <a:ext cx="518" cy="163"/>
              </a:xfrm>
              <a:custGeom>
                <a:avLst/>
                <a:gdLst>
                  <a:gd name="T0" fmla="*/ 1037 w 1037"/>
                  <a:gd name="T1" fmla="*/ 0 h 337"/>
                  <a:gd name="T2" fmla="*/ 1037 w 1037"/>
                  <a:gd name="T3" fmla="*/ 0 h 337"/>
                  <a:gd name="T4" fmla="*/ 1028 w 1037"/>
                  <a:gd name="T5" fmla="*/ 28 h 337"/>
                  <a:gd name="T6" fmla="*/ 1016 w 1037"/>
                  <a:gd name="T7" fmla="*/ 53 h 337"/>
                  <a:gd name="T8" fmla="*/ 1003 w 1037"/>
                  <a:gd name="T9" fmla="*/ 79 h 337"/>
                  <a:gd name="T10" fmla="*/ 987 w 1037"/>
                  <a:gd name="T11" fmla="*/ 102 h 337"/>
                  <a:gd name="T12" fmla="*/ 970 w 1037"/>
                  <a:gd name="T13" fmla="*/ 124 h 337"/>
                  <a:gd name="T14" fmla="*/ 952 w 1037"/>
                  <a:gd name="T15" fmla="*/ 146 h 337"/>
                  <a:gd name="T16" fmla="*/ 931 w 1037"/>
                  <a:gd name="T17" fmla="*/ 167 h 337"/>
                  <a:gd name="T18" fmla="*/ 908 w 1037"/>
                  <a:gd name="T19" fmla="*/ 187 h 337"/>
                  <a:gd name="T20" fmla="*/ 884 w 1037"/>
                  <a:gd name="T21" fmla="*/ 206 h 337"/>
                  <a:gd name="T22" fmla="*/ 858 w 1037"/>
                  <a:gd name="T23" fmla="*/ 223 h 337"/>
                  <a:gd name="T24" fmla="*/ 829 w 1037"/>
                  <a:gd name="T25" fmla="*/ 238 h 337"/>
                  <a:gd name="T26" fmla="*/ 800 w 1037"/>
                  <a:gd name="T27" fmla="*/ 254 h 337"/>
                  <a:gd name="T28" fmla="*/ 770 w 1037"/>
                  <a:gd name="T29" fmla="*/ 267 h 337"/>
                  <a:gd name="T30" fmla="*/ 738 w 1037"/>
                  <a:gd name="T31" fmla="*/ 281 h 337"/>
                  <a:gd name="T32" fmla="*/ 705 w 1037"/>
                  <a:gd name="T33" fmla="*/ 293 h 337"/>
                  <a:gd name="T34" fmla="*/ 670 w 1037"/>
                  <a:gd name="T35" fmla="*/ 301 h 337"/>
                  <a:gd name="T36" fmla="*/ 634 w 1037"/>
                  <a:gd name="T37" fmla="*/ 311 h 337"/>
                  <a:gd name="T38" fmla="*/ 598 w 1037"/>
                  <a:gd name="T39" fmla="*/ 318 h 337"/>
                  <a:gd name="T40" fmla="*/ 559 w 1037"/>
                  <a:gd name="T41" fmla="*/ 325 h 337"/>
                  <a:gd name="T42" fmla="*/ 520 w 1037"/>
                  <a:gd name="T43" fmla="*/ 330 h 337"/>
                  <a:gd name="T44" fmla="*/ 481 w 1037"/>
                  <a:gd name="T45" fmla="*/ 333 h 337"/>
                  <a:gd name="T46" fmla="*/ 440 w 1037"/>
                  <a:gd name="T47" fmla="*/ 335 h 337"/>
                  <a:gd name="T48" fmla="*/ 400 w 1037"/>
                  <a:gd name="T49" fmla="*/ 337 h 337"/>
                  <a:gd name="T50" fmla="*/ 357 w 1037"/>
                  <a:gd name="T51" fmla="*/ 335 h 337"/>
                  <a:gd name="T52" fmla="*/ 315 w 1037"/>
                  <a:gd name="T53" fmla="*/ 333 h 337"/>
                  <a:gd name="T54" fmla="*/ 270 w 1037"/>
                  <a:gd name="T55" fmla="*/ 330 h 337"/>
                  <a:gd name="T56" fmla="*/ 226 w 1037"/>
                  <a:gd name="T57" fmla="*/ 325 h 337"/>
                  <a:gd name="T58" fmla="*/ 182 w 1037"/>
                  <a:gd name="T59" fmla="*/ 320 h 337"/>
                  <a:gd name="T60" fmla="*/ 136 w 1037"/>
                  <a:gd name="T61" fmla="*/ 311 h 337"/>
                  <a:gd name="T62" fmla="*/ 92 w 1037"/>
                  <a:gd name="T63" fmla="*/ 303 h 337"/>
                  <a:gd name="T64" fmla="*/ 46 w 1037"/>
                  <a:gd name="T65" fmla="*/ 291 h 337"/>
                  <a:gd name="T66" fmla="*/ 0 w 1037"/>
                  <a:gd name="T67" fmla="*/ 279 h 33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037" h="337">
                    <a:moveTo>
                      <a:pt x="1037" y="0"/>
                    </a:moveTo>
                    <a:lnTo>
                      <a:pt x="1037" y="0"/>
                    </a:lnTo>
                    <a:lnTo>
                      <a:pt x="1028" y="28"/>
                    </a:lnTo>
                    <a:lnTo>
                      <a:pt x="1016" y="53"/>
                    </a:lnTo>
                    <a:lnTo>
                      <a:pt x="1003" y="79"/>
                    </a:lnTo>
                    <a:lnTo>
                      <a:pt x="987" y="102"/>
                    </a:lnTo>
                    <a:lnTo>
                      <a:pt x="970" y="124"/>
                    </a:lnTo>
                    <a:lnTo>
                      <a:pt x="952" y="146"/>
                    </a:lnTo>
                    <a:lnTo>
                      <a:pt x="931" y="167"/>
                    </a:lnTo>
                    <a:lnTo>
                      <a:pt x="908" y="187"/>
                    </a:lnTo>
                    <a:lnTo>
                      <a:pt x="884" y="206"/>
                    </a:lnTo>
                    <a:lnTo>
                      <a:pt x="858" y="223"/>
                    </a:lnTo>
                    <a:lnTo>
                      <a:pt x="829" y="238"/>
                    </a:lnTo>
                    <a:lnTo>
                      <a:pt x="800" y="254"/>
                    </a:lnTo>
                    <a:lnTo>
                      <a:pt x="770" y="267"/>
                    </a:lnTo>
                    <a:lnTo>
                      <a:pt x="738" y="281"/>
                    </a:lnTo>
                    <a:lnTo>
                      <a:pt x="705" y="293"/>
                    </a:lnTo>
                    <a:lnTo>
                      <a:pt x="670" y="301"/>
                    </a:lnTo>
                    <a:lnTo>
                      <a:pt x="634" y="311"/>
                    </a:lnTo>
                    <a:lnTo>
                      <a:pt x="598" y="318"/>
                    </a:lnTo>
                    <a:lnTo>
                      <a:pt x="559" y="325"/>
                    </a:lnTo>
                    <a:lnTo>
                      <a:pt x="520" y="330"/>
                    </a:lnTo>
                    <a:lnTo>
                      <a:pt x="481" y="333"/>
                    </a:lnTo>
                    <a:lnTo>
                      <a:pt x="440" y="335"/>
                    </a:lnTo>
                    <a:lnTo>
                      <a:pt x="400" y="337"/>
                    </a:lnTo>
                    <a:lnTo>
                      <a:pt x="357" y="335"/>
                    </a:lnTo>
                    <a:lnTo>
                      <a:pt x="315" y="333"/>
                    </a:lnTo>
                    <a:lnTo>
                      <a:pt x="270" y="330"/>
                    </a:lnTo>
                    <a:lnTo>
                      <a:pt x="226" y="325"/>
                    </a:lnTo>
                    <a:lnTo>
                      <a:pt x="182" y="320"/>
                    </a:lnTo>
                    <a:lnTo>
                      <a:pt x="136" y="311"/>
                    </a:lnTo>
                    <a:lnTo>
                      <a:pt x="92" y="303"/>
                    </a:lnTo>
                    <a:lnTo>
                      <a:pt x="46" y="291"/>
                    </a:lnTo>
                    <a:lnTo>
                      <a:pt x="0" y="279"/>
                    </a:lnTo>
                  </a:path>
                </a:pathLst>
              </a:custGeom>
              <a:noFill/>
              <a:ln w="38100" cmpd="sng">
                <a:solidFill>
                  <a:schemeClr val="bg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9" name="Freeform 9815"/>
              <p:cNvSpPr>
                <a:spLocks/>
              </p:cNvSpPr>
              <p:nvPr userDrawn="1"/>
            </p:nvSpPr>
            <p:spPr bwMode="auto">
              <a:xfrm>
                <a:off x="477" y="810"/>
                <a:ext cx="449" cy="343"/>
              </a:xfrm>
              <a:custGeom>
                <a:avLst/>
                <a:gdLst>
                  <a:gd name="T0" fmla="*/ 7 w 897"/>
                  <a:gd name="T1" fmla="*/ 0 h 710"/>
                  <a:gd name="T2" fmla="*/ 7 w 897"/>
                  <a:gd name="T3" fmla="*/ 0 h 710"/>
                  <a:gd name="T4" fmla="*/ 1 w 897"/>
                  <a:gd name="T5" fmla="*/ 22 h 710"/>
                  <a:gd name="T6" fmla="*/ 0 w 897"/>
                  <a:gd name="T7" fmla="*/ 44 h 710"/>
                  <a:gd name="T8" fmla="*/ 0 w 897"/>
                  <a:gd name="T9" fmla="*/ 68 h 710"/>
                  <a:gd name="T10" fmla="*/ 3 w 897"/>
                  <a:gd name="T11" fmla="*/ 90 h 710"/>
                  <a:gd name="T12" fmla="*/ 8 w 897"/>
                  <a:gd name="T13" fmla="*/ 113 h 710"/>
                  <a:gd name="T14" fmla="*/ 15 w 897"/>
                  <a:gd name="T15" fmla="*/ 137 h 710"/>
                  <a:gd name="T16" fmla="*/ 25 w 897"/>
                  <a:gd name="T17" fmla="*/ 163 h 710"/>
                  <a:gd name="T18" fmla="*/ 39 w 897"/>
                  <a:gd name="T19" fmla="*/ 187 h 710"/>
                  <a:gd name="T20" fmla="*/ 54 w 897"/>
                  <a:gd name="T21" fmla="*/ 210 h 710"/>
                  <a:gd name="T22" fmla="*/ 71 w 897"/>
                  <a:gd name="T23" fmla="*/ 236 h 710"/>
                  <a:gd name="T24" fmla="*/ 90 w 897"/>
                  <a:gd name="T25" fmla="*/ 260 h 710"/>
                  <a:gd name="T26" fmla="*/ 112 w 897"/>
                  <a:gd name="T27" fmla="*/ 285 h 710"/>
                  <a:gd name="T28" fmla="*/ 134 w 897"/>
                  <a:gd name="T29" fmla="*/ 309 h 710"/>
                  <a:gd name="T30" fmla="*/ 159 w 897"/>
                  <a:gd name="T31" fmla="*/ 334 h 710"/>
                  <a:gd name="T32" fmla="*/ 188 w 897"/>
                  <a:gd name="T33" fmla="*/ 358 h 710"/>
                  <a:gd name="T34" fmla="*/ 217 w 897"/>
                  <a:gd name="T35" fmla="*/ 382 h 710"/>
                  <a:gd name="T36" fmla="*/ 248 w 897"/>
                  <a:gd name="T37" fmla="*/ 407 h 710"/>
                  <a:gd name="T38" fmla="*/ 280 w 897"/>
                  <a:gd name="T39" fmla="*/ 431 h 710"/>
                  <a:gd name="T40" fmla="*/ 316 w 897"/>
                  <a:gd name="T41" fmla="*/ 453 h 710"/>
                  <a:gd name="T42" fmla="*/ 351 w 897"/>
                  <a:gd name="T43" fmla="*/ 477 h 710"/>
                  <a:gd name="T44" fmla="*/ 389 w 897"/>
                  <a:gd name="T45" fmla="*/ 499 h 710"/>
                  <a:gd name="T46" fmla="*/ 430 w 897"/>
                  <a:gd name="T47" fmla="*/ 521 h 710"/>
                  <a:gd name="T48" fmla="*/ 470 w 897"/>
                  <a:gd name="T49" fmla="*/ 543 h 710"/>
                  <a:gd name="T50" fmla="*/ 513 w 897"/>
                  <a:gd name="T51" fmla="*/ 565 h 710"/>
                  <a:gd name="T52" fmla="*/ 555 w 897"/>
                  <a:gd name="T53" fmla="*/ 586 h 710"/>
                  <a:gd name="T54" fmla="*/ 601 w 897"/>
                  <a:gd name="T55" fmla="*/ 606 h 710"/>
                  <a:gd name="T56" fmla="*/ 647 w 897"/>
                  <a:gd name="T57" fmla="*/ 625 h 710"/>
                  <a:gd name="T58" fmla="*/ 695 w 897"/>
                  <a:gd name="T59" fmla="*/ 643 h 710"/>
                  <a:gd name="T60" fmla="*/ 744 w 897"/>
                  <a:gd name="T61" fmla="*/ 662 h 710"/>
                  <a:gd name="T62" fmla="*/ 793 w 897"/>
                  <a:gd name="T63" fmla="*/ 679 h 710"/>
                  <a:gd name="T64" fmla="*/ 844 w 897"/>
                  <a:gd name="T65" fmla="*/ 694 h 710"/>
                  <a:gd name="T66" fmla="*/ 897 w 897"/>
                  <a:gd name="T67" fmla="*/ 710 h 71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897" h="710">
                    <a:moveTo>
                      <a:pt x="7" y="0"/>
                    </a:moveTo>
                    <a:lnTo>
                      <a:pt x="7" y="0"/>
                    </a:lnTo>
                    <a:lnTo>
                      <a:pt x="1" y="22"/>
                    </a:lnTo>
                    <a:lnTo>
                      <a:pt x="0" y="44"/>
                    </a:lnTo>
                    <a:lnTo>
                      <a:pt x="0" y="68"/>
                    </a:lnTo>
                    <a:lnTo>
                      <a:pt x="3" y="90"/>
                    </a:lnTo>
                    <a:lnTo>
                      <a:pt x="8" y="113"/>
                    </a:lnTo>
                    <a:lnTo>
                      <a:pt x="15" y="137"/>
                    </a:lnTo>
                    <a:lnTo>
                      <a:pt x="25" y="163"/>
                    </a:lnTo>
                    <a:lnTo>
                      <a:pt x="39" y="187"/>
                    </a:lnTo>
                    <a:lnTo>
                      <a:pt x="54" y="210"/>
                    </a:lnTo>
                    <a:lnTo>
                      <a:pt x="71" y="236"/>
                    </a:lnTo>
                    <a:lnTo>
                      <a:pt x="90" y="260"/>
                    </a:lnTo>
                    <a:lnTo>
                      <a:pt x="112" y="285"/>
                    </a:lnTo>
                    <a:lnTo>
                      <a:pt x="134" y="309"/>
                    </a:lnTo>
                    <a:lnTo>
                      <a:pt x="159" y="334"/>
                    </a:lnTo>
                    <a:lnTo>
                      <a:pt x="188" y="358"/>
                    </a:lnTo>
                    <a:lnTo>
                      <a:pt x="217" y="382"/>
                    </a:lnTo>
                    <a:lnTo>
                      <a:pt x="248" y="407"/>
                    </a:lnTo>
                    <a:lnTo>
                      <a:pt x="280" y="431"/>
                    </a:lnTo>
                    <a:lnTo>
                      <a:pt x="316" y="453"/>
                    </a:lnTo>
                    <a:lnTo>
                      <a:pt x="351" y="477"/>
                    </a:lnTo>
                    <a:lnTo>
                      <a:pt x="389" y="499"/>
                    </a:lnTo>
                    <a:lnTo>
                      <a:pt x="430" y="521"/>
                    </a:lnTo>
                    <a:lnTo>
                      <a:pt x="470" y="543"/>
                    </a:lnTo>
                    <a:lnTo>
                      <a:pt x="513" y="565"/>
                    </a:lnTo>
                    <a:lnTo>
                      <a:pt x="555" y="586"/>
                    </a:lnTo>
                    <a:lnTo>
                      <a:pt x="601" y="606"/>
                    </a:lnTo>
                    <a:lnTo>
                      <a:pt x="647" y="625"/>
                    </a:lnTo>
                    <a:lnTo>
                      <a:pt x="695" y="643"/>
                    </a:lnTo>
                    <a:lnTo>
                      <a:pt x="744" y="662"/>
                    </a:lnTo>
                    <a:lnTo>
                      <a:pt x="793" y="679"/>
                    </a:lnTo>
                    <a:lnTo>
                      <a:pt x="844" y="694"/>
                    </a:lnTo>
                    <a:lnTo>
                      <a:pt x="897" y="710"/>
                    </a:lnTo>
                  </a:path>
                </a:pathLst>
              </a:custGeom>
              <a:noFill/>
              <a:ln w="38100" cmpd="sng">
                <a:solidFill>
                  <a:schemeClr val="bg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30" name="Freeform 9816"/>
              <p:cNvSpPr>
                <a:spLocks/>
              </p:cNvSpPr>
              <p:nvPr userDrawn="1"/>
            </p:nvSpPr>
            <p:spPr bwMode="auto">
              <a:xfrm>
                <a:off x="928" y="1089"/>
                <a:ext cx="565" cy="110"/>
              </a:xfrm>
              <a:custGeom>
                <a:avLst/>
                <a:gdLst>
                  <a:gd name="T0" fmla="*/ 1132 w 1132"/>
                  <a:gd name="T1" fmla="*/ 0 h 224"/>
                  <a:gd name="T2" fmla="*/ 1132 w 1132"/>
                  <a:gd name="T3" fmla="*/ 0 h 224"/>
                  <a:gd name="T4" fmla="*/ 1125 w 1132"/>
                  <a:gd name="T5" fmla="*/ 22 h 224"/>
                  <a:gd name="T6" fmla="*/ 1115 w 1132"/>
                  <a:gd name="T7" fmla="*/ 43 h 224"/>
                  <a:gd name="T8" fmla="*/ 1103 w 1132"/>
                  <a:gd name="T9" fmla="*/ 61 h 224"/>
                  <a:gd name="T10" fmla="*/ 1087 w 1132"/>
                  <a:gd name="T11" fmla="*/ 80 h 224"/>
                  <a:gd name="T12" fmla="*/ 1070 w 1132"/>
                  <a:gd name="T13" fmla="*/ 97 h 224"/>
                  <a:gd name="T14" fmla="*/ 1050 w 1132"/>
                  <a:gd name="T15" fmla="*/ 114 h 224"/>
                  <a:gd name="T16" fmla="*/ 1030 w 1132"/>
                  <a:gd name="T17" fmla="*/ 129 h 224"/>
                  <a:gd name="T18" fmla="*/ 1006 w 1132"/>
                  <a:gd name="T19" fmla="*/ 143 h 224"/>
                  <a:gd name="T20" fmla="*/ 980 w 1132"/>
                  <a:gd name="T21" fmla="*/ 155 h 224"/>
                  <a:gd name="T22" fmla="*/ 953 w 1132"/>
                  <a:gd name="T23" fmla="*/ 167 h 224"/>
                  <a:gd name="T24" fmla="*/ 923 w 1132"/>
                  <a:gd name="T25" fmla="*/ 179 h 224"/>
                  <a:gd name="T26" fmla="*/ 892 w 1132"/>
                  <a:gd name="T27" fmla="*/ 187 h 224"/>
                  <a:gd name="T28" fmla="*/ 860 w 1132"/>
                  <a:gd name="T29" fmla="*/ 196 h 224"/>
                  <a:gd name="T30" fmla="*/ 824 w 1132"/>
                  <a:gd name="T31" fmla="*/ 204 h 224"/>
                  <a:gd name="T32" fmla="*/ 788 w 1132"/>
                  <a:gd name="T33" fmla="*/ 209 h 224"/>
                  <a:gd name="T34" fmla="*/ 751 w 1132"/>
                  <a:gd name="T35" fmla="*/ 214 h 224"/>
                  <a:gd name="T36" fmla="*/ 712 w 1132"/>
                  <a:gd name="T37" fmla="*/ 219 h 224"/>
                  <a:gd name="T38" fmla="*/ 671 w 1132"/>
                  <a:gd name="T39" fmla="*/ 221 h 224"/>
                  <a:gd name="T40" fmla="*/ 629 w 1132"/>
                  <a:gd name="T41" fmla="*/ 223 h 224"/>
                  <a:gd name="T42" fmla="*/ 586 w 1132"/>
                  <a:gd name="T43" fmla="*/ 224 h 224"/>
                  <a:gd name="T44" fmla="*/ 542 w 1132"/>
                  <a:gd name="T45" fmla="*/ 223 h 224"/>
                  <a:gd name="T46" fmla="*/ 498 w 1132"/>
                  <a:gd name="T47" fmla="*/ 221 h 224"/>
                  <a:gd name="T48" fmla="*/ 450 w 1132"/>
                  <a:gd name="T49" fmla="*/ 218 h 224"/>
                  <a:gd name="T50" fmla="*/ 405 w 1132"/>
                  <a:gd name="T51" fmla="*/ 214 h 224"/>
                  <a:gd name="T52" fmla="*/ 355 w 1132"/>
                  <a:gd name="T53" fmla="*/ 207 h 224"/>
                  <a:gd name="T54" fmla="*/ 306 w 1132"/>
                  <a:gd name="T55" fmla="*/ 202 h 224"/>
                  <a:gd name="T56" fmla="*/ 257 w 1132"/>
                  <a:gd name="T57" fmla="*/ 194 h 224"/>
                  <a:gd name="T58" fmla="*/ 207 w 1132"/>
                  <a:gd name="T59" fmla="*/ 184 h 224"/>
                  <a:gd name="T60" fmla="*/ 156 w 1132"/>
                  <a:gd name="T61" fmla="*/ 173 h 224"/>
                  <a:gd name="T62" fmla="*/ 106 w 1132"/>
                  <a:gd name="T63" fmla="*/ 162 h 224"/>
                  <a:gd name="T64" fmla="*/ 53 w 1132"/>
                  <a:gd name="T65" fmla="*/ 150 h 224"/>
                  <a:gd name="T66" fmla="*/ 0 w 1132"/>
                  <a:gd name="T67" fmla="*/ 134 h 22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132" h="224">
                    <a:moveTo>
                      <a:pt x="1132" y="0"/>
                    </a:moveTo>
                    <a:lnTo>
                      <a:pt x="1132" y="0"/>
                    </a:lnTo>
                    <a:lnTo>
                      <a:pt x="1125" y="22"/>
                    </a:lnTo>
                    <a:lnTo>
                      <a:pt x="1115" y="43"/>
                    </a:lnTo>
                    <a:lnTo>
                      <a:pt x="1103" y="61"/>
                    </a:lnTo>
                    <a:lnTo>
                      <a:pt x="1087" y="80"/>
                    </a:lnTo>
                    <a:lnTo>
                      <a:pt x="1070" y="97"/>
                    </a:lnTo>
                    <a:lnTo>
                      <a:pt x="1050" y="114"/>
                    </a:lnTo>
                    <a:lnTo>
                      <a:pt x="1030" y="129"/>
                    </a:lnTo>
                    <a:lnTo>
                      <a:pt x="1006" y="143"/>
                    </a:lnTo>
                    <a:lnTo>
                      <a:pt x="980" y="155"/>
                    </a:lnTo>
                    <a:lnTo>
                      <a:pt x="953" y="167"/>
                    </a:lnTo>
                    <a:lnTo>
                      <a:pt x="923" y="179"/>
                    </a:lnTo>
                    <a:lnTo>
                      <a:pt x="892" y="187"/>
                    </a:lnTo>
                    <a:lnTo>
                      <a:pt x="860" y="196"/>
                    </a:lnTo>
                    <a:lnTo>
                      <a:pt x="824" y="204"/>
                    </a:lnTo>
                    <a:lnTo>
                      <a:pt x="788" y="209"/>
                    </a:lnTo>
                    <a:lnTo>
                      <a:pt x="751" y="214"/>
                    </a:lnTo>
                    <a:lnTo>
                      <a:pt x="712" y="219"/>
                    </a:lnTo>
                    <a:lnTo>
                      <a:pt x="671" y="221"/>
                    </a:lnTo>
                    <a:lnTo>
                      <a:pt x="629" y="223"/>
                    </a:lnTo>
                    <a:lnTo>
                      <a:pt x="586" y="224"/>
                    </a:lnTo>
                    <a:lnTo>
                      <a:pt x="542" y="223"/>
                    </a:lnTo>
                    <a:lnTo>
                      <a:pt x="498" y="221"/>
                    </a:lnTo>
                    <a:lnTo>
                      <a:pt x="450" y="218"/>
                    </a:lnTo>
                    <a:lnTo>
                      <a:pt x="405" y="214"/>
                    </a:lnTo>
                    <a:lnTo>
                      <a:pt x="355" y="207"/>
                    </a:lnTo>
                    <a:lnTo>
                      <a:pt x="306" y="202"/>
                    </a:lnTo>
                    <a:lnTo>
                      <a:pt x="257" y="194"/>
                    </a:lnTo>
                    <a:lnTo>
                      <a:pt x="207" y="184"/>
                    </a:lnTo>
                    <a:lnTo>
                      <a:pt x="156" y="173"/>
                    </a:lnTo>
                    <a:lnTo>
                      <a:pt x="106" y="162"/>
                    </a:lnTo>
                    <a:lnTo>
                      <a:pt x="53" y="150"/>
                    </a:lnTo>
                    <a:lnTo>
                      <a:pt x="0" y="134"/>
                    </a:lnTo>
                  </a:path>
                </a:pathLst>
              </a:custGeom>
              <a:noFill/>
              <a:ln w="38100" cmpd="sng">
                <a:solidFill>
                  <a:schemeClr val="bg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31" name="Freeform 9817"/>
              <p:cNvSpPr>
                <a:spLocks/>
              </p:cNvSpPr>
              <p:nvPr userDrawn="1"/>
            </p:nvSpPr>
            <p:spPr bwMode="auto">
              <a:xfrm>
                <a:off x="530" y="1116"/>
                <a:ext cx="346" cy="217"/>
              </a:xfrm>
              <a:custGeom>
                <a:avLst/>
                <a:gdLst>
                  <a:gd name="T0" fmla="*/ 4 w 688"/>
                  <a:gd name="T1" fmla="*/ 0 h 450"/>
                  <a:gd name="T2" fmla="*/ 4 w 688"/>
                  <a:gd name="T3" fmla="*/ 0 h 450"/>
                  <a:gd name="T4" fmla="*/ 2 w 688"/>
                  <a:gd name="T5" fmla="*/ 11 h 450"/>
                  <a:gd name="T6" fmla="*/ 0 w 688"/>
                  <a:gd name="T7" fmla="*/ 25 h 450"/>
                  <a:gd name="T8" fmla="*/ 2 w 688"/>
                  <a:gd name="T9" fmla="*/ 39 h 450"/>
                  <a:gd name="T10" fmla="*/ 5 w 688"/>
                  <a:gd name="T11" fmla="*/ 51 h 450"/>
                  <a:gd name="T12" fmla="*/ 10 w 688"/>
                  <a:gd name="T13" fmla="*/ 66 h 450"/>
                  <a:gd name="T14" fmla="*/ 17 w 688"/>
                  <a:gd name="T15" fmla="*/ 79 h 450"/>
                  <a:gd name="T16" fmla="*/ 26 w 688"/>
                  <a:gd name="T17" fmla="*/ 93 h 450"/>
                  <a:gd name="T18" fmla="*/ 36 w 688"/>
                  <a:gd name="T19" fmla="*/ 108 h 450"/>
                  <a:gd name="T20" fmla="*/ 48 w 688"/>
                  <a:gd name="T21" fmla="*/ 122 h 450"/>
                  <a:gd name="T22" fmla="*/ 61 w 688"/>
                  <a:gd name="T23" fmla="*/ 137 h 450"/>
                  <a:gd name="T24" fmla="*/ 94 w 688"/>
                  <a:gd name="T25" fmla="*/ 168 h 450"/>
                  <a:gd name="T26" fmla="*/ 133 w 688"/>
                  <a:gd name="T27" fmla="*/ 198 h 450"/>
                  <a:gd name="T28" fmla="*/ 175 w 688"/>
                  <a:gd name="T29" fmla="*/ 229 h 450"/>
                  <a:gd name="T30" fmla="*/ 224 w 688"/>
                  <a:gd name="T31" fmla="*/ 259 h 450"/>
                  <a:gd name="T32" fmla="*/ 279 w 688"/>
                  <a:gd name="T33" fmla="*/ 288 h 450"/>
                  <a:gd name="T34" fmla="*/ 338 w 688"/>
                  <a:gd name="T35" fmla="*/ 319 h 450"/>
                  <a:gd name="T36" fmla="*/ 401 w 688"/>
                  <a:gd name="T37" fmla="*/ 348 h 450"/>
                  <a:gd name="T38" fmla="*/ 467 w 688"/>
                  <a:gd name="T39" fmla="*/ 375 h 450"/>
                  <a:gd name="T40" fmla="*/ 537 w 688"/>
                  <a:gd name="T41" fmla="*/ 400 h 450"/>
                  <a:gd name="T42" fmla="*/ 612 w 688"/>
                  <a:gd name="T43" fmla="*/ 426 h 450"/>
                  <a:gd name="T44" fmla="*/ 688 w 688"/>
                  <a:gd name="T45" fmla="*/ 450 h 45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688" h="450">
                    <a:moveTo>
                      <a:pt x="4" y="0"/>
                    </a:moveTo>
                    <a:lnTo>
                      <a:pt x="4" y="0"/>
                    </a:lnTo>
                    <a:lnTo>
                      <a:pt x="2" y="11"/>
                    </a:lnTo>
                    <a:lnTo>
                      <a:pt x="0" y="25"/>
                    </a:lnTo>
                    <a:lnTo>
                      <a:pt x="2" y="39"/>
                    </a:lnTo>
                    <a:lnTo>
                      <a:pt x="5" y="51"/>
                    </a:lnTo>
                    <a:lnTo>
                      <a:pt x="10" y="66"/>
                    </a:lnTo>
                    <a:lnTo>
                      <a:pt x="17" y="79"/>
                    </a:lnTo>
                    <a:lnTo>
                      <a:pt x="26" y="93"/>
                    </a:lnTo>
                    <a:lnTo>
                      <a:pt x="36" y="108"/>
                    </a:lnTo>
                    <a:lnTo>
                      <a:pt x="48" y="122"/>
                    </a:lnTo>
                    <a:lnTo>
                      <a:pt x="61" y="137"/>
                    </a:lnTo>
                    <a:lnTo>
                      <a:pt x="94" y="168"/>
                    </a:lnTo>
                    <a:lnTo>
                      <a:pt x="133" y="198"/>
                    </a:lnTo>
                    <a:lnTo>
                      <a:pt x="175" y="229"/>
                    </a:lnTo>
                    <a:lnTo>
                      <a:pt x="224" y="259"/>
                    </a:lnTo>
                    <a:lnTo>
                      <a:pt x="279" y="288"/>
                    </a:lnTo>
                    <a:lnTo>
                      <a:pt x="338" y="319"/>
                    </a:lnTo>
                    <a:lnTo>
                      <a:pt x="401" y="348"/>
                    </a:lnTo>
                    <a:lnTo>
                      <a:pt x="467" y="375"/>
                    </a:lnTo>
                    <a:lnTo>
                      <a:pt x="537" y="400"/>
                    </a:lnTo>
                    <a:lnTo>
                      <a:pt x="612" y="426"/>
                    </a:lnTo>
                    <a:lnTo>
                      <a:pt x="688" y="450"/>
                    </a:lnTo>
                  </a:path>
                </a:pathLst>
              </a:custGeom>
              <a:noFill/>
              <a:ln w="38100" cmpd="sng">
                <a:solidFill>
                  <a:schemeClr val="bg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32" name="Freeform 9818"/>
              <p:cNvSpPr>
                <a:spLocks/>
              </p:cNvSpPr>
              <p:nvPr userDrawn="1"/>
            </p:nvSpPr>
            <p:spPr bwMode="auto">
              <a:xfrm>
                <a:off x="871" y="1331"/>
                <a:ext cx="354" cy="54"/>
              </a:xfrm>
              <a:custGeom>
                <a:avLst/>
                <a:gdLst>
                  <a:gd name="T0" fmla="*/ 707 w 707"/>
                  <a:gd name="T1" fmla="*/ 73 h 107"/>
                  <a:gd name="T2" fmla="*/ 707 w 707"/>
                  <a:gd name="T3" fmla="*/ 73 h 107"/>
                  <a:gd name="T4" fmla="*/ 705 w 707"/>
                  <a:gd name="T5" fmla="*/ 78 h 107"/>
                  <a:gd name="T6" fmla="*/ 700 w 707"/>
                  <a:gd name="T7" fmla="*/ 83 h 107"/>
                  <a:gd name="T8" fmla="*/ 695 w 707"/>
                  <a:gd name="T9" fmla="*/ 88 h 107"/>
                  <a:gd name="T10" fmla="*/ 686 w 707"/>
                  <a:gd name="T11" fmla="*/ 93 h 107"/>
                  <a:gd name="T12" fmla="*/ 678 w 707"/>
                  <a:gd name="T13" fmla="*/ 97 h 107"/>
                  <a:gd name="T14" fmla="*/ 668 w 707"/>
                  <a:gd name="T15" fmla="*/ 100 h 107"/>
                  <a:gd name="T16" fmla="*/ 642 w 707"/>
                  <a:gd name="T17" fmla="*/ 104 h 107"/>
                  <a:gd name="T18" fmla="*/ 610 w 707"/>
                  <a:gd name="T19" fmla="*/ 107 h 107"/>
                  <a:gd name="T20" fmla="*/ 574 w 707"/>
                  <a:gd name="T21" fmla="*/ 107 h 107"/>
                  <a:gd name="T22" fmla="*/ 532 w 707"/>
                  <a:gd name="T23" fmla="*/ 105 h 107"/>
                  <a:gd name="T24" fmla="*/ 486 w 707"/>
                  <a:gd name="T25" fmla="*/ 100 h 107"/>
                  <a:gd name="T26" fmla="*/ 437 w 707"/>
                  <a:gd name="T27" fmla="*/ 95 h 107"/>
                  <a:gd name="T28" fmla="*/ 382 w 707"/>
                  <a:gd name="T29" fmla="*/ 87 h 107"/>
                  <a:gd name="T30" fmla="*/ 326 w 707"/>
                  <a:gd name="T31" fmla="*/ 76 h 107"/>
                  <a:gd name="T32" fmla="*/ 265 w 707"/>
                  <a:gd name="T33" fmla="*/ 66 h 107"/>
                  <a:gd name="T34" fmla="*/ 202 w 707"/>
                  <a:gd name="T35" fmla="*/ 51 h 107"/>
                  <a:gd name="T36" fmla="*/ 136 w 707"/>
                  <a:gd name="T37" fmla="*/ 36 h 107"/>
                  <a:gd name="T38" fmla="*/ 70 w 707"/>
                  <a:gd name="T39" fmla="*/ 19 h 107"/>
                  <a:gd name="T40" fmla="*/ 0 w 707"/>
                  <a:gd name="T41" fmla="*/ 0 h 10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707" h="107">
                    <a:moveTo>
                      <a:pt x="707" y="73"/>
                    </a:moveTo>
                    <a:lnTo>
                      <a:pt x="707" y="73"/>
                    </a:lnTo>
                    <a:lnTo>
                      <a:pt x="705" y="78"/>
                    </a:lnTo>
                    <a:lnTo>
                      <a:pt x="700" y="83"/>
                    </a:lnTo>
                    <a:lnTo>
                      <a:pt x="695" y="88"/>
                    </a:lnTo>
                    <a:lnTo>
                      <a:pt x="686" y="93"/>
                    </a:lnTo>
                    <a:lnTo>
                      <a:pt x="678" y="97"/>
                    </a:lnTo>
                    <a:lnTo>
                      <a:pt x="668" y="100"/>
                    </a:lnTo>
                    <a:lnTo>
                      <a:pt x="642" y="104"/>
                    </a:lnTo>
                    <a:lnTo>
                      <a:pt x="610" y="107"/>
                    </a:lnTo>
                    <a:lnTo>
                      <a:pt x="574" y="107"/>
                    </a:lnTo>
                    <a:lnTo>
                      <a:pt x="532" y="105"/>
                    </a:lnTo>
                    <a:lnTo>
                      <a:pt x="486" y="100"/>
                    </a:lnTo>
                    <a:lnTo>
                      <a:pt x="437" y="95"/>
                    </a:lnTo>
                    <a:lnTo>
                      <a:pt x="382" y="87"/>
                    </a:lnTo>
                    <a:lnTo>
                      <a:pt x="326" y="76"/>
                    </a:lnTo>
                    <a:lnTo>
                      <a:pt x="265" y="66"/>
                    </a:lnTo>
                    <a:lnTo>
                      <a:pt x="202" y="51"/>
                    </a:lnTo>
                    <a:lnTo>
                      <a:pt x="136" y="36"/>
                    </a:lnTo>
                    <a:lnTo>
                      <a:pt x="70" y="19"/>
                    </a:lnTo>
                    <a:lnTo>
                      <a:pt x="0" y="0"/>
                    </a:lnTo>
                  </a:path>
                </a:pathLst>
              </a:custGeom>
              <a:noFill/>
              <a:ln w="38100" cmpd="sng">
                <a:solidFill>
                  <a:schemeClr val="bg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33" name="Line 9819"/>
              <p:cNvSpPr>
                <a:spLocks noChangeShapeType="1"/>
              </p:cNvSpPr>
              <p:nvPr userDrawn="1"/>
            </p:nvSpPr>
            <p:spPr bwMode="auto">
              <a:xfrm flipH="1">
                <a:off x="859" y="409"/>
                <a:ext cx="295" cy="997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34" name="Freeform 9820"/>
              <p:cNvSpPr>
                <a:spLocks/>
              </p:cNvSpPr>
              <p:nvPr userDrawn="1"/>
            </p:nvSpPr>
            <p:spPr bwMode="auto">
              <a:xfrm>
                <a:off x="471" y="388"/>
                <a:ext cx="1060" cy="1032"/>
              </a:xfrm>
              <a:custGeom>
                <a:avLst/>
                <a:gdLst>
                  <a:gd name="T0" fmla="*/ 2059 w 2117"/>
                  <a:gd name="T1" fmla="*/ 1410 h 2132"/>
                  <a:gd name="T2" fmla="*/ 1996 w 2117"/>
                  <a:gd name="T3" fmla="*/ 1558 h 2132"/>
                  <a:gd name="T4" fmla="*/ 1913 w 2117"/>
                  <a:gd name="T5" fmla="*/ 1692 h 2132"/>
                  <a:gd name="T6" fmla="*/ 1813 w 2117"/>
                  <a:gd name="T7" fmla="*/ 1811 h 2132"/>
                  <a:gd name="T8" fmla="*/ 1699 w 2117"/>
                  <a:gd name="T9" fmla="*/ 1913 h 2132"/>
                  <a:gd name="T10" fmla="*/ 1572 w 2117"/>
                  <a:gd name="T11" fmla="*/ 1998 h 2132"/>
                  <a:gd name="T12" fmla="*/ 1432 w 2117"/>
                  <a:gd name="T13" fmla="*/ 2062 h 2132"/>
                  <a:gd name="T14" fmla="*/ 1286 w 2117"/>
                  <a:gd name="T15" fmla="*/ 2107 h 2132"/>
                  <a:gd name="T16" fmla="*/ 1133 w 2117"/>
                  <a:gd name="T17" fmla="*/ 2130 h 2132"/>
                  <a:gd name="T18" fmla="*/ 977 w 2117"/>
                  <a:gd name="T19" fmla="*/ 2130 h 2132"/>
                  <a:gd name="T20" fmla="*/ 819 w 2117"/>
                  <a:gd name="T21" fmla="*/ 2107 h 2132"/>
                  <a:gd name="T22" fmla="*/ 714 w 2117"/>
                  <a:gd name="T23" fmla="*/ 2076 h 2132"/>
                  <a:gd name="T24" fmla="*/ 568 w 2117"/>
                  <a:gd name="T25" fmla="*/ 2013 h 2132"/>
                  <a:gd name="T26" fmla="*/ 433 w 2117"/>
                  <a:gd name="T27" fmla="*/ 1930 h 2132"/>
                  <a:gd name="T28" fmla="*/ 316 w 2117"/>
                  <a:gd name="T29" fmla="*/ 1830 h 2132"/>
                  <a:gd name="T30" fmla="*/ 216 w 2117"/>
                  <a:gd name="T31" fmla="*/ 1714 h 2132"/>
                  <a:gd name="T32" fmla="*/ 133 w 2117"/>
                  <a:gd name="T33" fmla="*/ 1587 h 2132"/>
                  <a:gd name="T34" fmla="*/ 68 w 2117"/>
                  <a:gd name="T35" fmla="*/ 1448 h 2132"/>
                  <a:gd name="T36" fmla="*/ 24 w 2117"/>
                  <a:gd name="T37" fmla="*/ 1300 h 2132"/>
                  <a:gd name="T38" fmla="*/ 2 w 2117"/>
                  <a:gd name="T39" fmla="*/ 1147 h 2132"/>
                  <a:gd name="T40" fmla="*/ 4 w 2117"/>
                  <a:gd name="T41" fmla="*/ 989 h 2132"/>
                  <a:gd name="T42" fmla="*/ 27 w 2117"/>
                  <a:gd name="T43" fmla="*/ 829 h 2132"/>
                  <a:gd name="T44" fmla="*/ 58 w 2117"/>
                  <a:gd name="T45" fmla="*/ 724 h 2132"/>
                  <a:gd name="T46" fmla="*/ 121 w 2117"/>
                  <a:gd name="T47" fmla="*/ 576 h 2132"/>
                  <a:gd name="T48" fmla="*/ 204 w 2117"/>
                  <a:gd name="T49" fmla="*/ 442 h 2132"/>
                  <a:gd name="T50" fmla="*/ 304 w 2117"/>
                  <a:gd name="T51" fmla="*/ 323 h 2132"/>
                  <a:gd name="T52" fmla="*/ 418 w 2117"/>
                  <a:gd name="T53" fmla="*/ 219 h 2132"/>
                  <a:gd name="T54" fmla="*/ 547 w 2117"/>
                  <a:gd name="T55" fmla="*/ 136 h 2132"/>
                  <a:gd name="T56" fmla="*/ 685 w 2117"/>
                  <a:gd name="T57" fmla="*/ 72 h 2132"/>
                  <a:gd name="T58" fmla="*/ 831 w 2117"/>
                  <a:gd name="T59" fmla="*/ 26 h 2132"/>
                  <a:gd name="T60" fmla="*/ 984 w 2117"/>
                  <a:gd name="T61" fmla="*/ 4 h 2132"/>
                  <a:gd name="T62" fmla="*/ 1140 w 2117"/>
                  <a:gd name="T63" fmla="*/ 4 h 2132"/>
                  <a:gd name="T64" fmla="*/ 1300 w 2117"/>
                  <a:gd name="T65" fmla="*/ 27 h 2132"/>
                  <a:gd name="T66" fmla="*/ 1403 w 2117"/>
                  <a:gd name="T67" fmla="*/ 56 h 2132"/>
                  <a:gd name="T68" fmla="*/ 1551 w 2117"/>
                  <a:gd name="T69" fmla="*/ 121 h 2132"/>
                  <a:gd name="T70" fmla="*/ 1684 w 2117"/>
                  <a:gd name="T71" fmla="*/ 202 h 2132"/>
                  <a:gd name="T72" fmla="*/ 1801 w 2117"/>
                  <a:gd name="T73" fmla="*/ 303 h 2132"/>
                  <a:gd name="T74" fmla="*/ 1903 w 2117"/>
                  <a:gd name="T75" fmla="*/ 418 h 2132"/>
                  <a:gd name="T76" fmla="*/ 1984 w 2117"/>
                  <a:gd name="T77" fmla="*/ 547 h 2132"/>
                  <a:gd name="T78" fmla="*/ 2049 w 2117"/>
                  <a:gd name="T79" fmla="*/ 685 h 2132"/>
                  <a:gd name="T80" fmla="*/ 2093 w 2117"/>
                  <a:gd name="T81" fmla="*/ 833 h 2132"/>
                  <a:gd name="T82" fmla="*/ 2115 w 2117"/>
                  <a:gd name="T83" fmla="*/ 987 h 2132"/>
                  <a:gd name="T84" fmla="*/ 2114 w 2117"/>
                  <a:gd name="T85" fmla="*/ 1145 h 2132"/>
                  <a:gd name="T86" fmla="*/ 2090 w 2117"/>
                  <a:gd name="T87" fmla="*/ 1303 h 213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117" h="2132">
                    <a:moveTo>
                      <a:pt x="2076" y="1357"/>
                    </a:moveTo>
                    <a:lnTo>
                      <a:pt x="2076" y="1357"/>
                    </a:lnTo>
                    <a:lnTo>
                      <a:pt x="2059" y="1410"/>
                    </a:lnTo>
                    <a:lnTo>
                      <a:pt x="2041" y="1461"/>
                    </a:lnTo>
                    <a:lnTo>
                      <a:pt x="2020" y="1510"/>
                    </a:lnTo>
                    <a:lnTo>
                      <a:pt x="1996" y="1558"/>
                    </a:lnTo>
                    <a:lnTo>
                      <a:pt x="1971" y="1604"/>
                    </a:lnTo>
                    <a:lnTo>
                      <a:pt x="1944" y="1650"/>
                    </a:lnTo>
                    <a:lnTo>
                      <a:pt x="1913" y="1692"/>
                    </a:lnTo>
                    <a:lnTo>
                      <a:pt x="1883" y="1733"/>
                    </a:lnTo>
                    <a:lnTo>
                      <a:pt x="1849" y="1774"/>
                    </a:lnTo>
                    <a:lnTo>
                      <a:pt x="1813" y="1811"/>
                    </a:lnTo>
                    <a:lnTo>
                      <a:pt x="1777" y="1847"/>
                    </a:lnTo>
                    <a:lnTo>
                      <a:pt x="1738" y="1881"/>
                    </a:lnTo>
                    <a:lnTo>
                      <a:pt x="1699" y="1913"/>
                    </a:lnTo>
                    <a:lnTo>
                      <a:pt x="1657" y="1944"/>
                    </a:lnTo>
                    <a:lnTo>
                      <a:pt x="1614" y="1971"/>
                    </a:lnTo>
                    <a:lnTo>
                      <a:pt x="1572" y="1998"/>
                    </a:lnTo>
                    <a:lnTo>
                      <a:pt x="1526" y="2022"/>
                    </a:lnTo>
                    <a:lnTo>
                      <a:pt x="1480" y="2042"/>
                    </a:lnTo>
                    <a:lnTo>
                      <a:pt x="1432" y="2062"/>
                    </a:lnTo>
                    <a:lnTo>
                      <a:pt x="1385" y="2079"/>
                    </a:lnTo>
                    <a:lnTo>
                      <a:pt x="1336" y="2095"/>
                    </a:lnTo>
                    <a:lnTo>
                      <a:pt x="1286" y="2107"/>
                    </a:lnTo>
                    <a:lnTo>
                      <a:pt x="1235" y="2117"/>
                    </a:lnTo>
                    <a:lnTo>
                      <a:pt x="1184" y="2125"/>
                    </a:lnTo>
                    <a:lnTo>
                      <a:pt x="1133" y="2130"/>
                    </a:lnTo>
                    <a:lnTo>
                      <a:pt x="1081" y="2132"/>
                    </a:lnTo>
                    <a:lnTo>
                      <a:pt x="1030" y="2132"/>
                    </a:lnTo>
                    <a:lnTo>
                      <a:pt x="977" y="2130"/>
                    </a:lnTo>
                    <a:lnTo>
                      <a:pt x="924" y="2125"/>
                    </a:lnTo>
                    <a:lnTo>
                      <a:pt x="872" y="2117"/>
                    </a:lnTo>
                    <a:lnTo>
                      <a:pt x="819" y="2107"/>
                    </a:lnTo>
                    <a:lnTo>
                      <a:pt x="766" y="2093"/>
                    </a:lnTo>
                    <a:lnTo>
                      <a:pt x="714" y="2076"/>
                    </a:lnTo>
                    <a:lnTo>
                      <a:pt x="663" y="2057"/>
                    </a:lnTo>
                    <a:lnTo>
                      <a:pt x="613" y="2037"/>
                    </a:lnTo>
                    <a:lnTo>
                      <a:pt x="568" y="2013"/>
                    </a:lnTo>
                    <a:lnTo>
                      <a:pt x="520" y="1988"/>
                    </a:lnTo>
                    <a:lnTo>
                      <a:pt x="476" y="1961"/>
                    </a:lnTo>
                    <a:lnTo>
                      <a:pt x="433" y="1930"/>
                    </a:lnTo>
                    <a:lnTo>
                      <a:pt x="393" y="1899"/>
                    </a:lnTo>
                    <a:lnTo>
                      <a:pt x="354" y="1865"/>
                    </a:lnTo>
                    <a:lnTo>
                      <a:pt x="316" y="1830"/>
                    </a:lnTo>
                    <a:lnTo>
                      <a:pt x="281" y="1794"/>
                    </a:lnTo>
                    <a:lnTo>
                      <a:pt x="247" y="1755"/>
                    </a:lnTo>
                    <a:lnTo>
                      <a:pt x="216" y="1714"/>
                    </a:lnTo>
                    <a:lnTo>
                      <a:pt x="185" y="1673"/>
                    </a:lnTo>
                    <a:lnTo>
                      <a:pt x="158" y="1631"/>
                    </a:lnTo>
                    <a:lnTo>
                      <a:pt x="133" y="1587"/>
                    </a:lnTo>
                    <a:lnTo>
                      <a:pt x="109" y="1541"/>
                    </a:lnTo>
                    <a:lnTo>
                      <a:pt x="87" y="1495"/>
                    </a:lnTo>
                    <a:lnTo>
                      <a:pt x="68" y="1448"/>
                    </a:lnTo>
                    <a:lnTo>
                      <a:pt x="51" y="1400"/>
                    </a:lnTo>
                    <a:lnTo>
                      <a:pt x="38" y="1351"/>
                    </a:lnTo>
                    <a:lnTo>
                      <a:pt x="24" y="1300"/>
                    </a:lnTo>
                    <a:lnTo>
                      <a:pt x="15" y="1249"/>
                    </a:lnTo>
                    <a:lnTo>
                      <a:pt x="7" y="1198"/>
                    </a:lnTo>
                    <a:lnTo>
                      <a:pt x="2" y="1147"/>
                    </a:lnTo>
                    <a:lnTo>
                      <a:pt x="0" y="1094"/>
                    </a:lnTo>
                    <a:lnTo>
                      <a:pt x="0" y="1042"/>
                    </a:lnTo>
                    <a:lnTo>
                      <a:pt x="4" y="989"/>
                    </a:lnTo>
                    <a:lnTo>
                      <a:pt x="9" y="936"/>
                    </a:lnTo>
                    <a:lnTo>
                      <a:pt x="17" y="882"/>
                    </a:lnTo>
                    <a:lnTo>
                      <a:pt x="27" y="829"/>
                    </a:lnTo>
                    <a:lnTo>
                      <a:pt x="41" y="777"/>
                    </a:lnTo>
                    <a:lnTo>
                      <a:pt x="58" y="724"/>
                    </a:lnTo>
                    <a:lnTo>
                      <a:pt x="77" y="673"/>
                    </a:lnTo>
                    <a:lnTo>
                      <a:pt x="99" y="624"/>
                    </a:lnTo>
                    <a:lnTo>
                      <a:pt x="121" y="576"/>
                    </a:lnTo>
                    <a:lnTo>
                      <a:pt x="146" y="529"/>
                    </a:lnTo>
                    <a:lnTo>
                      <a:pt x="175" y="484"/>
                    </a:lnTo>
                    <a:lnTo>
                      <a:pt x="204" y="442"/>
                    </a:lnTo>
                    <a:lnTo>
                      <a:pt x="236" y="399"/>
                    </a:lnTo>
                    <a:lnTo>
                      <a:pt x="269" y="360"/>
                    </a:lnTo>
                    <a:lnTo>
                      <a:pt x="304" y="323"/>
                    </a:lnTo>
                    <a:lnTo>
                      <a:pt x="340" y="286"/>
                    </a:lnTo>
                    <a:lnTo>
                      <a:pt x="379" y="252"/>
                    </a:lnTo>
                    <a:lnTo>
                      <a:pt x="418" y="219"/>
                    </a:lnTo>
                    <a:lnTo>
                      <a:pt x="461" y="190"/>
                    </a:lnTo>
                    <a:lnTo>
                      <a:pt x="503" y="162"/>
                    </a:lnTo>
                    <a:lnTo>
                      <a:pt x="547" y="136"/>
                    </a:lnTo>
                    <a:lnTo>
                      <a:pt x="591" y="112"/>
                    </a:lnTo>
                    <a:lnTo>
                      <a:pt x="637" y="90"/>
                    </a:lnTo>
                    <a:lnTo>
                      <a:pt x="685" y="72"/>
                    </a:lnTo>
                    <a:lnTo>
                      <a:pt x="732" y="53"/>
                    </a:lnTo>
                    <a:lnTo>
                      <a:pt x="782" y="39"/>
                    </a:lnTo>
                    <a:lnTo>
                      <a:pt x="831" y="26"/>
                    </a:lnTo>
                    <a:lnTo>
                      <a:pt x="882" y="15"/>
                    </a:lnTo>
                    <a:lnTo>
                      <a:pt x="933" y="9"/>
                    </a:lnTo>
                    <a:lnTo>
                      <a:pt x="984" y="4"/>
                    </a:lnTo>
                    <a:lnTo>
                      <a:pt x="1037" y="0"/>
                    </a:lnTo>
                    <a:lnTo>
                      <a:pt x="1087" y="0"/>
                    </a:lnTo>
                    <a:lnTo>
                      <a:pt x="1140" y="4"/>
                    </a:lnTo>
                    <a:lnTo>
                      <a:pt x="1193" y="9"/>
                    </a:lnTo>
                    <a:lnTo>
                      <a:pt x="1245" y="17"/>
                    </a:lnTo>
                    <a:lnTo>
                      <a:pt x="1300" y="27"/>
                    </a:lnTo>
                    <a:lnTo>
                      <a:pt x="1353" y="41"/>
                    </a:lnTo>
                    <a:lnTo>
                      <a:pt x="1403" y="56"/>
                    </a:lnTo>
                    <a:lnTo>
                      <a:pt x="1454" y="75"/>
                    </a:lnTo>
                    <a:lnTo>
                      <a:pt x="1504" y="97"/>
                    </a:lnTo>
                    <a:lnTo>
                      <a:pt x="1551" y="121"/>
                    </a:lnTo>
                    <a:lnTo>
                      <a:pt x="1597" y="146"/>
                    </a:lnTo>
                    <a:lnTo>
                      <a:pt x="1641" y="173"/>
                    </a:lnTo>
                    <a:lnTo>
                      <a:pt x="1684" y="202"/>
                    </a:lnTo>
                    <a:lnTo>
                      <a:pt x="1725" y="235"/>
                    </a:lnTo>
                    <a:lnTo>
                      <a:pt x="1764" y="269"/>
                    </a:lnTo>
                    <a:lnTo>
                      <a:pt x="1801" y="303"/>
                    </a:lnTo>
                    <a:lnTo>
                      <a:pt x="1837" y="340"/>
                    </a:lnTo>
                    <a:lnTo>
                      <a:pt x="1871" y="379"/>
                    </a:lnTo>
                    <a:lnTo>
                      <a:pt x="1903" y="418"/>
                    </a:lnTo>
                    <a:lnTo>
                      <a:pt x="1932" y="461"/>
                    </a:lnTo>
                    <a:lnTo>
                      <a:pt x="1959" y="503"/>
                    </a:lnTo>
                    <a:lnTo>
                      <a:pt x="1984" y="547"/>
                    </a:lnTo>
                    <a:lnTo>
                      <a:pt x="2008" y="591"/>
                    </a:lnTo>
                    <a:lnTo>
                      <a:pt x="2030" y="639"/>
                    </a:lnTo>
                    <a:lnTo>
                      <a:pt x="2049" y="685"/>
                    </a:lnTo>
                    <a:lnTo>
                      <a:pt x="2066" y="734"/>
                    </a:lnTo>
                    <a:lnTo>
                      <a:pt x="2081" y="783"/>
                    </a:lnTo>
                    <a:lnTo>
                      <a:pt x="2093" y="833"/>
                    </a:lnTo>
                    <a:lnTo>
                      <a:pt x="2103" y="884"/>
                    </a:lnTo>
                    <a:lnTo>
                      <a:pt x="2110" y="934"/>
                    </a:lnTo>
                    <a:lnTo>
                      <a:pt x="2115" y="987"/>
                    </a:lnTo>
                    <a:lnTo>
                      <a:pt x="2117" y="1038"/>
                    </a:lnTo>
                    <a:lnTo>
                      <a:pt x="2117" y="1091"/>
                    </a:lnTo>
                    <a:lnTo>
                      <a:pt x="2114" y="1145"/>
                    </a:lnTo>
                    <a:lnTo>
                      <a:pt x="2109" y="1198"/>
                    </a:lnTo>
                    <a:lnTo>
                      <a:pt x="2100" y="1250"/>
                    </a:lnTo>
                    <a:lnTo>
                      <a:pt x="2090" y="1303"/>
                    </a:lnTo>
                    <a:lnTo>
                      <a:pt x="2076" y="1357"/>
                    </a:lnTo>
                    <a:close/>
                  </a:path>
                </a:pathLst>
              </a:custGeom>
              <a:noFill/>
              <a:ln w="38100" cmpd="sng">
                <a:solidFill>
                  <a:schemeClr val="bg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35" name="Freeform 9821"/>
              <p:cNvSpPr>
                <a:spLocks/>
              </p:cNvSpPr>
              <p:nvPr userDrawn="1"/>
            </p:nvSpPr>
            <p:spPr bwMode="auto">
              <a:xfrm>
                <a:off x="473" y="388"/>
                <a:ext cx="1060" cy="1032"/>
              </a:xfrm>
              <a:custGeom>
                <a:avLst/>
                <a:gdLst>
                  <a:gd name="T0" fmla="*/ 2059 w 2117"/>
                  <a:gd name="T1" fmla="*/ 1408 h 2132"/>
                  <a:gd name="T2" fmla="*/ 1996 w 2117"/>
                  <a:gd name="T3" fmla="*/ 1558 h 2132"/>
                  <a:gd name="T4" fmla="*/ 1913 w 2117"/>
                  <a:gd name="T5" fmla="*/ 1692 h 2132"/>
                  <a:gd name="T6" fmla="*/ 1813 w 2117"/>
                  <a:gd name="T7" fmla="*/ 1811 h 2132"/>
                  <a:gd name="T8" fmla="*/ 1699 w 2117"/>
                  <a:gd name="T9" fmla="*/ 1913 h 2132"/>
                  <a:gd name="T10" fmla="*/ 1570 w 2117"/>
                  <a:gd name="T11" fmla="*/ 1998 h 2132"/>
                  <a:gd name="T12" fmla="*/ 1432 w 2117"/>
                  <a:gd name="T13" fmla="*/ 2062 h 2132"/>
                  <a:gd name="T14" fmla="*/ 1286 w 2117"/>
                  <a:gd name="T15" fmla="*/ 2106 h 2132"/>
                  <a:gd name="T16" fmla="*/ 1133 w 2117"/>
                  <a:gd name="T17" fmla="*/ 2130 h 2132"/>
                  <a:gd name="T18" fmla="*/ 977 w 2117"/>
                  <a:gd name="T19" fmla="*/ 2130 h 2132"/>
                  <a:gd name="T20" fmla="*/ 819 w 2117"/>
                  <a:gd name="T21" fmla="*/ 2105 h 2132"/>
                  <a:gd name="T22" fmla="*/ 714 w 2117"/>
                  <a:gd name="T23" fmla="*/ 2076 h 2132"/>
                  <a:gd name="T24" fmla="*/ 566 w 2117"/>
                  <a:gd name="T25" fmla="*/ 2013 h 2132"/>
                  <a:gd name="T26" fmla="*/ 433 w 2117"/>
                  <a:gd name="T27" fmla="*/ 1930 h 2132"/>
                  <a:gd name="T28" fmla="*/ 316 w 2117"/>
                  <a:gd name="T29" fmla="*/ 1829 h 2132"/>
                  <a:gd name="T30" fmla="*/ 216 w 2117"/>
                  <a:gd name="T31" fmla="*/ 1714 h 2132"/>
                  <a:gd name="T32" fmla="*/ 133 w 2117"/>
                  <a:gd name="T33" fmla="*/ 1587 h 2132"/>
                  <a:gd name="T34" fmla="*/ 68 w 2117"/>
                  <a:gd name="T35" fmla="*/ 1447 h 2132"/>
                  <a:gd name="T36" fmla="*/ 24 w 2117"/>
                  <a:gd name="T37" fmla="*/ 1299 h 2132"/>
                  <a:gd name="T38" fmla="*/ 2 w 2117"/>
                  <a:gd name="T39" fmla="*/ 1147 h 2132"/>
                  <a:gd name="T40" fmla="*/ 3 w 2117"/>
                  <a:gd name="T41" fmla="*/ 989 h 2132"/>
                  <a:gd name="T42" fmla="*/ 27 w 2117"/>
                  <a:gd name="T43" fmla="*/ 829 h 2132"/>
                  <a:gd name="T44" fmla="*/ 58 w 2117"/>
                  <a:gd name="T45" fmla="*/ 724 h 2132"/>
                  <a:gd name="T46" fmla="*/ 121 w 2117"/>
                  <a:gd name="T47" fmla="*/ 574 h 2132"/>
                  <a:gd name="T48" fmla="*/ 204 w 2117"/>
                  <a:gd name="T49" fmla="*/ 440 h 2132"/>
                  <a:gd name="T50" fmla="*/ 304 w 2117"/>
                  <a:gd name="T51" fmla="*/ 321 h 2132"/>
                  <a:gd name="T52" fmla="*/ 418 w 2117"/>
                  <a:gd name="T53" fmla="*/ 219 h 2132"/>
                  <a:gd name="T54" fmla="*/ 547 w 2117"/>
                  <a:gd name="T55" fmla="*/ 136 h 2132"/>
                  <a:gd name="T56" fmla="*/ 685 w 2117"/>
                  <a:gd name="T57" fmla="*/ 70 h 2132"/>
                  <a:gd name="T58" fmla="*/ 831 w 2117"/>
                  <a:gd name="T59" fmla="*/ 25 h 2132"/>
                  <a:gd name="T60" fmla="*/ 984 w 2117"/>
                  <a:gd name="T61" fmla="*/ 3 h 2132"/>
                  <a:gd name="T62" fmla="*/ 1140 w 2117"/>
                  <a:gd name="T63" fmla="*/ 3 h 2132"/>
                  <a:gd name="T64" fmla="*/ 1298 w 2117"/>
                  <a:gd name="T65" fmla="*/ 27 h 2132"/>
                  <a:gd name="T66" fmla="*/ 1403 w 2117"/>
                  <a:gd name="T67" fmla="*/ 56 h 2132"/>
                  <a:gd name="T68" fmla="*/ 1551 w 2117"/>
                  <a:gd name="T69" fmla="*/ 119 h 2132"/>
                  <a:gd name="T70" fmla="*/ 1684 w 2117"/>
                  <a:gd name="T71" fmla="*/ 202 h 2132"/>
                  <a:gd name="T72" fmla="*/ 1801 w 2117"/>
                  <a:gd name="T73" fmla="*/ 302 h 2132"/>
                  <a:gd name="T74" fmla="*/ 1901 w 2117"/>
                  <a:gd name="T75" fmla="*/ 418 h 2132"/>
                  <a:gd name="T76" fmla="*/ 1984 w 2117"/>
                  <a:gd name="T77" fmla="*/ 547 h 2132"/>
                  <a:gd name="T78" fmla="*/ 2049 w 2117"/>
                  <a:gd name="T79" fmla="*/ 684 h 2132"/>
                  <a:gd name="T80" fmla="*/ 2093 w 2117"/>
                  <a:gd name="T81" fmla="*/ 832 h 2132"/>
                  <a:gd name="T82" fmla="*/ 2115 w 2117"/>
                  <a:gd name="T83" fmla="*/ 987 h 2132"/>
                  <a:gd name="T84" fmla="*/ 2113 w 2117"/>
                  <a:gd name="T85" fmla="*/ 1143 h 2132"/>
                  <a:gd name="T86" fmla="*/ 2090 w 2117"/>
                  <a:gd name="T87" fmla="*/ 1303 h 213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117" h="2132">
                    <a:moveTo>
                      <a:pt x="2076" y="1357"/>
                    </a:moveTo>
                    <a:lnTo>
                      <a:pt x="2076" y="1357"/>
                    </a:lnTo>
                    <a:lnTo>
                      <a:pt x="2059" y="1408"/>
                    </a:lnTo>
                    <a:lnTo>
                      <a:pt x="2040" y="1459"/>
                    </a:lnTo>
                    <a:lnTo>
                      <a:pt x="2020" y="1510"/>
                    </a:lnTo>
                    <a:lnTo>
                      <a:pt x="1996" y="1558"/>
                    </a:lnTo>
                    <a:lnTo>
                      <a:pt x="1971" y="1604"/>
                    </a:lnTo>
                    <a:lnTo>
                      <a:pt x="1944" y="1648"/>
                    </a:lnTo>
                    <a:lnTo>
                      <a:pt x="1913" y="1692"/>
                    </a:lnTo>
                    <a:lnTo>
                      <a:pt x="1882" y="1733"/>
                    </a:lnTo>
                    <a:lnTo>
                      <a:pt x="1848" y="1773"/>
                    </a:lnTo>
                    <a:lnTo>
                      <a:pt x="1813" y="1811"/>
                    </a:lnTo>
                    <a:lnTo>
                      <a:pt x="1777" y="1846"/>
                    </a:lnTo>
                    <a:lnTo>
                      <a:pt x="1738" y="1880"/>
                    </a:lnTo>
                    <a:lnTo>
                      <a:pt x="1699" y="1913"/>
                    </a:lnTo>
                    <a:lnTo>
                      <a:pt x="1656" y="1943"/>
                    </a:lnTo>
                    <a:lnTo>
                      <a:pt x="1614" y="1970"/>
                    </a:lnTo>
                    <a:lnTo>
                      <a:pt x="1570" y="1998"/>
                    </a:lnTo>
                    <a:lnTo>
                      <a:pt x="1526" y="2021"/>
                    </a:lnTo>
                    <a:lnTo>
                      <a:pt x="1480" y="2042"/>
                    </a:lnTo>
                    <a:lnTo>
                      <a:pt x="1432" y="2062"/>
                    </a:lnTo>
                    <a:lnTo>
                      <a:pt x="1385" y="2079"/>
                    </a:lnTo>
                    <a:lnTo>
                      <a:pt x="1335" y="2094"/>
                    </a:lnTo>
                    <a:lnTo>
                      <a:pt x="1286" y="2106"/>
                    </a:lnTo>
                    <a:lnTo>
                      <a:pt x="1235" y="2117"/>
                    </a:lnTo>
                    <a:lnTo>
                      <a:pt x="1184" y="2125"/>
                    </a:lnTo>
                    <a:lnTo>
                      <a:pt x="1133" y="2130"/>
                    </a:lnTo>
                    <a:lnTo>
                      <a:pt x="1080" y="2132"/>
                    </a:lnTo>
                    <a:lnTo>
                      <a:pt x="1030" y="2132"/>
                    </a:lnTo>
                    <a:lnTo>
                      <a:pt x="977" y="2130"/>
                    </a:lnTo>
                    <a:lnTo>
                      <a:pt x="924" y="2125"/>
                    </a:lnTo>
                    <a:lnTo>
                      <a:pt x="872" y="2117"/>
                    </a:lnTo>
                    <a:lnTo>
                      <a:pt x="819" y="2105"/>
                    </a:lnTo>
                    <a:lnTo>
                      <a:pt x="766" y="2091"/>
                    </a:lnTo>
                    <a:lnTo>
                      <a:pt x="714" y="2076"/>
                    </a:lnTo>
                    <a:lnTo>
                      <a:pt x="663" y="2057"/>
                    </a:lnTo>
                    <a:lnTo>
                      <a:pt x="613" y="2035"/>
                    </a:lnTo>
                    <a:lnTo>
                      <a:pt x="566" y="2013"/>
                    </a:lnTo>
                    <a:lnTo>
                      <a:pt x="520" y="1987"/>
                    </a:lnTo>
                    <a:lnTo>
                      <a:pt x="476" y="1959"/>
                    </a:lnTo>
                    <a:lnTo>
                      <a:pt x="433" y="1930"/>
                    </a:lnTo>
                    <a:lnTo>
                      <a:pt x="392" y="1897"/>
                    </a:lnTo>
                    <a:lnTo>
                      <a:pt x="353" y="1865"/>
                    </a:lnTo>
                    <a:lnTo>
                      <a:pt x="316" y="1829"/>
                    </a:lnTo>
                    <a:lnTo>
                      <a:pt x="280" y="1792"/>
                    </a:lnTo>
                    <a:lnTo>
                      <a:pt x="246" y="1755"/>
                    </a:lnTo>
                    <a:lnTo>
                      <a:pt x="216" y="1714"/>
                    </a:lnTo>
                    <a:lnTo>
                      <a:pt x="185" y="1673"/>
                    </a:lnTo>
                    <a:lnTo>
                      <a:pt x="158" y="1631"/>
                    </a:lnTo>
                    <a:lnTo>
                      <a:pt x="133" y="1587"/>
                    </a:lnTo>
                    <a:lnTo>
                      <a:pt x="109" y="1541"/>
                    </a:lnTo>
                    <a:lnTo>
                      <a:pt x="87" y="1495"/>
                    </a:lnTo>
                    <a:lnTo>
                      <a:pt x="68" y="1447"/>
                    </a:lnTo>
                    <a:lnTo>
                      <a:pt x="51" y="1398"/>
                    </a:lnTo>
                    <a:lnTo>
                      <a:pt x="37" y="1350"/>
                    </a:lnTo>
                    <a:lnTo>
                      <a:pt x="24" y="1299"/>
                    </a:lnTo>
                    <a:lnTo>
                      <a:pt x="15" y="1248"/>
                    </a:lnTo>
                    <a:lnTo>
                      <a:pt x="7" y="1198"/>
                    </a:lnTo>
                    <a:lnTo>
                      <a:pt x="2" y="1147"/>
                    </a:lnTo>
                    <a:lnTo>
                      <a:pt x="0" y="1094"/>
                    </a:lnTo>
                    <a:lnTo>
                      <a:pt x="0" y="1041"/>
                    </a:lnTo>
                    <a:lnTo>
                      <a:pt x="3" y="989"/>
                    </a:lnTo>
                    <a:lnTo>
                      <a:pt x="8" y="936"/>
                    </a:lnTo>
                    <a:lnTo>
                      <a:pt x="17" y="882"/>
                    </a:lnTo>
                    <a:lnTo>
                      <a:pt x="27" y="829"/>
                    </a:lnTo>
                    <a:lnTo>
                      <a:pt x="41" y="776"/>
                    </a:lnTo>
                    <a:lnTo>
                      <a:pt x="58" y="724"/>
                    </a:lnTo>
                    <a:lnTo>
                      <a:pt x="76" y="673"/>
                    </a:lnTo>
                    <a:lnTo>
                      <a:pt x="97" y="623"/>
                    </a:lnTo>
                    <a:lnTo>
                      <a:pt x="121" y="574"/>
                    </a:lnTo>
                    <a:lnTo>
                      <a:pt x="146" y="528"/>
                    </a:lnTo>
                    <a:lnTo>
                      <a:pt x="173" y="484"/>
                    </a:lnTo>
                    <a:lnTo>
                      <a:pt x="204" y="440"/>
                    </a:lnTo>
                    <a:lnTo>
                      <a:pt x="234" y="399"/>
                    </a:lnTo>
                    <a:lnTo>
                      <a:pt x="268" y="360"/>
                    </a:lnTo>
                    <a:lnTo>
                      <a:pt x="304" y="321"/>
                    </a:lnTo>
                    <a:lnTo>
                      <a:pt x="340" y="285"/>
                    </a:lnTo>
                    <a:lnTo>
                      <a:pt x="379" y="251"/>
                    </a:lnTo>
                    <a:lnTo>
                      <a:pt x="418" y="219"/>
                    </a:lnTo>
                    <a:lnTo>
                      <a:pt x="460" y="190"/>
                    </a:lnTo>
                    <a:lnTo>
                      <a:pt x="503" y="161"/>
                    </a:lnTo>
                    <a:lnTo>
                      <a:pt x="547" y="136"/>
                    </a:lnTo>
                    <a:lnTo>
                      <a:pt x="591" y="112"/>
                    </a:lnTo>
                    <a:lnTo>
                      <a:pt x="637" y="90"/>
                    </a:lnTo>
                    <a:lnTo>
                      <a:pt x="685" y="70"/>
                    </a:lnTo>
                    <a:lnTo>
                      <a:pt x="732" y="53"/>
                    </a:lnTo>
                    <a:lnTo>
                      <a:pt x="781" y="39"/>
                    </a:lnTo>
                    <a:lnTo>
                      <a:pt x="831" y="25"/>
                    </a:lnTo>
                    <a:lnTo>
                      <a:pt x="882" y="15"/>
                    </a:lnTo>
                    <a:lnTo>
                      <a:pt x="933" y="8"/>
                    </a:lnTo>
                    <a:lnTo>
                      <a:pt x="984" y="3"/>
                    </a:lnTo>
                    <a:lnTo>
                      <a:pt x="1036" y="0"/>
                    </a:lnTo>
                    <a:lnTo>
                      <a:pt x="1087" y="0"/>
                    </a:lnTo>
                    <a:lnTo>
                      <a:pt x="1140" y="3"/>
                    </a:lnTo>
                    <a:lnTo>
                      <a:pt x="1193" y="8"/>
                    </a:lnTo>
                    <a:lnTo>
                      <a:pt x="1245" y="15"/>
                    </a:lnTo>
                    <a:lnTo>
                      <a:pt x="1298" y="27"/>
                    </a:lnTo>
                    <a:lnTo>
                      <a:pt x="1351" y="41"/>
                    </a:lnTo>
                    <a:lnTo>
                      <a:pt x="1403" y="56"/>
                    </a:lnTo>
                    <a:lnTo>
                      <a:pt x="1454" y="75"/>
                    </a:lnTo>
                    <a:lnTo>
                      <a:pt x="1504" y="97"/>
                    </a:lnTo>
                    <a:lnTo>
                      <a:pt x="1551" y="119"/>
                    </a:lnTo>
                    <a:lnTo>
                      <a:pt x="1597" y="144"/>
                    </a:lnTo>
                    <a:lnTo>
                      <a:pt x="1641" y="173"/>
                    </a:lnTo>
                    <a:lnTo>
                      <a:pt x="1684" y="202"/>
                    </a:lnTo>
                    <a:lnTo>
                      <a:pt x="1724" y="234"/>
                    </a:lnTo>
                    <a:lnTo>
                      <a:pt x="1763" y="267"/>
                    </a:lnTo>
                    <a:lnTo>
                      <a:pt x="1801" y="302"/>
                    </a:lnTo>
                    <a:lnTo>
                      <a:pt x="1836" y="340"/>
                    </a:lnTo>
                    <a:lnTo>
                      <a:pt x="1870" y="377"/>
                    </a:lnTo>
                    <a:lnTo>
                      <a:pt x="1901" y="418"/>
                    </a:lnTo>
                    <a:lnTo>
                      <a:pt x="1932" y="459"/>
                    </a:lnTo>
                    <a:lnTo>
                      <a:pt x="1959" y="503"/>
                    </a:lnTo>
                    <a:lnTo>
                      <a:pt x="1984" y="547"/>
                    </a:lnTo>
                    <a:lnTo>
                      <a:pt x="2008" y="591"/>
                    </a:lnTo>
                    <a:lnTo>
                      <a:pt x="2030" y="637"/>
                    </a:lnTo>
                    <a:lnTo>
                      <a:pt x="2049" y="684"/>
                    </a:lnTo>
                    <a:lnTo>
                      <a:pt x="2066" y="734"/>
                    </a:lnTo>
                    <a:lnTo>
                      <a:pt x="2079" y="783"/>
                    </a:lnTo>
                    <a:lnTo>
                      <a:pt x="2093" y="832"/>
                    </a:lnTo>
                    <a:lnTo>
                      <a:pt x="2102" y="883"/>
                    </a:lnTo>
                    <a:lnTo>
                      <a:pt x="2110" y="934"/>
                    </a:lnTo>
                    <a:lnTo>
                      <a:pt x="2115" y="987"/>
                    </a:lnTo>
                    <a:lnTo>
                      <a:pt x="2117" y="1038"/>
                    </a:lnTo>
                    <a:lnTo>
                      <a:pt x="2117" y="1090"/>
                    </a:lnTo>
                    <a:lnTo>
                      <a:pt x="2113" y="1143"/>
                    </a:lnTo>
                    <a:lnTo>
                      <a:pt x="2108" y="1198"/>
                    </a:lnTo>
                    <a:lnTo>
                      <a:pt x="2100" y="1250"/>
                    </a:lnTo>
                    <a:lnTo>
                      <a:pt x="2090" y="1303"/>
                    </a:lnTo>
                    <a:lnTo>
                      <a:pt x="2076" y="1357"/>
                    </a:lnTo>
                    <a:close/>
                  </a:path>
                </a:pathLst>
              </a:custGeom>
              <a:noFill/>
              <a:ln w="38100" cmpd="sng">
                <a:solidFill>
                  <a:schemeClr val="bg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36" name="Freeform 9822"/>
              <p:cNvSpPr>
                <a:spLocks/>
              </p:cNvSpPr>
              <p:nvPr userDrawn="1"/>
            </p:nvSpPr>
            <p:spPr bwMode="auto">
              <a:xfrm>
                <a:off x="530" y="487"/>
                <a:ext cx="805" cy="641"/>
              </a:xfrm>
              <a:custGeom>
                <a:avLst/>
                <a:gdLst>
                  <a:gd name="T0" fmla="*/ 0 w 1609"/>
                  <a:gd name="T1" fmla="*/ 1326 h 1326"/>
                  <a:gd name="T2" fmla="*/ 0 w 1609"/>
                  <a:gd name="T3" fmla="*/ 1326 h 1326"/>
                  <a:gd name="T4" fmla="*/ 26 w 1609"/>
                  <a:gd name="T5" fmla="*/ 1243 h 1326"/>
                  <a:gd name="T6" fmla="*/ 53 w 1609"/>
                  <a:gd name="T7" fmla="*/ 1162 h 1326"/>
                  <a:gd name="T8" fmla="*/ 83 w 1609"/>
                  <a:gd name="T9" fmla="*/ 1082 h 1326"/>
                  <a:gd name="T10" fmla="*/ 116 w 1609"/>
                  <a:gd name="T11" fmla="*/ 1005 h 1326"/>
                  <a:gd name="T12" fmla="*/ 151 w 1609"/>
                  <a:gd name="T13" fmla="*/ 931 h 1326"/>
                  <a:gd name="T14" fmla="*/ 189 w 1609"/>
                  <a:gd name="T15" fmla="*/ 858 h 1326"/>
                  <a:gd name="T16" fmla="*/ 228 w 1609"/>
                  <a:gd name="T17" fmla="*/ 786 h 1326"/>
                  <a:gd name="T18" fmla="*/ 269 w 1609"/>
                  <a:gd name="T19" fmla="*/ 718 h 1326"/>
                  <a:gd name="T20" fmla="*/ 311 w 1609"/>
                  <a:gd name="T21" fmla="*/ 654 h 1326"/>
                  <a:gd name="T22" fmla="*/ 357 w 1609"/>
                  <a:gd name="T23" fmla="*/ 591 h 1326"/>
                  <a:gd name="T24" fmla="*/ 403 w 1609"/>
                  <a:gd name="T25" fmla="*/ 531 h 1326"/>
                  <a:gd name="T26" fmla="*/ 452 w 1609"/>
                  <a:gd name="T27" fmla="*/ 474 h 1326"/>
                  <a:gd name="T28" fmla="*/ 501 w 1609"/>
                  <a:gd name="T29" fmla="*/ 419 h 1326"/>
                  <a:gd name="T30" fmla="*/ 552 w 1609"/>
                  <a:gd name="T31" fmla="*/ 367 h 1326"/>
                  <a:gd name="T32" fmla="*/ 605 w 1609"/>
                  <a:gd name="T33" fmla="*/ 319 h 1326"/>
                  <a:gd name="T34" fmla="*/ 658 w 1609"/>
                  <a:gd name="T35" fmla="*/ 273 h 1326"/>
                  <a:gd name="T36" fmla="*/ 714 w 1609"/>
                  <a:gd name="T37" fmla="*/ 231 h 1326"/>
                  <a:gd name="T38" fmla="*/ 768 w 1609"/>
                  <a:gd name="T39" fmla="*/ 192 h 1326"/>
                  <a:gd name="T40" fmla="*/ 826 w 1609"/>
                  <a:gd name="T41" fmla="*/ 156 h 1326"/>
                  <a:gd name="T42" fmla="*/ 884 w 1609"/>
                  <a:gd name="T43" fmla="*/ 124 h 1326"/>
                  <a:gd name="T44" fmla="*/ 941 w 1609"/>
                  <a:gd name="T45" fmla="*/ 97 h 1326"/>
                  <a:gd name="T46" fmla="*/ 1001 w 1609"/>
                  <a:gd name="T47" fmla="*/ 71 h 1326"/>
                  <a:gd name="T48" fmla="*/ 1060 w 1609"/>
                  <a:gd name="T49" fmla="*/ 49 h 1326"/>
                  <a:gd name="T50" fmla="*/ 1120 w 1609"/>
                  <a:gd name="T51" fmla="*/ 32 h 1326"/>
                  <a:gd name="T52" fmla="*/ 1181 w 1609"/>
                  <a:gd name="T53" fmla="*/ 17 h 1326"/>
                  <a:gd name="T54" fmla="*/ 1242 w 1609"/>
                  <a:gd name="T55" fmla="*/ 8 h 1326"/>
                  <a:gd name="T56" fmla="*/ 1303 w 1609"/>
                  <a:gd name="T57" fmla="*/ 1 h 1326"/>
                  <a:gd name="T58" fmla="*/ 1334 w 1609"/>
                  <a:gd name="T59" fmla="*/ 0 h 1326"/>
                  <a:gd name="T60" fmla="*/ 1364 w 1609"/>
                  <a:gd name="T61" fmla="*/ 0 h 1326"/>
                  <a:gd name="T62" fmla="*/ 1395 w 1609"/>
                  <a:gd name="T63" fmla="*/ 0 h 1326"/>
                  <a:gd name="T64" fmla="*/ 1425 w 1609"/>
                  <a:gd name="T65" fmla="*/ 1 h 1326"/>
                  <a:gd name="T66" fmla="*/ 1456 w 1609"/>
                  <a:gd name="T67" fmla="*/ 5 h 1326"/>
                  <a:gd name="T68" fmla="*/ 1487 w 1609"/>
                  <a:gd name="T69" fmla="*/ 8 h 1326"/>
                  <a:gd name="T70" fmla="*/ 1517 w 1609"/>
                  <a:gd name="T71" fmla="*/ 13 h 1326"/>
                  <a:gd name="T72" fmla="*/ 1548 w 1609"/>
                  <a:gd name="T73" fmla="*/ 18 h 1326"/>
                  <a:gd name="T74" fmla="*/ 1578 w 1609"/>
                  <a:gd name="T75" fmla="*/ 25 h 1326"/>
                  <a:gd name="T76" fmla="*/ 1609 w 1609"/>
                  <a:gd name="T77" fmla="*/ 34 h 132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1609" h="1326">
                    <a:moveTo>
                      <a:pt x="0" y="1326"/>
                    </a:moveTo>
                    <a:lnTo>
                      <a:pt x="0" y="1326"/>
                    </a:lnTo>
                    <a:lnTo>
                      <a:pt x="26" y="1243"/>
                    </a:lnTo>
                    <a:lnTo>
                      <a:pt x="53" y="1162"/>
                    </a:lnTo>
                    <a:lnTo>
                      <a:pt x="83" y="1082"/>
                    </a:lnTo>
                    <a:lnTo>
                      <a:pt x="116" y="1005"/>
                    </a:lnTo>
                    <a:lnTo>
                      <a:pt x="151" y="931"/>
                    </a:lnTo>
                    <a:lnTo>
                      <a:pt x="189" y="858"/>
                    </a:lnTo>
                    <a:lnTo>
                      <a:pt x="228" y="786"/>
                    </a:lnTo>
                    <a:lnTo>
                      <a:pt x="269" y="718"/>
                    </a:lnTo>
                    <a:lnTo>
                      <a:pt x="311" y="654"/>
                    </a:lnTo>
                    <a:lnTo>
                      <a:pt x="357" y="591"/>
                    </a:lnTo>
                    <a:lnTo>
                      <a:pt x="403" y="531"/>
                    </a:lnTo>
                    <a:lnTo>
                      <a:pt x="452" y="474"/>
                    </a:lnTo>
                    <a:lnTo>
                      <a:pt x="501" y="419"/>
                    </a:lnTo>
                    <a:lnTo>
                      <a:pt x="552" y="367"/>
                    </a:lnTo>
                    <a:lnTo>
                      <a:pt x="605" y="319"/>
                    </a:lnTo>
                    <a:lnTo>
                      <a:pt x="658" y="273"/>
                    </a:lnTo>
                    <a:lnTo>
                      <a:pt x="714" y="231"/>
                    </a:lnTo>
                    <a:lnTo>
                      <a:pt x="768" y="192"/>
                    </a:lnTo>
                    <a:lnTo>
                      <a:pt x="826" y="156"/>
                    </a:lnTo>
                    <a:lnTo>
                      <a:pt x="884" y="124"/>
                    </a:lnTo>
                    <a:lnTo>
                      <a:pt x="941" y="97"/>
                    </a:lnTo>
                    <a:lnTo>
                      <a:pt x="1001" y="71"/>
                    </a:lnTo>
                    <a:lnTo>
                      <a:pt x="1060" y="49"/>
                    </a:lnTo>
                    <a:lnTo>
                      <a:pt x="1120" y="32"/>
                    </a:lnTo>
                    <a:lnTo>
                      <a:pt x="1181" y="17"/>
                    </a:lnTo>
                    <a:lnTo>
                      <a:pt x="1242" y="8"/>
                    </a:lnTo>
                    <a:lnTo>
                      <a:pt x="1303" y="1"/>
                    </a:lnTo>
                    <a:lnTo>
                      <a:pt x="1334" y="0"/>
                    </a:lnTo>
                    <a:lnTo>
                      <a:pt x="1364" y="0"/>
                    </a:lnTo>
                    <a:lnTo>
                      <a:pt x="1395" y="0"/>
                    </a:lnTo>
                    <a:lnTo>
                      <a:pt x="1425" y="1"/>
                    </a:lnTo>
                    <a:lnTo>
                      <a:pt x="1456" y="5"/>
                    </a:lnTo>
                    <a:lnTo>
                      <a:pt x="1487" y="8"/>
                    </a:lnTo>
                    <a:lnTo>
                      <a:pt x="1517" y="13"/>
                    </a:lnTo>
                    <a:lnTo>
                      <a:pt x="1548" y="18"/>
                    </a:lnTo>
                    <a:lnTo>
                      <a:pt x="1578" y="25"/>
                    </a:lnTo>
                    <a:lnTo>
                      <a:pt x="1609" y="34"/>
                    </a:lnTo>
                  </a:path>
                </a:pathLst>
              </a:custGeom>
              <a:noFill/>
              <a:ln w="38100" cmpd="sng">
                <a:solidFill>
                  <a:schemeClr val="bg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37" name="Freeform 9823"/>
              <p:cNvSpPr>
                <a:spLocks/>
              </p:cNvSpPr>
              <p:nvPr userDrawn="1"/>
            </p:nvSpPr>
            <p:spPr bwMode="auto">
              <a:xfrm>
                <a:off x="941" y="392"/>
                <a:ext cx="409" cy="933"/>
              </a:xfrm>
              <a:custGeom>
                <a:avLst/>
                <a:gdLst>
                  <a:gd name="T0" fmla="*/ 730 w 817"/>
                  <a:gd name="T1" fmla="*/ 1928 h 1928"/>
                  <a:gd name="T2" fmla="*/ 730 w 817"/>
                  <a:gd name="T3" fmla="*/ 1928 h 1928"/>
                  <a:gd name="T4" fmla="*/ 752 w 817"/>
                  <a:gd name="T5" fmla="*/ 1845 h 1928"/>
                  <a:gd name="T6" fmla="*/ 771 w 817"/>
                  <a:gd name="T7" fmla="*/ 1762 h 1928"/>
                  <a:gd name="T8" fmla="*/ 786 w 817"/>
                  <a:gd name="T9" fmla="*/ 1680 h 1928"/>
                  <a:gd name="T10" fmla="*/ 800 w 817"/>
                  <a:gd name="T11" fmla="*/ 1599 h 1928"/>
                  <a:gd name="T12" fmla="*/ 808 w 817"/>
                  <a:gd name="T13" fmla="*/ 1517 h 1928"/>
                  <a:gd name="T14" fmla="*/ 813 w 817"/>
                  <a:gd name="T15" fmla="*/ 1436 h 1928"/>
                  <a:gd name="T16" fmla="*/ 817 w 817"/>
                  <a:gd name="T17" fmla="*/ 1358 h 1928"/>
                  <a:gd name="T18" fmla="*/ 815 w 817"/>
                  <a:gd name="T19" fmla="*/ 1278 h 1928"/>
                  <a:gd name="T20" fmla="*/ 812 w 817"/>
                  <a:gd name="T21" fmla="*/ 1201 h 1928"/>
                  <a:gd name="T22" fmla="*/ 805 w 817"/>
                  <a:gd name="T23" fmla="*/ 1125 h 1928"/>
                  <a:gd name="T24" fmla="*/ 796 w 817"/>
                  <a:gd name="T25" fmla="*/ 1050 h 1928"/>
                  <a:gd name="T26" fmla="*/ 783 w 817"/>
                  <a:gd name="T27" fmla="*/ 977 h 1928"/>
                  <a:gd name="T28" fmla="*/ 768 w 817"/>
                  <a:gd name="T29" fmla="*/ 906 h 1928"/>
                  <a:gd name="T30" fmla="*/ 751 w 817"/>
                  <a:gd name="T31" fmla="*/ 836 h 1928"/>
                  <a:gd name="T32" fmla="*/ 729 w 817"/>
                  <a:gd name="T33" fmla="*/ 767 h 1928"/>
                  <a:gd name="T34" fmla="*/ 706 w 817"/>
                  <a:gd name="T35" fmla="*/ 702 h 1928"/>
                  <a:gd name="T36" fmla="*/ 679 w 817"/>
                  <a:gd name="T37" fmla="*/ 637 h 1928"/>
                  <a:gd name="T38" fmla="*/ 650 w 817"/>
                  <a:gd name="T39" fmla="*/ 575 h 1928"/>
                  <a:gd name="T40" fmla="*/ 620 w 817"/>
                  <a:gd name="T41" fmla="*/ 515 h 1928"/>
                  <a:gd name="T42" fmla="*/ 586 w 817"/>
                  <a:gd name="T43" fmla="*/ 457 h 1928"/>
                  <a:gd name="T44" fmla="*/ 548 w 817"/>
                  <a:gd name="T45" fmla="*/ 403 h 1928"/>
                  <a:gd name="T46" fmla="*/ 511 w 817"/>
                  <a:gd name="T47" fmla="*/ 352 h 1928"/>
                  <a:gd name="T48" fmla="*/ 469 w 817"/>
                  <a:gd name="T49" fmla="*/ 301 h 1928"/>
                  <a:gd name="T50" fmla="*/ 426 w 817"/>
                  <a:gd name="T51" fmla="*/ 255 h 1928"/>
                  <a:gd name="T52" fmla="*/ 380 w 817"/>
                  <a:gd name="T53" fmla="*/ 211 h 1928"/>
                  <a:gd name="T54" fmla="*/ 333 w 817"/>
                  <a:gd name="T55" fmla="*/ 172 h 1928"/>
                  <a:gd name="T56" fmla="*/ 282 w 817"/>
                  <a:gd name="T57" fmla="*/ 135 h 1928"/>
                  <a:gd name="T58" fmla="*/ 229 w 817"/>
                  <a:gd name="T59" fmla="*/ 101 h 1928"/>
                  <a:gd name="T60" fmla="*/ 175 w 817"/>
                  <a:gd name="T61" fmla="*/ 70 h 1928"/>
                  <a:gd name="T62" fmla="*/ 147 w 817"/>
                  <a:gd name="T63" fmla="*/ 56 h 1928"/>
                  <a:gd name="T64" fmla="*/ 119 w 817"/>
                  <a:gd name="T65" fmla="*/ 43 h 1928"/>
                  <a:gd name="T66" fmla="*/ 90 w 817"/>
                  <a:gd name="T67" fmla="*/ 31 h 1928"/>
                  <a:gd name="T68" fmla="*/ 61 w 817"/>
                  <a:gd name="T69" fmla="*/ 19 h 1928"/>
                  <a:gd name="T70" fmla="*/ 30 w 817"/>
                  <a:gd name="T71" fmla="*/ 9 h 1928"/>
                  <a:gd name="T72" fmla="*/ 0 w 817"/>
                  <a:gd name="T73" fmla="*/ 0 h 192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817" h="1928">
                    <a:moveTo>
                      <a:pt x="730" y="1928"/>
                    </a:moveTo>
                    <a:lnTo>
                      <a:pt x="730" y="1928"/>
                    </a:lnTo>
                    <a:lnTo>
                      <a:pt x="752" y="1845"/>
                    </a:lnTo>
                    <a:lnTo>
                      <a:pt x="771" y="1762"/>
                    </a:lnTo>
                    <a:lnTo>
                      <a:pt x="786" y="1680"/>
                    </a:lnTo>
                    <a:lnTo>
                      <a:pt x="800" y="1599"/>
                    </a:lnTo>
                    <a:lnTo>
                      <a:pt x="808" y="1517"/>
                    </a:lnTo>
                    <a:lnTo>
                      <a:pt x="813" y="1436"/>
                    </a:lnTo>
                    <a:lnTo>
                      <a:pt x="817" y="1358"/>
                    </a:lnTo>
                    <a:lnTo>
                      <a:pt x="815" y="1278"/>
                    </a:lnTo>
                    <a:lnTo>
                      <a:pt x="812" y="1201"/>
                    </a:lnTo>
                    <a:lnTo>
                      <a:pt x="805" y="1125"/>
                    </a:lnTo>
                    <a:lnTo>
                      <a:pt x="796" y="1050"/>
                    </a:lnTo>
                    <a:lnTo>
                      <a:pt x="783" y="977"/>
                    </a:lnTo>
                    <a:lnTo>
                      <a:pt x="768" y="906"/>
                    </a:lnTo>
                    <a:lnTo>
                      <a:pt x="751" y="836"/>
                    </a:lnTo>
                    <a:lnTo>
                      <a:pt x="729" y="767"/>
                    </a:lnTo>
                    <a:lnTo>
                      <a:pt x="706" y="702"/>
                    </a:lnTo>
                    <a:lnTo>
                      <a:pt x="679" y="637"/>
                    </a:lnTo>
                    <a:lnTo>
                      <a:pt x="650" y="575"/>
                    </a:lnTo>
                    <a:lnTo>
                      <a:pt x="620" y="515"/>
                    </a:lnTo>
                    <a:lnTo>
                      <a:pt x="586" y="457"/>
                    </a:lnTo>
                    <a:lnTo>
                      <a:pt x="548" y="403"/>
                    </a:lnTo>
                    <a:lnTo>
                      <a:pt x="511" y="352"/>
                    </a:lnTo>
                    <a:lnTo>
                      <a:pt x="469" y="301"/>
                    </a:lnTo>
                    <a:lnTo>
                      <a:pt x="426" y="255"/>
                    </a:lnTo>
                    <a:lnTo>
                      <a:pt x="380" y="211"/>
                    </a:lnTo>
                    <a:lnTo>
                      <a:pt x="333" y="172"/>
                    </a:lnTo>
                    <a:lnTo>
                      <a:pt x="282" y="135"/>
                    </a:lnTo>
                    <a:lnTo>
                      <a:pt x="229" y="101"/>
                    </a:lnTo>
                    <a:lnTo>
                      <a:pt x="175" y="70"/>
                    </a:lnTo>
                    <a:lnTo>
                      <a:pt x="147" y="56"/>
                    </a:lnTo>
                    <a:lnTo>
                      <a:pt x="119" y="43"/>
                    </a:lnTo>
                    <a:lnTo>
                      <a:pt x="90" y="31"/>
                    </a:lnTo>
                    <a:lnTo>
                      <a:pt x="61" y="19"/>
                    </a:lnTo>
                    <a:lnTo>
                      <a:pt x="30" y="9"/>
                    </a:lnTo>
                    <a:lnTo>
                      <a:pt x="0" y="0"/>
                    </a:lnTo>
                  </a:path>
                </a:pathLst>
              </a:custGeom>
              <a:noFill/>
              <a:ln w="38100" cmpd="sng">
                <a:solidFill>
                  <a:schemeClr val="bg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</p:grpSp>
      </p:grpSp>
      <p:pic>
        <p:nvPicPr>
          <p:cNvPr id="38" name="Imagem 73" descr="logo_trans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475" y="5257800"/>
            <a:ext cx="22955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468313" y="1773238"/>
            <a:ext cx="7989887" cy="165576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468313" y="3886200"/>
            <a:ext cx="7304087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36251045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73770700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</p:spTree>
    <p:extLst>
      <p:ext uri="{BB962C8B-B14F-4D97-AF65-F5344CB8AC3E}">
        <p14:creationId xmlns:p14="http://schemas.microsoft.com/office/powerpoint/2010/main" val="3092106615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2160588" y="1484313"/>
            <a:ext cx="3217862" cy="494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5530850" y="1484313"/>
            <a:ext cx="3217863" cy="494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30940103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75634133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23675238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4980829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</p:spTree>
    <p:extLst>
      <p:ext uri="{BB962C8B-B14F-4D97-AF65-F5344CB8AC3E}">
        <p14:creationId xmlns:p14="http://schemas.microsoft.com/office/powerpoint/2010/main" val="1638862625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/>
          <p:cNvSpPr>
            <a:spLocks noChangeArrowheads="1"/>
          </p:cNvSpPr>
          <p:nvPr/>
        </p:nvSpPr>
        <p:spPr bwMode="auto">
          <a:xfrm>
            <a:off x="-3175" y="0"/>
            <a:ext cx="9144000" cy="11969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1027" name="Rectangle 9"/>
          <p:cNvSpPr>
            <a:spLocks noChangeArrowheads="1"/>
          </p:cNvSpPr>
          <p:nvPr/>
        </p:nvSpPr>
        <p:spPr bwMode="auto">
          <a:xfrm>
            <a:off x="0" y="6308725"/>
            <a:ext cx="9139238" cy="2778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1028" name="Rectangle 10"/>
          <p:cNvSpPr>
            <a:spLocks noChangeArrowheads="1"/>
          </p:cNvSpPr>
          <p:nvPr/>
        </p:nvSpPr>
        <p:spPr bwMode="auto">
          <a:xfrm>
            <a:off x="-3175" y="1089025"/>
            <a:ext cx="9147175" cy="2159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60350"/>
            <a:ext cx="829151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60588" y="1484313"/>
            <a:ext cx="6588125" cy="494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1" name="Rectangle 11"/>
          <p:cNvSpPr>
            <a:spLocks noChangeArrowheads="1"/>
          </p:cNvSpPr>
          <p:nvPr/>
        </p:nvSpPr>
        <p:spPr bwMode="auto">
          <a:xfrm>
            <a:off x="0" y="6191250"/>
            <a:ext cx="9139238" cy="6921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1032" name="Rectangle 12"/>
          <p:cNvSpPr>
            <a:spLocks noChangeArrowheads="1"/>
          </p:cNvSpPr>
          <p:nvPr/>
        </p:nvSpPr>
        <p:spPr bwMode="auto">
          <a:xfrm>
            <a:off x="0" y="1089025"/>
            <a:ext cx="1727200" cy="580548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1033" name="Rectangle 13"/>
          <p:cNvSpPr>
            <a:spLocks noChangeArrowheads="1"/>
          </p:cNvSpPr>
          <p:nvPr/>
        </p:nvSpPr>
        <p:spPr bwMode="auto">
          <a:xfrm>
            <a:off x="1727200" y="1117600"/>
            <a:ext cx="252413" cy="576897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1034" name="AutoShape 15"/>
          <p:cNvSpPr>
            <a:spLocks noChangeArrowheads="1"/>
          </p:cNvSpPr>
          <p:nvPr/>
        </p:nvSpPr>
        <p:spPr bwMode="auto">
          <a:xfrm>
            <a:off x="215900" y="2647950"/>
            <a:ext cx="1296988" cy="108108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1035" name="AutoShape 16"/>
          <p:cNvSpPr>
            <a:spLocks noChangeArrowheads="1"/>
          </p:cNvSpPr>
          <p:nvPr/>
        </p:nvSpPr>
        <p:spPr bwMode="auto">
          <a:xfrm>
            <a:off x="215900" y="3990975"/>
            <a:ext cx="1296988" cy="108108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1036" name="AutoShape 17"/>
          <p:cNvSpPr>
            <a:spLocks noChangeArrowheads="1"/>
          </p:cNvSpPr>
          <p:nvPr/>
        </p:nvSpPr>
        <p:spPr bwMode="auto">
          <a:xfrm>
            <a:off x="215900" y="5335588"/>
            <a:ext cx="1296988" cy="108108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grpSp>
        <p:nvGrpSpPr>
          <p:cNvPr id="1037" name="Group 18"/>
          <p:cNvGrpSpPr>
            <a:grpSpLocks/>
          </p:cNvGrpSpPr>
          <p:nvPr/>
        </p:nvGrpSpPr>
        <p:grpSpPr bwMode="auto">
          <a:xfrm>
            <a:off x="360363" y="4152900"/>
            <a:ext cx="1008062" cy="757238"/>
            <a:chOff x="2483" y="2808"/>
            <a:chExt cx="1328" cy="1060"/>
          </a:xfrm>
        </p:grpSpPr>
        <p:sp>
          <p:nvSpPr>
            <p:cNvPr id="1061" name="Freeform 19"/>
            <p:cNvSpPr>
              <a:spLocks/>
            </p:cNvSpPr>
            <p:nvPr/>
          </p:nvSpPr>
          <p:spPr bwMode="auto">
            <a:xfrm>
              <a:off x="2483" y="2808"/>
              <a:ext cx="926" cy="916"/>
            </a:xfrm>
            <a:custGeom>
              <a:avLst/>
              <a:gdLst>
                <a:gd name="T0" fmla="*/ 406 w 463"/>
                <a:gd name="T1" fmla="*/ 125 h 458"/>
                <a:gd name="T2" fmla="*/ 334 w 463"/>
                <a:gd name="T3" fmla="*/ 401 h 458"/>
                <a:gd name="T4" fmla="*/ 56 w 463"/>
                <a:gd name="T5" fmla="*/ 333 h 458"/>
                <a:gd name="T6" fmla="*/ 129 w 463"/>
                <a:gd name="T7" fmla="*/ 57 h 458"/>
                <a:gd name="T8" fmla="*/ 406 w 463"/>
                <a:gd name="T9" fmla="*/ 125 h 4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63" h="458">
                  <a:moveTo>
                    <a:pt x="406" y="125"/>
                  </a:moveTo>
                  <a:cubicBezTo>
                    <a:pt x="463" y="220"/>
                    <a:pt x="430" y="343"/>
                    <a:pt x="334" y="401"/>
                  </a:cubicBezTo>
                  <a:cubicBezTo>
                    <a:pt x="237" y="458"/>
                    <a:pt x="113" y="428"/>
                    <a:pt x="56" y="333"/>
                  </a:cubicBezTo>
                  <a:cubicBezTo>
                    <a:pt x="0" y="238"/>
                    <a:pt x="32" y="115"/>
                    <a:pt x="129" y="57"/>
                  </a:cubicBezTo>
                  <a:cubicBezTo>
                    <a:pt x="226" y="0"/>
                    <a:pt x="350" y="30"/>
                    <a:pt x="406" y="12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bg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1062" name="Freeform 20"/>
            <p:cNvSpPr>
              <a:spLocks/>
            </p:cNvSpPr>
            <p:nvPr/>
          </p:nvSpPr>
          <p:spPr bwMode="auto">
            <a:xfrm>
              <a:off x="3251" y="3452"/>
              <a:ext cx="560" cy="416"/>
            </a:xfrm>
            <a:custGeom>
              <a:avLst/>
              <a:gdLst>
                <a:gd name="T0" fmla="*/ 560 w 560"/>
                <a:gd name="T1" fmla="*/ 342 h 416"/>
                <a:gd name="T2" fmla="*/ 510 w 560"/>
                <a:gd name="T3" fmla="*/ 416 h 416"/>
                <a:gd name="T4" fmla="*/ 0 w 560"/>
                <a:gd name="T5" fmla="*/ 76 h 416"/>
                <a:gd name="T6" fmla="*/ 50 w 560"/>
                <a:gd name="T7" fmla="*/ 0 h 416"/>
                <a:gd name="T8" fmla="*/ 560 w 560"/>
                <a:gd name="T9" fmla="*/ 342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60" h="416">
                  <a:moveTo>
                    <a:pt x="560" y="342"/>
                  </a:moveTo>
                  <a:lnTo>
                    <a:pt x="510" y="416"/>
                  </a:lnTo>
                  <a:lnTo>
                    <a:pt x="0" y="76"/>
                  </a:lnTo>
                  <a:lnTo>
                    <a:pt x="50" y="0"/>
                  </a:lnTo>
                  <a:lnTo>
                    <a:pt x="560" y="342"/>
                  </a:lnTo>
                  <a:close/>
                </a:path>
              </a:pathLst>
            </a:custGeom>
            <a:noFill/>
            <a:ln w="38100" cap="flat" cmpd="sng">
              <a:solidFill>
                <a:schemeClr val="bg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</p:grpSp>
      <p:grpSp>
        <p:nvGrpSpPr>
          <p:cNvPr id="1038" name="Group 3273"/>
          <p:cNvGrpSpPr>
            <a:grpSpLocks/>
          </p:cNvGrpSpPr>
          <p:nvPr/>
        </p:nvGrpSpPr>
        <p:grpSpPr bwMode="auto">
          <a:xfrm>
            <a:off x="504825" y="5475288"/>
            <a:ext cx="719138" cy="800100"/>
            <a:chOff x="295" y="3430"/>
            <a:chExt cx="499" cy="579"/>
          </a:xfrm>
        </p:grpSpPr>
        <p:sp>
          <p:nvSpPr>
            <p:cNvPr id="1058" name="Freeform 3274"/>
            <p:cNvSpPr>
              <a:spLocks/>
            </p:cNvSpPr>
            <p:nvPr/>
          </p:nvSpPr>
          <p:spPr bwMode="auto">
            <a:xfrm rot="684077">
              <a:off x="413" y="3430"/>
              <a:ext cx="359" cy="254"/>
            </a:xfrm>
            <a:custGeom>
              <a:avLst/>
              <a:gdLst>
                <a:gd name="T0" fmla="*/ 117 w 681"/>
                <a:gd name="T1" fmla="*/ 337 h 508"/>
                <a:gd name="T2" fmla="*/ 121 w 681"/>
                <a:gd name="T3" fmla="*/ 291 h 508"/>
                <a:gd name="T4" fmla="*/ 134 w 681"/>
                <a:gd name="T5" fmla="*/ 250 h 508"/>
                <a:gd name="T6" fmla="*/ 154 w 681"/>
                <a:gd name="T7" fmla="*/ 211 h 508"/>
                <a:gd name="T8" fmla="*/ 183 w 681"/>
                <a:gd name="T9" fmla="*/ 180 h 508"/>
                <a:gd name="T10" fmla="*/ 214 w 681"/>
                <a:gd name="T11" fmla="*/ 151 h 508"/>
                <a:gd name="T12" fmla="*/ 252 w 681"/>
                <a:gd name="T13" fmla="*/ 132 h 508"/>
                <a:gd name="T14" fmla="*/ 295 w 681"/>
                <a:gd name="T15" fmla="*/ 120 h 508"/>
                <a:gd name="T16" fmla="*/ 342 w 681"/>
                <a:gd name="T17" fmla="*/ 116 h 508"/>
                <a:gd name="T18" fmla="*/ 384 w 681"/>
                <a:gd name="T19" fmla="*/ 120 h 508"/>
                <a:gd name="T20" fmla="*/ 427 w 681"/>
                <a:gd name="T21" fmla="*/ 132 h 508"/>
                <a:gd name="T22" fmla="*/ 464 w 681"/>
                <a:gd name="T23" fmla="*/ 151 h 508"/>
                <a:gd name="T24" fmla="*/ 497 w 681"/>
                <a:gd name="T25" fmla="*/ 180 h 508"/>
                <a:gd name="T26" fmla="*/ 524 w 681"/>
                <a:gd name="T27" fmla="*/ 211 h 508"/>
                <a:gd name="T28" fmla="*/ 545 w 681"/>
                <a:gd name="T29" fmla="*/ 250 h 508"/>
                <a:gd name="T30" fmla="*/ 557 w 681"/>
                <a:gd name="T31" fmla="*/ 291 h 508"/>
                <a:gd name="T32" fmla="*/ 565 w 681"/>
                <a:gd name="T33" fmla="*/ 337 h 508"/>
                <a:gd name="T34" fmla="*/ 681 w 681"/>
                <a:gd name="T35" fmla="*/ 337 h 508"/>
                <a:gd name="T36" fmla="*/ 671 w 681"/>
                <a:gd name="T37" fmla="*/ 267 h 508"/>
                <a:gd name="T38" fmla="*/ 652 w 681"/>
                <a:gd name="T39" fmla="*/ 205 h 508"/>
                <a:gd name="T40" fmla="*/ 619 w 681"/>
                <a:gd name="T41" fmla="*/ 147 h 508"/>
                <a:gd name="T42" fmla="*/ 580 w 681"/>
                <a:gd name="T43" fmla="*/ 99 h 508"/>
                <a:gd name="T44" fmla="*/ 528 w 681"/>
                <a:gd name="T45" fmla="*/ 56 h 508"/>
                <a:gd name="T46" fmla="*/ 472 w 681"/>
                <a:gd name="T47" fmla="*/ 25 h 508"/>
                <a:gd name="T48" fmla="*/ 408 w 681"/>
                <a:gd name="T49" fmla="*/ 6 h 508"/>
                <a:gd name="T50" fmla="*/ 342 w 681"/>
                <a:gd name="T51" fmla="*/ 0 h 508"/>
                <a:gd name="T52" fmla="*/ 272 w 681"/>
                <a:gd name="T53" fmla="*/ 6 h 508"/>
                <a:gd name="T54" fmla="*/ 208 w 681"/>
                <a:gd name="T55" fmla="*/ 25 h 508"/>
                <a:gd name="T56" fmla="*/ 150 w 681"/>
                <a:gd name="T57" fmla="*/ 56 h 508"/>
                <a:gd name="T58" fmla="*/ 101 w 681"/>
                <a:gd name="T59" fmla="*/ 99 h 508"/>
                <a:gd name="T60" fmla="*/ 59 w 681"/>
                <a:gd name="T61" fmla="*/ 147 h 508"/>
                <a:gd name="T62" fmla="*/ 27 w 681"/>
                <a:gd name="T63" fmla="*/ 205 h 508"/>
                <a:gd name="T64" fmla="*/ 6 w 681"/>
                <a:gd name="T65" fmla="*/ 267 h 508"/>
                <a:gd name="T66" fmla="*/ 0 w 681"/>
                <a:gd name="T67" fmla="*/ 337 h 508"/>
                <a:gd name="T68" fmla="*/ 0 w 681"/>
                <a:gd name="T69" fmla="*/ 508 h 508"/>
                <a:gd name="T70" fmla="*/ 117 w 681"/>
                <a:gd name="T71" fmla="*/ 508 h 508"/>
                <a:gd name="T72" fmla="*/ 117 w 681"/>
                <a:gd name="T73" fmla="*/ 337 h 50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681" h="508">
                  <a:moveTo>
                    <a:pt x="117" y="337"/>
                  </a:moveTo>
                  <a:lnTo>
                    <a:pt x="121" y="291"/>
                  </a:lnTo>
                  <a:lnTo>
                    <a:pt x="134" y="250"/>
                  </a:lnTo>
                  <a:lnTo>
                    <a:pt x="154" y="211"/>
                  </a:lnTo>
                  <a:lnTo>
                    <a:pt x="183" y="180"/>
                  </a:lnTo>
                  <a:lnTo>
                    <a:pt x="214" y="151"/>
                  </a:lnTo>
                  <a:lnTo>
                    <a:pt x="252" y="132"/>
                  </a:lnTo>
                  <a:lnTo>
                    <a:pt x="295" y="120"/>
                  </a:lnTo>
                  <a:lnTo>
                    <a:pt x="342" y="116"/>
                  </a:lnTo>
                  <a:lnTo>
                    <a:pt x="384" y="120"/>
                  </a:lnTo>
                  <a:lnTo>
                    <a:pt x="427" y="132"/>
                  </a:lnTo>
                  <a:lnTo>
                    <a:pt x="464" y="151"/>
                  </a:lnTo>
                  <a:lnTo>
                    <a:pt x="497" y="180"/>
                  </a:lnTo>
                  <a:lnTo>
                    <a:pt x="524" y="211"/>
                  </a:lnTo>
                  <a:lnTo>
                    <a:pt x="545" y="250"/>
                  </a:lnTo>
                  <a:lnTo>
                    <a:pt x="557" y="291"/>
                  </a:lnTo>
                  <a:lnTo>
                    <a:pt x="565" y="337"/>
                  </a:lnTo>
                  <a:lnTo>
                    <a:pt x="681" y="337"/>
                  </a:lnTo>
                  <a:lnTo>
                    <a:pt x="671" y="267"/>
                  </a:lnTo>
                  <a:lnTo>
                    <a:pt x="652" y="205"/>
                  </a:lnTo>
                  <a:lnTo>
                    <a:pt x="619" y="147"/>
                  </a:lnTo>
                  <a:lnTo>
                    <a:pt x="580" y="99"/>
                  </a:lnTo>
                  <a:lnTo>
                    <a:pt x="528" y="56"/>
                  </a:lnTo>
                  <a:lnTo>
                    <a:pt x="472" y="25"/>
                  </a:lnTo>
                  <a:lnTo>
                    <a:pt x="408" y="6"/>
                  </a:lnTo>
                  <a:lnTo>
                    <a:pt x="342" y="0"/>
                  </a:lnTo>
                  <a:lnTo>
                    <a:pt x="272" y="6"/>
                  </a:lnTo>
                  <a:lnTo>
                    <a:pt x="208" y="25"/>
                  </a:lnTo>
                  <a:lnTo>
                    <a:pt x="150" y="56"/>
                  </a:lnTo>
                  <a:lnTo>
                    <a:pt x="101" y="99"/>
                  </a:lnTo>
                  <a:lnTo>
                    <a:pt x="59" y="147"/>
                  </a:lnTo>
                  <a:lnTo>
                    <a:pt x="27" y="205"/>
                  </a:lnTo>
                  <a:lnTo>
                    <a:pt x="6" y="267"/>
                  </a:lnTo>
                  <a:lnTo>
                    <a:pt x="0" y="337"/>
                  </a:lnTo>
                  <a:lnTo>
                    <a:pt x="0" y="508"/>
                  </a:lnTo>
                  <a:lnTo>
                    <a:pt x="117" y="508"/>
                  </a:lnTo>
                  <a:lnTo>
                    <a:pt x="117" y="337"/>
                  </a:lnTo>
                  <a:close/>
                </a:path>
              </a:pathLst>
            </a:custGeom>
            <a:noFill/>
            <a:ln w="38100" cmpd="sng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1059" name="AutoShape 3275"/>
            <p:cNvSpPr>
              <a:spLocks noChangeArrowheads="1"/>
            </p:cNvSpPr>
            <p:nvPr/>
          </p:nvSpPr>
          <p:spPr bwMode="auto">
            <a:xfrm rot="684077">
              <a:off x="295" y="3584"/>
              <a:ext cx="499" cy="42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060" name="Freeform 3276"/>
            <p:cNvSpPr>
              <a:spLocks/>
            </p:cNvSpPr>
            <p:nvPr/>
          </p:nvSpPr>
          <p:spPr bwMode="auto">
            <a:xfrm rot="684077">
              <a:off x="538" y="3645"/>
              <a:ext cx="51" cy="110"/>
            </a:xfrm>
            <a:custGeom>
              <a:avLst/>
              <a:gdLst>
                <a:gd name="T0" fmla="*/ 99 w 99"/>
                <a:gd name="T1" fmla="*/ 48 h 221"/>
                <a:gd name="T2" fmla="*/ 93 w 99"/>
                <a:gd name="T3" fmla="*/ 27 h 221"/>
                <a:gd name="T4" fmla="*/ 84 w 99"/>
                <a:gd name="T5" fmla="*/ 14 h 221"/>
                <a:gd name="T6" fmla="*/ 68 w 99"/>
                <a:gd name="T7" fmla="*/ 2 h 221"/>
                <a:gd name="T8" fmla="*/ 51 w 99"/>
                <a:gd name="T9" fmla="*/ 0 h 221"/>
                <a:gd name="T10" fmla="*/ 29 w 99"/>
                <a:gd name="T11" fmla="*/ 2 h 221"/>
                <a:gd name="T12" fmla="*/ 14 w 99"/>
                <a:gd name="T13" fmla="*/ 14 h 221"/>
                <a:gd name="T14" fmla="*/ 4 w 99"/>
                <a:gd name="T15" fmla="*/ 27 h 221"/>
                <a:gd name="T16" fmla="*/ 0 w 99"/>
                <a:gd name="T17" fmla="*/ 48 h 221"/>
                <a:gd name="T18" fmla="*/ 2 w 99"/>
                <a:gd name="T19" fmla="*/ 64 h 221"/>
                <a:gd name="T20" fmla="*/ 10 w 99"/>
                <a:gd name="T21" fmla="*/ 78 h 221"/>
                <a:gd name="T22" fmla="*/ 20 w 99"/>
                <a:gd name="T23" fmla="*/ 87 h 221"/>
                <a:gd name="T24" fmla="*/ 37 w 99"/>
                <a:gd name="T25" fmla="*/ 95 h 221"/>
                <a:gd name="T26" fmla="*/ 31 w 99"/>
                <a:gd name="T27" fmla="*/ 221 h 221"/>
                <a:gd name="T28" fmla="*/ 68 w 99"/>
                <a:gd name="T29" fmla="*/ 221 h 221"/>
                <a:gd name="T30" fmla="*/ 62 w 99"/>
                <a:gd name="T31" fmla="*/ 95 h 221"/>
                <a:gd name="T32" fmla="*/ 76 w 99"/>
                <a:gd name="T33" fmla="*/ 87 h 221"/>
                <a:gd name="T34" fmla="*/ 88 w 99"/>
                <a:gd name="T35" fmla="*/ 78 h 221"/>
                <a:gd name="T36" fmla="*/ 95 w 99"/>
                <a:gd name="T37" fmla="*/ 64 h 221"/>
                <a:gd name="T38" fmla="*/ 99 w 99"/>
                <a:gd name="T39" fmla="*/ 48 h 22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99" h="221">
                  <a:moveTo>
                    <a:pt x="99" y="48"/>
                  </a:moveTo>
                  <a:lnTo>
                    <a:pt x="93" y="27"/>
                  </a:lnTo>
                  <a:lnTo>
                    <a:pt x="84" y="14"/>
                  </a:lnTo>
                  <a:lnTo>
                    <a:pt x="68" y="2"/>
                  </a:lnTo>
                  <a:lnTo>
                    <a:pt x="51" y="0"/>
                  </a:lnTo>
                  <a:lnTo>
                    <a:pt x="29" y="2"/>
                  </a:lnTo>
                  <a:lnTo>
                    <a:pt x="14" y="14"/>
                  </a:lnTo>
                  <a:lnTo>
                    <a:pt x="4" y="27"/>
                  </a:lnTo>
                  <a:lnTo>
                    <a:pt x="0" y="48"/>
                  </a:lnTo>
                  <a:lnTo>
                    <a:pt x="2" y="64"/>
                  </a:lnTo>
                  <a:lnTo>
                    <a:pt x="10" y="78"/>
                  </a:lnTo>
                  <a:lnTo>
                    <a:pt x="20" y="87"/>
                  </a:lnTo>
                  <a:lnTo>
                    <a:pt x="37" y="95"/>
                  </a:lnTo>
                  <a:lnTo>
                    <a:pt x="31" y="221"/>
                  </a:lnTo>
                  <a:lnTo>
                    <a:pt x="68" y="221"/>
                  </a:lnTo>
                  <a:lnTo>
                    <a:pt x="62" y="95"/>
                  </a:lnTo>
                  <a:lnTo>
                    <a:pt x="76" y="87"/>
                  </a:lnTo>
                  <a:lnTo>
                    <a:pt x="88" y="78"/>
                  </a:lnTo>
                  <a:lnTo>
                    <a:pt x="95" y="64"/>
                  </a:lnTo>
                  <a:lnTo>
                    <a:pt x="99" y="48"/>
                  </a:lnTo>
                  <a:close/>
                </a:path>
              </a:pathLst>
            </a:custGeom>
            <a:noFill/>
            <a:ln w="38100" cmpd="sng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</p:grpSp>
      <p:grpSp>
        <p:nvGrpSpPr>
          <p:cNvPr id="1039" name="Group 3277"/>
          <p:cNvGrpSpPr>
            <a:grpSpLocks/>
          </p:cNvGrpSpPr>
          <p:nvPr/>
        </p:nvGrpSpPr>
        <p:grpSpPr bwMode="auto">
          <a:xfrm>
            <a:off x="398463" y="2851150"/>
            <a:ext cx="930275" cy="673100"/>
            <a:chOff x="2439" y="1692"/>
            <a:chExt cx="1162" cy="790"/>
          </a:xfrm>
        </p:grpSpPr>
        <p:sp>
          <p:nvSpPr>
            <p:cNvPr id="1056" name="Freeform 3278"/>
            <p:cNvSpPr>
              <a:spLocks/>
            </p:cNvSpPr>
            <p:nvPr/>
          </p:nvSpPr>
          <p:spPr bwMode="auto">
            <a:xfrm>
              <a:off x="2439" y="1692"/>
              <a:ext cx="1162" cy="790"/>
            </a:xfrm>
            <a:custGeom>
              <a:avLst/>
              <a:gdLst>
                <a:gd name="T0" fmla="*/ 581 w 581"/>
                <a:gd name="T1" fmla="*/ 365 h 395"/>
                <a:gd name="T2" fmla="*/ 552 w 581"/>
                <a:gd name="T3" fmla="*/ 395 h 395"/>
                <a:gd name="T4" fmla="*/ 30 w 581"/>
                <a:gd name="T5" fmla="*/ 395 h 395"/>
                <a:gd name="T6" fmla="*/ 0 w 581"/>
                <a:gd name="T7" fmla="*/ 365 h 395"/>
                <a:gd name="T8" fmla="*/ 0 w 581"/>
                <a:gd name="T9" fmla="*/ 29 h 395"/>
                <a:gd name="T10" fmla="*/ 30 w 581"/>
                <a:gd name="T11" fmla="*/ 0 h 395"/>
                <a:gd name="T12" fmla="*/ 552 w 581"/>
                <a:gd name="T13" fmla="*/ 0 h 395"/>
                <a:gd name="T14" fmla="*/ 581 w 581"/>
                <a:gd name="T15" fmla="*/ 29 h 395"/>
                <a:gd name="T16" fmla="*/ 581 w 581"/>
                <a:gd name="T17" fmla="*/ 365 h 39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81" h="395">
                  <a:moveTo>
                    <a:pt x="581" y="365"/>
                  </a:moveTo>
                  <a:cubicBezTo>
                    <a:pt x="581" y="381"/>
                    <a:pt x="568" y="395"/>
                    <a:pt x="552" y="395"/>
                  </a:cubicBezTo>
                  <a:cubicBezTo>
                    <a:pt x="30" y="395"/>
                    <a:pt x="30" y="395"/>
                    <a:pt x="30" y="395"/>
                  </a:cubicBezTo>
                  <a:cubicBezTo>
                    <a:pt x="13" y="395"/>
                    <a:pt x="0" y="381"/>
                    <a:pt x="0" y="365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568" y="0"/>
                    <a:pt x="581" y="13"/>
                    <a:pt x="581" y="29"/>
                  </a:cubicBezTo>
                  <a:lnTo>
                    <a:pt x="581" y="365"/>
                  </a:lnTo>
                  <a:close/>
                </a:path>
              </a:pathLst>
            </a:custGeom>
            <a:noFill/>
            <a:ln w="38100" cap="flat" cmpd="sng">
              <a:solidFill>
                <a:schemeClr val="bg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1057" name="Freeform 3279"/>
            <p:cNvSpPr>
              <a:spLocks/>
            </p:cNvSpPr>
            <p:nvPr/>
          </p:nvSpPr>
          <p:spPr bwMode="auto">
            <a:xfrm>
              <a:off x="2441" y="1757"/>
              <a:ext cx="1158" cy="334"/>
            </a:xfrm>
            <a:custGeom>
              <a:avLst/>
              <a:gdLst>
                <a:gd name="T0" fmla="*/ 0 w 1158"/>
                <a:gd name="T1" fmla="*/ 0 h 332"/>
                <a:gd name="T2" fmla="*/ 580 w 1158"/>
                <a:gd name="T3" fmla="*/ 332 h 332"/>
                <a:gd name="T4" fmla="*/ 1158 w 1158"/>
                <a:gd name="T5" fmla="*/ 0 h 33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58" h="332">
                  <a:moveTo>
                    <a:pt x="0" y="0"/>
                  </a:moveTo>
                  <a:lnTo>
                    <a:pt x="580" y="332"/>
                  </a:lnTo>
                  <a:lnTo>
                    <a:pt x="1158" y="0"/>
                  </a:lnTo>
                </a:path>
              </a:pathLst>
            </a:custGeom>
            <a:noFill/>
            <a:ln w="38100" cap="flat" cmpd="sng">
              <a:solidFill>
                <a:schemeClr val="bg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</p:grpSp>
      <p:grpSp>
        <p:nvGrpSpPr>
          <p:cNvPr id="1040" name="Group 9813"/>
          <p:cNvGrpSpPr>
            <a:grpSpLocks/>
          </p:cNvGrpSpPr>
          <p:nvPr userDrawn="1"/>
        </p:nvGrpSpPr>
        <p:grpSpPr bwMode="auto">
          <a:xfrm>
            <a:off x="215900" y="1304925"/>
            <a:ext cx="1296988" cy="1081088"/>
            <a:chOff x="136" y="822"/>
            <a:chExt cx="817" cy="681"/>
          </a:xfrm>
        </p:grpSpPr>
        <p:sp>
          <p:nvSpPr>
            <p:cNvPr id="1042" name="AutoShape 14"/>
            <p:cNvSpPr>
              <a:spLocks noChangeArrowheads="1"/>
            </p:cNvSpPr>
            <p:nvPr/>
          </p:nvSpPr>
          <p:spPr bwMode="auto">
            <a:xfrm>
              <a:off x="136" y="822"/>
              <a:ext cx="817" cy="681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PT"/>
            </a:p>
          </p:txBody>
        </p:sp>
        <p:grpSp>
          <p:nvGrpSpPr>
            <p:cNvPr id="1043" name="Group 9800"/>
            <p:cNvGrpSpPr>
              <a:grpSpLocks/>
            </p:cNvGrpSpPr>
            <p:nvPr userDrawn="1"/>
          </p:nvGrpSpPr>
          <p:grpSpPr bwMode="auto">
            <a:xfrm>
              <a:off x="292" y="913"/>
              <a:ext cx="504" cy="499"/>
              <a:chOff x="471" y="388"/>
              <a:chExt cx="1062" cy="1032"/>
            </a:xfrm>
          </p:grpSpPr>
          <p:sp>
            <p:nvSpPr>
              <p:cNvPr id="1044" name="Freeform 9801"/>
              <p:cNvSpPr>
                <a:spLocks/>
              </p:cNvSpPr>
              <p:nvPr userDrawn="1"/>
            </p:nvSpPr>
            <p:spPr bwMode="auto">
              <a:xfrm>
                <a:off x="850" y="388"/>
                <a:ext cx="520" cy="294"/>
              </a:xfrm>
              <a:custGeom>
                <a:avLst/>
                <a:gdLst>
                  <a:gd name="T0" fmla="*/ 1034 w 1039"/>
                  <a:gd name="T1" fmla="*/ 450 h 606"/>
                  <a:gd name="T2" fmla="*/ 1024 w 1039"/>
                  <a:gd name="T3" fmla="*/ 476 h 606"/>
                  <a:gd name="T4" fmla="*/ 1009 w 1039"/>
                  <a:gd name="T5" fmla="*/ 501 h 606"/>
                  <a:gd name="T6" fmla="*/ 988 w 1039"/>
                  <a:gd name="T7" fmla="*/ 523 h 606"/>
                  <a:gd name="T8" fmla="*/ 965 w 1039"/>
                  <a:gd name="T9" fmla="*/ 542 h 606"/>
                  <a:gd name="T10" fmla="*/ 936 w 1039"/>
                  <a:gd name="T11" fmla="*/ 559 h 606"/>
                  <a:gd name="T12" fmla="*/ 868 w 1039"/>
                  <a:gd name="T13" fmla="*/ 586 h 606"/>
                  <a:gd name="T14" fmla="*/ 788 w 1039"/>
                  <a:gd name="T15" fmla="*/ 601 h 606"/>
                  <a:gd name="T16" fmla="*/ 698 w 1039"/>
                  <a:gd name="T17" fmla="*/ 606 h 606"/>
                  <a:gd name="T18" fmla="*/ 599 w 1039"/>
                  <a:gd name="T19" fmla="*/ 601 h 606"/>
                  <a:gd name="T20" fmla="*/ 497 w 1039"/>
                  <a:gd name="T21" fmla="*/ 583 h 606"/>
                  <a:gd name="T22" fmla="*/ 445 w 1039"/>
                  <a:gd name="T23" fmla="*/ 569 h 606"/>
                  <a:gd name="T24" fmla="*/ 341 w 1039"/>
                  <a:gd name="T25" fmla="*/ 533 h 606"/>
                  <a:gd name="T26" fmla="*/ 249 w 1039"/>
                  <a:gd name="T27" fmla="*/ 491 h 606"/>
                  <a:gd name="T28" fmla="*/ 169 w 1039"/>
                  <a:gd name="T29" fmla="*/ 442 h 606"/>
                  <a:gd name="T30" fmla="*/ 103 w 1039"/>
                  <a:gd name="T31" fmla="*/ 387 h 606"/>
                  <a:gd name="T32" fmla="*/ 51 w 1039"/>
                  <a:gd name="T33" fmla="*/ 329 h 606"/>
                  <a:gd name="T34" fmla="*/ 23 w 1039"/>
                  <a:gd name="T35" fmla="*/ 285 h 606"/>
                  <a:gd name="T36" fmla="*/ 11 w 1039"/>
                  <a:gd name="T37" fmla="*/ 256 h 606"/>
                  <a:gd name="T38" fmla="*/ 3 w 1039"/>
                  <a:gd name="T39" fmla="*/ 228 h 606"/>
                  <a:gd name="T40" fmla="*/ 0 w 1039"/>
                  <a:gd name="T41" fmla="*/ 199 h 606"/>
                  <a:gd name="T42" fmla="*/ 3 w 1039"/>
                  <a:gd name="T43" fmla="*/ 170 h 606"/>
                  <a:gd name="T44" fmla="*/ 6 w 1039"/>
                  <a:gd name="T45" fmla="*/ 156 h 606"/>
                  <a:gd name="T46" fmla="*/ 17 w 1039"/>
                  <a:gd name="T47" fmla="*/ 131 h 606"/>
                  <a:gd name="T48" fmla="*/ 32 w 1039"/>
                  <a:gd name="T49" fmla="*/ 105 h 606"/>
                  <a:gd name="T50" fmla="*/ 51 w 1039"/>
                  <a:gd name="T51" fmla="*/ 85 h 606"/>
                  <a:gd name="T52" fmla="*/ 76 w 1039"/>
                  <a:gd name="T53" fmla="*/ 64 h 606"/>
                  <a:gd name="T54" fmla="*/ 103 w 1039"/>
                  <a:gd name="T55" fmla="*/ 47 h 606"/>
                  <a:gd name="T56" fmla="*/ 171 w 1039"/>
                  <a:gd name="T57" fmla="*/ 20 h 606"/>
                  <a:gd name="T58" fmla="*/ 251 w 1039"/>
                  <a:gd name="T59" fmla="*/ 5 h 606"/>
                  <a:gd name="T60" fmla="*/ 341 w 1039"/>
                  <a:gd name="T61" fmla="*/ 0 h 606"/>
                  <a:gd name="T62" fmla="*/ 440 w 1039"/>
                  <a:gd name="T63" fmla="*/ 5 h 606"/>
                  <a:gd name="T64" fmla="*/ 543 w 1039"/>
                  <a:gd name="T65" fmla="*/ 24 h 606"/>
                  <a:gd name="T66" fmla="*/ 596 w 1039"/>
                  <a:gd name="T67" fmla="*/ 37 h 606"/>
                  <a:gd name="T68" fmla="*/ 698 w 1039"/>
                  <a:gd name="T69" fmla="*/ 73 h 606"/>
                  <a:gd name="T70" fmla="*/ 790 w 1039"/>
                  <a:gd name="T71" fmla="*/ 115 h 606"/>
                  <a:gd name="T72" fmla="*/ 869 w 1039"/>
                  <a:gd name="T73" fmla="*/ 165 h 606"/>
                  <a:gd name="T74" fmla="*/ 937 w 1039"/>
                  <a:gd name="T75" fmla="*/ 219 h 606"/>
                  <a:gd name="T76" fmla="*/ 988 w 1039"/>
                  <a:gd name="T77" fmla="*/ 277 h 606"/>
                  <a:gd name="T78" fmla="*/ 1016 w 1039"/>
                  <a:gd name="T79" fmla="*/ 321 h 606"/>
                  <a:gd name="T80" fmla="*/ 1029 w 1039"/>
                  <a:gd name="T81" fmla="*/ 350 h 606"/>
                  <a:gd name="T82" fmla="*/ 1036 w 1039"/>
                  <a:gd name="T83" fmla="*/ 379 h 606"/>
                  <a:gd name="T84" fmla="*/ 1039 w 1039"/>
                  <a:gd name="T85" fmla="*/ 408 h 606"/>
                  <a:gd name="T86" fmla="*/ 1038 w 1039"/>
                  <a:gd name="T87" fmla="*/ 436 h 606"/>
                  <a:gd name="T88" fmla="*/ 1034 w 1039"/>
                  <a:gd name="T89" fmla="*/ 450 h 60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1039" h="606">
                    <a:moveTo>
                      <a:pt x="1034" y="450"/>
                    </a:moveTo>
                    <a:lnTo>
                      <a:pt x="1034" y="450"/>
                    </a:lnTo>
                    <a:lnTo>
                      <a:pt x="1029" y="464"/>
                    </a:lnTo>
                    <a:lnTo>
                      <a:pt x="1024" y="476"/>
                    </a:lnTo>
                    <a:lnTo>
                      <a:pt x="1016" y="489"/>
                    </a:lnTo>
                    <a:lnTo>
                      <a:pt x="1009" y="501"/>
                    </a:lnTo>
                    <a:lnTo>
                      <a:pt x="999" y="511"/>
                    </a:lnTo>
                    <a:lnTo>
                      <a:pt x="988" y="523"/>
                    </a:lnTo>
                    <a:lnTo>
                      <a:pt x="976" y="532"/>
                    </a:lnTo>
                    <a:lnTo>
                      <a:pt x="965" y="542"/>
                    </a:lnTo>
                    <a:lnTo>
                      <a:pt x="951" y="550"/>
                    </a:lnTo>
                    <a:lnTo>
                      <a:pt x="936" y="559"/>
                    </a:lnTo>
                    <a:lnTo>
                      <a:pt x="903" y="574"/>
                    </a:lnTo>
                    <a:lnTo>
                      <a:pt x="868" y="586"/>
                    </a:lnTo>
                    <a:lnTo>
                      <a:pt x="830" y="594"/>
                    </a:lnTo>
                    <a:lnTo>
                      <a:pt x="788" y="601"/>
                    </a:lnTo>
                    <a:lnTo>
                      <a:pt x="744" y="606"/>
                    </a:lnTo>
                    <a:lnTo>
                      <a:pt x="698" y="606"/>
                    </a:lnTo>
                    <a:lnTo>
                      <a:pt x="650" y="605"/>
                    </a:lnTo>
                    <a:lnTo>
                      <a:pt x="599" y="601"/>
                    </a:lnTo>
                    <a:lnTo>
                      <a:pt x="548" y="593"/>
                    </a:lnTo>
                    <a:lnTo>
                      <a:pt x="497" y="583"/>
                    </a:lnTo>
                    <a:lnTo>
                      <a:pt x="445" y="569"/>
                    </a:lnTo>
                    <a:lnTo>
                      <a:pt x="392" y="552"/>
                    </a:lnTo>
                    <a:lnTo>
                      <a:pt x="341" y="533"/>
                    </a:lnTo>
                    <a:lnTo>
                      <a:pt x="295" y="513"/>
                    </a:lnTo>
                    <a:lnTo>
                      <a:pt x="249" y="491"/>
                    </a:lnTo>
                    <a:lnTo>
                      <a:pt x="209" y="467"/>
                    </a:lnTo>
                    <a:lnTo>
                      <a:pt x="169" y="442"/>
                    </a:lnTo>
                    <a:lnTo>
                      <a:pt x="134" y="414"/>
                    </a:lnTo>
                    <a:lnTo>
                      <a:pt x="103" y="387"/>
                    </a:lnTo>
                    <a:lnTo>
                      <a:pt x="74" y="358"/>
                    </a:lnTo>
                    <a:lnTo>
                      <a:pt x="51" y="329"/>
                    </a:lnTo>
                    <a:lnTo>
                      <a:pt x="32" y="301"/>
                    </a:lnTo>
                    <a:lnTo>
                      <a:pt x="23" y="285"/>
                    </a:lnTo>
                    <a:lnTo>
                      <a:pt x="17" y="272"/>
                    </a:lnTo>
                    <a:lnTo>
                      <a:pt x="11" y="256"/>
                    </a:lnTo>
                    <a:lnTo>
                      <a:pt x="6" y="243"/>
                    </a:lnTo>
                    <a:lnTo>
                      <a:pt x="3" y="228"/>
                    </a:lnTo>
                    <a:lnTo>
                      <a:pt x="1" y="212"/>
                    </a:lnTo>
                    <a:lnTo>
                      <a:pt x="0" y="199"/>
                    </a:lnTo>
                    <a:lnTo>
                      <a:pt x="1" y="185"/>
                    </a:lnTo>
                    <a:lnTo>
                      <a:pt x="3" y="170"/>
                    </a:lnTo>
                    <a:lnTo>
                      <a:pt x="6" y="156"/>
                    </a:lnTo>
                    <a:lnTo>
                      <a:pt x="10" y="143"/>
                    </a:lnTo>
                    <a:lnTo>
                      <a:pt x="17" y="131"/>
                    </a:lnTo>
                    <a:lnTo>
                      <a:pt x="23" y="117"/>
                    </a:lnTo>
                    <a:lnTo>
                      <a:pt x="32" y="105"/>
                    </a:lnTo>
                    <a:lnTo>
                      <a:pt x="40" y="95"/>
                    </a:lnTo>
                    <a:lnTo>
                      <a:pt x="51" y="85"/>
                    </a:lnTo>
                    <a:lnTo>
                      <a:pt x="62" y="75"/>
                    </a:lnTo>
                    <a:lnTo>
                      <a:pt x="76" y="64"/>
                    </a:lnTo>
                    <a:lnTo>
                      <a:pt x="90" y="56"/>
                    </a:lnTo>
                    <a:lnTo>
                      <a:pt x="103" y="47"/>
                    </a:lnTo>
                    <a:lnTo>
                      <a:pt x="136" y="32"/>
                    </a:lnTo>
                    <a:lnTo>
                      <a:pt x="171" y="20"/>
                    </a:lnTo>
                    <a:lnTo>
                      <a:pt x="210" y="12"/>
                    </a:lnTo>
                    <a:lnTo>
                      <a:pt x="251" y="5"/>
                    </a:lnTo>
                    <a:lnTo>
                      <a:pt x="295" y="2"/>
                    </a:lnTo>
                    <a:lnTo>
                      <a:pt x="341" y="0"/>
                    </a:lnTo>
                    <a:lnTo>
                      <a:pt x="390" y="2"/>
                    </a:lnTo>
                    <a:lnTo>
                      <a:pt x="440" y="5"/>
                    </a:lnTo>
                    <a:lnTo>
                      <a:pt x="491" y="13"/>
                    </a:lnTo>
                    <a:lnTo>
                      <a:pt x="543" y="24"/>
                    </a:lnTo>
                    <a:lnTo>
                      <a:pt x="596" y="37"/>
                    </a:lnTo>
                    <a:lnTo>
                      <a:pt x="649" y="54"/>
                    </a:lnTo>
                    <a:lnTo>
                      <a:pt x="698" y="73"/>
                    </a:lnTo>
                    <a:lnTo>
                      <a:pt x="745" y="93"/>
                    </a:lnTo>
                    <a:lnTo>
                      <a:pt x="790" y="115"/>
                    </a:lnTo>
                    <a:lnTo>
                      <a:pt x="832" y="139"/>
                    </a:lnTo>
                    <a:lnTo>
                      <a:pt x="869" y="165"/>
                    </a:lnTo>
                    <a:lnTo>
                      <a:pt x="905" y="192"/>
                    </a:lnTo>
                    <a:lnTo>
                      <a:pt x="937" y="219"/>
                    </a:lnTo>
                    <a:lnTo>
                      <a:pt x="965" y="248"/>
                    </a:lnTo>
                    <a:lnTo>
                      <a:pt x="988" y="277"/>
                    </a:lnTo>
                    <a:lnTo>
                      <a:pt x="1009" y="306"/>
                    </a:lnTo>
                    <a:lnTo>
                      <a:pt x="1016" y="321"/>
                    </a:lnTo>
                    <a:lnTo>
                      <a:pt x="1022" y="335"/>
                    </a:lnTo>
                    <a:lnTo>
                      <a:pt x="1029" y="350"/>
                    </a:lnTo>
                    <a:lnTo>
                      <a:pt x="1033" y="365"/>
                    </a:lnTo>
                    <a:lnTo>
                      <a:pt x="1036" y="379"/>
                    </a:lnTo>
                    <a:lnTo>
                      <a:pt x="1039" y="394"/>
                    </a:lnTo>
                    <a:lnTo>
                      <a:pt x="1039" y="408"/>
                    </a:lnTo>
                    <a:lnTo>
                      <a:pt x="1039" y="423"/>
                    </a:lnTo>
                    <a:lnTo>
                      <a:pt x="1038" y="436"/>
                    </a:lnTo>
                    <a:lnTo>
                      <a:pt x="1034" y="450"/>
                    </a:lnTo>
                    <a:close/>
                  </a:path>
                </a:pathLst>
              </a:custGeom>
              <a:noFill/>
              <a:ln w="38100" cmpd="sng">
                <a:solidFill>
                  <a:schemeClr val="bg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045" name="Freeform 9802"/>
              <p:cNvSpPr>
                <a:spLocks/>
              </p:cNvSpPr>
              <p:nvPr userDrawn="1"/>
            </p:nvSpPr>
            <p:spPr bwMode="auto">
              <a:xfrm>
                <a:off x="619" y="543"/>
                <a:ext cx="375" cy="362"/>
              </a:xfrm>
              <a:custGeom>
                <a:avLst/>
                <a:gdLst>
                  <a:gd name="T0" fmla="*/ 12 w 749"/>
                  <a:gd name="T1" fmla="*/ 0 h 747"/>
                  <a:gd name="T2" fmla="*/ 12 w 749"/>
                  <a:gd name="T3" fmla="*/ 0 h 747"/>
                  <a:gd name="T4" fmla="*/ 5 w 749"/>
                  <a:gd name="T5" fmla="*/ 25 h 747"/>
                  <a:gd name="T6" fmla="*/ 2 w 749"/>
                  <a:gd name="T7" fmla="*/ 51 h 747"/>
                  <a:gd name="T8" fmla="*/ 0 w 749"/>
                  <a:gd name="T9" fmla="*/ 78 h 747"/>
                  <a:gd name="T10" fmla="*/ 0 w 749"/>
                  <a:gd name="T11" fmla="*/ 105 h 747"/>
                  <a:gd name="T12" fmla="*/ 3 w 749"/>
                  <a:gd name="T13" fmla="*/ 130 h 747"/>
                  <a:gd name="T14" fmla="*/ 9 w 749"/>
                  <a:gd name="T15" fmla="*/ 158 h 747"/>
                  <a:gd name="T16" fmla="*/ 15 w 749"/>
                  <a:gd name="T17" fmla="*/ 185 h 747"/>
                  <a:gd name="T18" fmla="*/ 26 w 749"/>
                  <a:gd name="T19" fmla="*/ 212 h 747"/>
                  <a:gd name="T20" fmla="*/ 36 w 749"/>
                  <a:gd name="T21" fmla="*/ 239 h 747"/>
                  <a:gd name="T22" fmla="*/ 49 w 749"/>
                  <a:gd name="T23" fmla="*/ 266 h 747"/>
                  <a:gd name="T24" fmla="*/ 65 w 749"/>
                  <a:gd name="T25" fmla="*/ 293 h 747"/>
                  <a:gd name="T26" fmla="*/ 82 w 749"/>
                  <a:gd name="T27" fmla="*/ 319 h 747"/>
                  <a:gd name="T28" fmla="*/ 100 w 749"/>
                  <a:gd name="T29" fmla="*/ 346 h 747"/>
                  <a:gd name="T30" fmla="*/ 122 w 749"/>
                  <a:gd name="T31" fmla="*/ 372 h 747"/>
                  <a:gd name="T32" fmla="*/ 145 w 749"/>
                  <a:gd name="T33" fmla="*/ 399 h 747"/>
                  <a:gd name="T34" fmla="*/ 168 w 749"/>
                  <a:gd name="T35" fmla="*/ 424 h 747"/>
                  <a:gd name="T36" fmla="*/ 194 w 749"/>
                  <a:gd name="T37" fmla="*/ 450 h 747"/>
                  <a:gd name="T38" fmla="*/ 223 w 749"/>
                  <a:gd name="T39" fmla="*/ 474 h 747"/>
                  <a:gd name="T40" fmla="*/ 252 w 749"/>
                  <a:gd name="T41" fmla="*/ 497 h 747"/>
                  <a:gd name="T42" fmla="*/ 282 w 749"/>
                  <a:gd name="T43" fmla="*/ 521 h 747"/>
                  <a:gd name="T44" fmla="*/ 313 w 749"/>
                  <a:gd name="T45" fmla="*/ 545 h 747"/>
                  <a:gd name="T46" fmla="*/ 347 w 749"/>
                  <a:gd name="T47" fmla="*/ 567 h 747"/>
                  <a:gd name="T48" fmla="*/ 382 w 749"/>
                  <a:gd name="T49" fmla="*/ 589 h 747"/>
                  <a:gd name="T50" fmla="*/ 418 w 749"/>
                  <a:gd name="T51" fmla="*/ 609 h 747"/>
                  <a:gd name="T52" fmla="*/ 455 w 749"/>
                  <a:gd name="T53" fmla="*/ 630 h 747"/>
                  <a:gd name="T54" fmla="*/ 494 w 749"/>
                  <a:gd name="T55" fmla="*/ 650 h 747"/>
                  <a:gd name="T56" fmla="*/ 534 w 749"/>
                  <a:gd name="T57" fmla="*/ 669 h 747"/>
                  <a:gd name="T58" fmla="*/ 574 w 749"/>
                  <a:gd name="T59" fmla="*/ 686 h 747"/>
                  <a:gd name="T60" fmla="*/ 617 w 749"/>
                  <a:gd name="T61" fmla="*/ 703 h 747"/>
                  <a:gd name="T62" fmla="*/ 659 w 749"/>
                  <a:gd name="T63" fmla="*/ 718 h 747"/>
                  <a:gd name="T64" fmla="*/ 703 w 749"/>
                  <a:gd name="T65" fmla="*/ 733 h 747"/>
                  <a:gd name="T66" fmla="*/ 749 w 749"/>
                  <a:gd name="T67" fmla="*/ 747 h 74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749" h="747">
                    <a:moveTo>
                      <a:pt x="12" y="0"/>
                    </a:moveTo>
                    <a:lnTo>
                      <a:pt x="12" y="0"/>
                    </a:lnTo>
                    <a:lnTo>
                      <a:pt x="5" y="25"/>
                    </a:lnTo>
                    <a:lnTo>
                      <a:pt x="2" y="51"/>
                    </a:lnTo>
                    <a:lnTo>
                      <a:pt x="0" y="78"/>
                    </a:lnTo>
                    <a:lnTo>
                      <a:pt x="0" y="105"/>
                    </a:lnTo>
                    <a:lnTo>
                      <a:pt x="3" y="130"/>
                    </a:lnTo>
                    <a:lnTo>
                      <a:pt x="9" y="158"/>
                    </a:lnTo>
                    <a:lnTo>
                      <a:pt x="15" y="185"/>
                    </a:lnTo>
                    <a:lnTo>
                      <a:pt x="26" y="212"/>
                    </a:lnTo>
                    <a:lnTo>
                      <a:pt x="36" y="239"/>
                    </a:lnTo>
                    <a:lnTo>
                      <a:pt x="49" y="266"/>
                    </a:lnTo>
                    <a:lnTo>
                      <a:pt x="65" y="293"/>
                    </a:lnTo>
                    <a:lnTo>
                      <a:pt x="82" y="319"/>
                    </a:lnTo>
                    <a:lnTo>
                      <a:pt x="100" y="346"/>
                    </a:lnTo>
                    <a:lnTo>
                      <a:pt x="122" y="372"/>
                    </a:lnTo>
                    <a:lnTo>
                      <a:pt x="145" y="399"/>
                    </a:lnTo>
                    <a:lnTo>
                      <a:pt x="168" y="424"/>
                    </a:lnTo>
                    <a:lnTo>
                      <a:pt x="194" y="450"/>
                    </a:lnTo>
                    <a:lnTo>
                      <a:pt x="223" y="474"/>
                    </a:lnTo>
                    <a:lnTo>
                      <a:pt x="252" y="497"/>
                    </a:lnTo>
                    <a:lnTo>
                      <a:pt x="282" y="521"/>
                    </a:lnTo>
                    <a:lnTo>
                      <a:pt x="313" y="545"/>
                    </a:lnTo>
                    <a:lnTo>
                      <a:pt x="347" y="567"/>
                    </a:lnTo>
                    <a:lnTo>
                      <a:pt x="382" y="589"/>
                    </a:lnTo>
                    <a:lnTo>
                      <a:pt x="418" y="609"/>
                    </a:lnTo>
                    <a:lnTo>
                      <a:pt x="455" y="630"/>
                    </a:lnTo>
                    <a:lnTo>
                      <a:pt x="494" y="650"/>
                    </a:lnTo>
                    <a:lnTo>
                      <a:pt x="534" y="669"/>
                    </a:lnTo>
                    <a:lnTo>
                      <a:pt x="574" y="686"/>
                    </a:lnTo>
                    <a:lnTo>
                      <a:pt x="617" y="703"/>
                    </a:lnTo>
                    <a:lnTo>
                      <a:pt x="659" y="718"/>
                    </a:lnTo>
                    <a:lnTo>
                      <a:pt x="703" y="733"/>
                    </a:lnTo>
                    <a:lnTo>
                      <a:pt x="749" y="747"/>
                    </a:lnTo>
                  </a:path>
                </a:pathLst>
              </a:custGeom>
              <a:noFill/>
              <a:ln w="38100" cmpd="sng">
                <a:solidFill>
                  <a:schemeClr val="bg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046" name="Freeform 9803"/>
              <p:cNvSpPr>
                <a:spLocks/>
              </p:cNvSpPr>
              <p:nvPr userDrawn="1"/>
            </p:nvSpPr>
            <p:spPr bwMode="auto">
              <a:xfrm>
                <a:off x="994" y="769"/>
                <a:ext cx="518" cy="163"/>
              </a:xfrm>
              <a:custGeom>
                <a:avLst/>
                <a:gdLst>
                  <a:gd name="T0" fmla="*/ 1037 w 1037"/>
                  <a:gd name="T1" fmla="*/ 0 h 337"/>
                  <a:gd name="T2" fmla="*/ 1037 w 1037"/>
                  <a:gd name="T3" fmla="*/ 0 h 337"/>
                  <a:gd name="T4" fmla="*/ 1028 w 1037"/>
                  <a:gd name="T5" fmla="*/ 28 h 337"/>
                  <a:gd name="T6" fmla="*/ 1016 w 1037"/>
                  <a:gd name="T7" fmla="*/ 53 h 337"/>
                  <a:gd name="T8" fmla="*/ 1003 w 1037"/>
                  <a:gd name="T9" fmla="*/ 79 h 337"/>
                  <a:gd name="T10" fmla="*/ 987 w 1037"/>
                  <a:gd name="T11" fmla="*/ 102 h 337"/>
                  <a:gd name="T12" fmla="*/ 970 w 1037"/>
                  <a:gd name="T13" fmla="*/ 124 h 337"/>
                  <a:gd name="T14" fmla="*/ 952 w 1037"/>
                  <a:gd name="T15" fmla="*/ 146 h 337"/>
                  <a:gd name="T16" fmla="*/ 931 w 1037"/>
                  <a:gd name="T17" fmla="*/ 167 h 337"/>
                  <a:gd name="T18" fmla="*/ 908 w 1037"/>
                  <a:gd name="T19" fmla="*/ 187 h 337"/>
                  <a:gd name="T20" fmla="*/ 884 w 1037"/>
                  <a:gd name="T21" fmla="*/ 206 h 337"/>
                  <a:gd name="T22" fmla="*/ 858 w 1037"/>
                  <a:gd name="T23" fmla="*/ 223 h 337"/>
                  <a:gd name="T24" fmla="*/ 829 w 1037"/>
                  <a:gd name="T25" fmla="*/ 238 h 337"/>
                  <a:gd name="T26" fmla="*/ 800 w 1037"/>
                  <a:gd name="T27" fmla="*/ 254 h 337"/>
                  <a:gd name="T28" fmla="*/ 770 w 1037"/>
                  <a:gd name="T29" fmla="*/ 267 h 337"/>
                  <a:gd name="T30" fmla="*/ 738 w 1037"/>
                  <a:gd name="T31" fmla="*/ 281 h 337"/>
                  <a:gd name="T32" fmla="*/ 705 w 1037"/>
                  <a:gd name="T33" fmla="*/ 293 h 337"/>
                  <a:gd name="T34" fmla="*/ 670 w 1037"/>
                  <a:gd name="T35" fmla="*/ 301 h 337"/>
                  <a:gd name="T36" fmla="*/ 634 w 1037"/>
                  <a:gd name="T37" fmla="*/ 311 h 337"/>
                  <a:gd name="T38" fmla="*/ 598 w 1037"/>
                  <a:gd name="T39" fmla="*/ 318 h 337"/>
                  <a:gd name="T40" fmla="*/ 559 w 1037"/>
                  <a:gd name="T41" fmla="*/ 325 h 337"/>
                  <a:gd name="T42" fmla="*/ 520 w 1037"/>
                  <a:gd name="T43" fmla="*/ 330 h 337"/>
                  <a:gd name="T44" fmla="*/ 481 w 1037"/>
                  <a:gd name="T45" fmla="*/ 333 h 337"/>
                  <a:gd name="T46" fmla="*/ 440 w 1037"/>
                  <a:gd name="T47" fmla="*/ 335 h 337"/>
                  <a:gd name="T48" fmla="*/ 400 w 1037"/>
                  <a:gd name="T49" fmla="*/ 337 h 337"/>
                  <a:gd name="T50" fmla="*/ 357 w 1037"/>
                  <a:gd name="T51" fmla="*/ 335 h 337"/>
                  <a:gd name="T52" fmla="*/ 315 w 1037"/>
                  <a:gd name="T53" fmla="*/ 333 h 337"/>
                  <a:gd name="T54" fmla="*/ 270 w 1037"/>
                  <a:gd name="T55" fmla="*/ 330 h 337"/>
                  <a:gd name="T56" fmla="*/ 226 w 1037"/>
                  <a:gd name="T57" fmla="*/ 325 h 337"/>
                  <a:gd name="T58" fmla="*/ 182 w 1037"/>
                  <a:gd name="T59" fmla="*/ 320 h 337"/>
                  <a:gd name="T60" fmla="*/ 136 w 1037"/>
                  <a:gd name="T61" fmla="*/ 311 h 337"/>
                  <a:gd name="T62" fmla="*/ 92 w 1037"/>
                  <a:gd name="T63" fmla="*/ 303 h 337"/>
                  <a:gd name="T64" fmla="*/ 46 w 1037"/>
                  <a:gd name="T65" fmla="*/ 291 h 337"/>
                  <a:gd name="T66" fmla="*/ 0 w 1037"/>
                  <a:gd name="T67" fmla="*/ 279 h 33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037" h="337">
                    <a:moveTo>
                      <a:pt x="1037" y="0"/>
                    </a:moveTo>
                    <a:lnTo>
                      <a:pt x="1037" y="0"/>
                    </a:lnTo>
                    <a:lnTo>
                      <a:pt x="1028" y="28"/>
                    </a:lnTo>
                    <a:lnTo>
                      <a:pt x="1016" y="53"/>
                    </a:lnTo>
                    <a:lnTo>
                      <a:pt x="1003" y="79"/>
                    </a:lnTo>
                    <a:lnTo>
                      <a:pt x="987" y="102"/>
                    </a:lnTo>
                    <a:lnTo>
                      <a:pt x="970" y="124"/>
                    </a:lnTo>
                    <a:lnTo>
                      <a:pt x="952" y="146"/>
                    </a:lnTo>
                    <a:lnTo>
                      <a:pt x="931" y="167"/>
                    </a:lnTo>
                    <a:lnTo>
                      <a:pt x="908" y="187"/>
                    </a:lnTo>
                    <a:lnTo>
                      <a:pt x="884" y="206"/>
                    </a:lnTo>
                    <a:lnTo>
                      <a:pt x="858" y="223"/>
                    </a:lnTo>
                    <a:lnTo>
                      <a:pt x="829" y="238"/>
                    </a:lnTo>
                    <a:lnTo>
                      <a:pt x="800" y="254"/>
                    </a:lnTo>
                    <a:lnTo>
                      <a:pt x="770" y="267"/>
                    </a:lnTo>
                    <a:lnTo>
                      <a:pt x="738" y="281"/>
                    </a:lnTo>
                    <a:lnTo>
                      <a:pt x="705" y="293"/>
                    </a:lnTo>
                    <a:lnTo>
                      <a:pt x="670" y="301"/>
                    </a:lnTo>
                    <a:lnTo>
                      <a:pt x="634" y="311"/>
                    </a:lnTo>
                    <a:lnTo>
                      <a:pt x="598" y="318"/>
                    </a:lnTo>
                    <a:lnTo>
                      <a:pt x="559" y="325"/>
                    </a:lnTo>
                    <a:lnTo>
                      <a:pt x="520" y="330"/>
                    </a:lnTo>
                    <a:lnTo>
                      <a:pt x="481" y="333"/>
                    </a:lnTo>
                    <a:lnTo>
                      <a:pt x="440" y="335"/>
                    </a:lnTo>
                    <a:lnTo>
                      <a:pt x="400" y="337"/>
                    </a:lnTo>
                    <a:lnTo>
                      <a:pt x="357" y="335"/>
                    </a:lnTo>
                    <a:lnTo>
                      <a:pt x="315" y="333"/>
                    </a:lnTo>
                    <a:lnTo>
                      <a:pt x="270" y="330"/>
                    </a:lnTo>
                    <a:lnTo>
                      <a:pt x="226" y="325"/>
                    </a:lnTo>
                    <a:lnTo>
                      <a:pt x="182" y="320"/>
                    </a:lnTo>
                    <a:lnTo>
                      <a:pt x="136" y="311"/>
                    </a:lnTo>
                    <a:lnTo>
                      <a:pt x="92" y="303"/>
                    </a:lnTo>
                    <a:lnTo>
                      <a:pt x="46" y="291"/>
                    </a:lnTo>
                    <a:lnTo>
                      <a:pt x="0" y="279"/>
                    </a:lnTo>
                  </a:path>
                </a:pathLst>
              </a:custGeom>
              <a:noFill/>
              <a:ln w="38100" cmpd="sng">
                <a:solidFill>
                  <a:schemeClr val="bg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047" name="Freeform 9804"/>
              <p:cNvSpPr>
                <a:spLocks/>
              </p:cNvSpPr>
              <p:nvPr userDrawn="1"/>
            </p:nvSpPr>
            <p:spPr bwMode="auto">
              <a:xfrm>
                <a:off x="477" y="810"/>
                <a:ext cx="449" cy="343"/>
              </a:xfrm>
              <a:custGeom>
                <a:avLst/>
                <a:gdLst>
                  <a:gd name="T0" fmla="*/ 7 w 897"/>
                  <a:gd name="T1" fmla="*/ 0 h 710"/>
                  <a:gd name="T2" fmla="*/ 7 w 897"/>
                  <a:gd name="T3" fmla="*/ 0 h 710"/>
                  <a:gd name="T4" fmla="*/ 1 w 897"/>
                  <a:gd name="T5" fmla="*/ 22 h 710"/>
                  <a:gd name="T6" fmla="*/ 0 w 897"/>
                  <a:gd name="T7" fmla="*/ 44 h 710"/>
                  <a:gd name="T8" fmla="*/ 0 w 897"/>
                  <a:gd name="T9" fmla="*/ 68 h 710"/>
                  <a:gd name="T10" fmla="*/ 3 w 897"/>
                  <a:gd name="T11" fmla="*/ 90 h 710"/>
                  <a:gd name="T12" fmla="*/ 8 w 897"/>
                  <a:gd name="T13" fmla="*/ 113 h 710"/>
                  <a:gd name="T14" fmla="*/ 15 w 897"/>
                  <a:gd name="T15" fmla="*/ 137 h 710"/>
                  <a:gd name="T16" fmla="*/ 25 w 897"/>
                  <a:gd name="T17" fmla="*/ 163 h 710"/>
                  <a:gd name="T18" fmla="*/ 39 w 897"/>
                  <a:gd name="T19" fmla="*/ 187 h 710"/>
                  <a:gd name="T20" fmla="*/ 54 w 897"/>
                  <a:gd name="T21" fmla="*/ 210 h 710"/>
                  <a:gd name="T22" fmla="*/ 71 w 897"/>
                  <a:gd name="T23" fmla="*/ 236 h 710"/>
                  <a:gd name="T24" fmla="*/ 90 w 897"/>
                  <a:gd name="T25" fmla="*/ 260 h 710"/>
                  <a:gd name="T26" fmla="*/ 112 w 897"/>
                  <a:gd name="T27" fmla="*/ 285 h 710"/>
                  <a:gd name="T28" fmla="*/ 134 w 897"/>
                  <a:gd name="T29" fmla="*/ 309 h 710"/>
                  <a:gd name="T30" fmla="*/ 159 w 897"/>
                  <a:gd name="T31" fmla="*/ 334 h 710"/>
                  <a:gd name="T32" fmla="*/ 188 w 897"/>
                  <a:gd name="T33" fmla="*/ 358 h 710"/>
                  <a:gd name="T34" fmla="*/ 217 w 897"/>
                  <a:gd name="T35" fmla="*/ 382 h 710"/>
                  <a:gd name="T36" fmla="*/ 248 w 897"/>
                  <a:gd name="T37" fmla="*/ 407 h 710"/>
                  <a:gd name="T38" fmla="*/ 280 w 897"/>
                  <a:gd name="T39" fmla="*/ 431 h 710"/>
                  <a:gd name="T40" fmla="*/ 316 w 897"/>
                  <a:gd name="T41" fmla="*/ 453 h 710"/>
                  <a:gd name="T42" fmla="*/ 351 w 897"/>
                  <a:gd name="T43" fmla="*/ 477 h 710"/>
                  <a:gd name="T44" fmla="*/ 389 w 897"/>
                  <a:gd name="T45" fmla="*/ 499 h 710"/>
                  <a:gd name="T46" fmla="*/ 430 w 897"/>
                  <a:gd name="T47" fmla="*/ 521 h 710"/>
                  <a:gd name="T48" fmla="*/ 470 w 897"/>
                  <a:gd name="T49" fmla="*/ 543 h 710"/>
                  <a:gd name="T50" fmla="*/ 513 w 897"/>
                  <a:gd name="T51" fmla="*/ 565 h 710"/>
                  <a:gd name="T52" fmla="*/ 555 w 897"/>
                  <a:gd name="T53" fmla="*/ 586 h 710"/>
                  <a:gd name="T54" fmla="*/ 601 w 897"/>
                  <a:gd name="T55" fmla="*/ 606 h 710"/>
                  <a:gd name="T56" fmla="*/ 647 w 897"/>
                  <a:gd name="T57" fmla="*/ 625 h 710"/>
                  <a:gd name="T58" fmla="*/ 695 w 897"/>
                  <a:gd name="T59" fmla="*/ 643 h 710"/>
                  <a:gd name="T60" fmla="*/ 744 w 897"/>
                  <a:gd name="T61" fmla="*/ 662 h 710"/>
                  <a:gd name="T62" fmla="*/ 793 w 897"/>
                  <a:gd name="T63" fmla="*/ 679 h 710"/>
                  <a:gd name="T64" fmla="*/ 844 w 897"/>
                  <a:gd name="T65" fmla="*/ 694 h 710"/>
                  <a:gd name="T66" fmla="*/ 897 w 897"/>
                  <a:gd name="T67" fmla="*/ 710 h 71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897" h="710">
                    <a:moveTo>
                      <a:pt x="7" y="0"/>
                    </a:moveTo>
                    <a:lnTo>
                      <a:pt x="7" y="0"/>
                    </a:lnTo>
                    <a:lnTo>
                      <a:pt x="1" y="22"/>
                    </a:lnTo>
                    <a:lnTo>
                      <a:pt x="0" y="44"/>
                    </a:lnTo>
                    <a:lnTo>
                      <a:pt x="0" y="68"/>
                    </a:lnTo>
                    <a:lnTo>
                      <a:pt x="3" y="90"/>
                    </a:lnTo>
                    <a:lnTo>
                      <a:pt x="8" y="113"/>
                    </a:lnTo>
                    <a:lnTo>
                      <a:pt x="15" y="137"/>
                    </a:lnTo>
                    <a:lnTo>
                      <a:pt x="25" y="163"/>
                    </a:lnTo>
                    <a:lnTo>
                      <a:pt x="39" y="187"/>
                    </a:lnTo>
                    <a:lnTo>
                      <a:pt x="54" y="210"/>
                    </a:lnTo>
                    <a:lnTo>
                      <a:pt x="71" y="236"/>
                    </a:lnTo>
                    <a:lnTo>
                      <a:pt x="90" y="260"/>
                    </a:lnTo>
                    <a:lnTo>
                      <a:pt x="112" y="285"/>
                    </a:lnTo>
                    <a:lnTo>
                      <a:pt x="134" y="309"/>
                    </a:lnTo>
                    <a:lnTo>
                      <a:pt x="159" y="334"/>
                    </a:lnTo>
                    <a:lnTo>
                      <a:pt x="188" y="358"/>
                    </a:lnTo>
                    <a:lnTo>
                      <a:pt x="217" y="382"/>
                    </a:lnTo>
                    <a:lnTo>
                      <a:pt x="248" y="407"/>
                    </a:lnTo>
                    <a:lnTo>
                      <a:pt x="280" y="431"/>
                    </a:lnTo>
                    <a:lnTo>
                      <a:pt x="316" y="453"/>
                    </a:lnTo>
                    <a:lnTo>
                      <a:pt x="351" y="477"/>
                    </a:lnTo>
                    <a:lnTo>
                      <a:pt x="389" y="499"/>
                    </a:lnTo>
                    <a:lnTo>
                      <a:pt x="430" y="521"/>
                    </a:lnTo>
                    <a:lnTo>
                      <a:pt x="470" y="543"/>
                    </a:lnTo>
                    <a:lnTo>
                      <a:pt x="513" y="565"/>
                    </a:lnTo>
                    <a:lnTo>
                      <a:pt x="555" y="586"/>
                    </a:lnTo>
                    <a:lnTo>
                      <a:pt x="601" y="606"/>
                    </a:lnTo>
                    <a:lnTo>
                      <a:pt x="647" y="625"/>
                    </a:lnTo>
                    <a:lnTo>
                      <a:pt x="695" y="643"/>
                    </a:lnTo>
                    <a:lnTo>
                      <a:pt x="744" y="662"/>
                    </a:lnTo>
                    <a:lnTo>
                      <a:pt x="793" y="679"/>
                    </a:lnTo>
                    <a:lnTo>
                      <a:pt x="844" y="694"/>
                    </a:lnTo>
                    <a:lnTo>
                      <a:pt x="897" y="710"/>
                    </a:lnTo>
                  </a:path>
                </a:pathLst>
              </a:custGeom>
              <a:noFill/>
              <a:ln w="38100" cmpd="sng">
                <a:solidFill>
                  <a:schemeClr val="bg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048" name="Freeform 9805"/>
              <p:cNvSpPr>
                <a:spLocks/>
              </p:cNvSpPr>
              <p:nvPr userDrawn="1"/>
            </p:nvSpPr>
            <p:spPr bwMode="auto">
              <a:xfrm>
                <a:off x="928" y="1089"/>
                <a:ext cx="565" cy="110"/>
              </a:xfrm>
              <a:custGeom>
                <a:avLst/>
                <a:gdLst>
                  <a:gd name="T0" fmla="*/ 1132 w 1132"/>
                  <a:gd name="T1" fmla="*/ 0 h 224"/>
                  <a:gd name="T2" fmla="*/ 1132 w 1132"/>
                  <a:gd name="T3" fmla="*/ 0 h 224"/>
                  <a:gd name="T4" fmla="*/ 1125 w 1132"/>
                  <a:gd name="T5" fmla="*/ 22 h 224"/>
                  <a:gd name="T6" fmla="*/ 1115 w 1132"/>
                  <a:gd name="T7" fmla="*/ 43 h 224"/>
                  <a:gd name="T8" fmla="*/ 1103 w 1132"/>
                  <a:gd name="T9" fmla="*/ 61 h 224"/>
                  <a:gd name="T10" fmla="*/ 1087 w 1132"/>
                  <a:gd name="T11" fmla="*/ 80 h 224"/>
                  <a:gd name="T12" fmla="*/ 1070 w 1132"/>
                  <a:gd name="T13" fmla="*/ 97 h 224"/>
                  <a:gd name="T14" fmla="*/ 1050 w 1132"/>
                  <a:gd name="T15" fmla="*/ 114 h 224"/>
                  <a:gd name="T16" fmla="*/ 1030 w 1132"/>
                  <a:gd name="T17" fmla="*/ 129 h 224"/>
                  <a:gd name="T18" fmla="*/ 1006 w 1132"/>
                  <a:gd name="T19" fmla="*/ 143 h 224"/>
                  <a:gd name="T20" fmla="*/ 980 w 1132"/>
                  <a:gd name="T21" fmla="*/ 155 h 224"/>
                  <a:gd name="T22" fmla="*/ 953 w 1132"/>
                  <a:gd name="T23" fmla="*/ 167 h 224"/>
                  <a:gd name="T24" fmla="*/ 923 w 1132"/>
                  <a:gd name="T25" fmla="*/ 179 h 224"/>
                  <a:gd name="T26" fmla="*/ 892 w 1132"/>
                  <a:gd name="T27" fmla="*/ 187 h 224"/>
                  <a:gd name="T28" fmla="*/ 860 w 1132"/>
                  <a:gd name="T29" fmla="*/ 196 h 224"/>
                  <a:gd name="T30" fmla="*/ 824 w 1132"/>
                  <a:gd name="T31" fmla="*/ 204 h 224"/>
                  <a:gd name="T32" fmla="*/ 788 w 1132"/>
                  <a:gd name="T33" fmla="*/ 209 h 224"/>
                  <a:gd name="T34" fmla="*/ 751 w 1132"/>
                  <a:gd name="T35" fmla="*/ 214 h 224"/>
                  <a:gd name="T36" fmla="*/ 712 w 1132"/>
                  <a:gd name="T37" fmla="*/ 219 h 224"/>
                  <a:gd name="T38" fmla="*/ 671 w 1132"/>
                  <a:gd name="T39" fmla="*/ 221 h 224"/>
                  <a:gd name="T40" fmla="*/ 629 w 1132"/>
                  <a:gd name="T41" fmla="*/ 223 h 224"/>
                  <a:gd name="T42" fmla="*/ 586 w 1132"/>
                  <a:gd name="T43" fmla="*/ 224 h 224"/>
                  <a:gd name="T44" fmla="*/ 542 w 1132"/>
                  <a:gd name="T45" fmla="*/ 223 h 224"/>
                  <a:gd name="T46" fmla="*/ 498 w 1132"/>
                  <a:gd name="T47" fmla="*/ 221 h 224"/>
                  <a:gd name="T48" fmla="*/ 450 w 1132"/>
                  <a:gd name="T49" fmla="*/ 218 h 224"/>
                  <a:gd name="T50" fmla="*/ 405 w 1132"/>
                  <a:gd name="T51" fmla="*/ 214 h 224"/>
                  <a:gd name="T52" fmla="*/ 355 w 1132"/>
                  <a:gd name="T53" fmla="*/ 207 h 224"/>
                  <a:gd name="T54" fmla="*/ 306 w 1132"/>
                  <a:gd name="T55" fmla="*/ 202 h 224"/>
                  <a:gd name="T56" fmla="*/ 257 w 1132"/>
                  <a:gd name="T57" fmla="*/ 194 h 224"/>
                  <a:gd name="T58" fmla="*/ 207 w 1132"/>
                  <a:gd name="T59" fmla="*/ 184 h 224"/>
                  <a:gd name="T60" fmla="*/ 156 w 1132"/>
                  <a:gd name="T61" fmla="*/ 173 h 224"/>
                  <a:gd name="T62" fmla="*/ 106 w 1132"/>
                  <a:gd name="T63" fmla="*/ 162 h 224"/>
                  <a:gd name="T64" fmla="*/ 53 w 1132"/>
                  <a:gd name="T65" fmla="*/ 150 h 224"/>
                  <a:gd name="T66" fmla="*/ 0 w 1132"/>
                  <a:gd name="T67" fmla="*/ 134 h 22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132" h="224">
                    <a:moveTo>
                      <a:pt x="1132" y="0"/>
                    </a:moveTo>
                    <a:lnTo>
                      <a:pt x="1132" y="0"/>
                    </a:lnTo>
                    <a:lnTo>
                      <a:pt x="1125" y="22"/>
                    </a:lnTo>
                    <a:lnTo>
                      <a:pt x="1115" y="43"/>
                    </a:lnTo>
                    <a:lnTo>
                      <a:pt x="1103" y="61"/>
                    </a:lnTo>
                    <a:lnTo>
                      <a:pt x="1087" y="80"/>
                    </a:lnTo>
                    <a:lnTo>
                      <a:pt x="1070" y="97"/>
                    </a:lnTo>
                    <a:lnTo>
                      <a:pt x="1050" y="114"/>
                    </a:lnTo>
                    <a:lnTo>
                      <a:pt x="1030" y="129"/>
                    </a:lnTo>
                    <a:lnTo>
                      <a:pt x="1006" y="143"/>
                    </a:lnTo>
                    <a:lnTo>
                      <a:pt x="980" y="155"/>
                    </a:lnTo>
                    <a:lnTo>
                      <a:pt x="953" y="167"/>
                    </a:lnTo>
                    <a:lnTo>
                      <a:pt x="923" y="179"/>
                    </a:lnTo>
                    <a:lnTo>
                      <a:pt x="892" y="187"/>
                    </a:lnTo>
                    <a:lnTo>
                      <a:pt x="860" y="196"/>
                    </a:lnTo>
                    <a:lnTo>
                      <a:pt x="824" y="204"/>
                    </a:lnTo>
                    <a:lnTo>
                      <a:pt x="788" y="209"/>
                    </a:lnTo>
                    <a:lnTo>
                      <a:pt x="751" y="214"/>
                    </a:lnTo>
                    <a:lnTo>
                      <a:pt x="712" y="219"/>
                    </a:lnTo>
                    <a:lnTo>
                      <a:pt x="671" y="221"/>
                    </a:lnTo>
                    <a:lnTo>
                      <a:pt x="629" y="223"/>
                    </a:lnTo>
                    <a:lnTo>
                      <a:pt x="586" y="224"/>
                    </a:lnTo>
                    <a:lnTo>
                      <a:pt x="542" y="223"/>
                    </a:lnTo>
                    <a:lnTo>
                      <a:pt x="498" y="221"/>
                    </a:lnTo>
                    <a:lnTo>
                      <a:pt x="450" y="218"/>
                    </a:lnTo>
                    <a:lnTo>
                      <a:pt x="405" y="214"/>
                    </a:lnTo>
                    <a:lnTo>
                      <a:pt x="355" y="207"/>
                    </a:lnTo>
                    <a:lnTo>
                      <a:pt x="306" y="202"/>
                    </a:lnTo>
                    <a:lnTo>
                      <a:pt x="257" y="194"/>
                    </a:lnTo>
                    <a:lnTo>
                      <a:pt x="207" y="184"/>
                    </a:lnTo>
                    <a:lnTo>
                      <a:pt x="156" y="173"/>
                    </a:lnTo>
                    <a:lnTo>
                      <a:pt x="106" y="162"/>
                    </a:lnTo>
                    <a:lnTo>
                      <a:pt x="53" y="150"/>
                    </a:lnTo>
                    <a:lnTo>
                      <a:pt x="0" y="134"/>
                    </a:lnTo>
                  </a:path>
                </a:pathLst>
              </a:custGeom>
              <a:noFill/>
              <a:ln w="38100" cmpd="sng">
                <a:solidFill>
                  <a:schemeClr val="bg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049" name="Freeform 9806"/>
              <p:cNvSpPr>
                <a:spLocks/>
              </p:cNvSpPr>
              <p:nvPr userDrawn="1"/>
            </p:nvSpPr>
            <p:spPr bwMode="auto">
              <a:xfrm>
                <a:off x="530" y="1116"/>
                <a:ext cx="346" cy="217"/>
              </a:xfrm>
              <a:custGeom>
                <a:avLst/>
                <a:gdLst>
                  <a:gd name="T0" fmla="*/ 4 w 688"/>
                  <a:gd name="T1" fmla="*/ 0 h 450"/>
                  <a:gd name="T2" fmla="*/ 4 w 688"/>
                  <a:gd name="T3" fmla="*/ 0 h 450"/>
                  <a:gd name="T4" fmla="*/ 2 w 688"/>
                  <a:gd name="T5" fmla="*/ 11 h 450"/>
                  <a:gd name="T6" fmla="*/ 0 w 688"/>
                  <a:gd name="T7" fmla="*/ 25 h 450"/>
                  <a:gd name="T8" fmla="*/ 2 w 688"/>
                  <a:gd name="T9" fmla="*/ 39 h 450"/>
                  <a:gd name="T10" fmla="*/ 5 w 688"/>
                  <a:gd name="T11" fmla="*/ 51 h 450"/>
                  <a:gd name="T12" fmla="*/ 10 w 688"/>
                  <a:gd name="T13" fmla="*/ 66 h 450"/>
                  <a:gd name="T14" fmla="*/ 17 w 688"/>
                  <a:gd name="T15" fmla="*/ 79 h 450"/>
                  <a:gd name="T16" fmla="*/ 26 w 688"/>
                  <a:gd name="T17" fmla="*/ 93 h 450"/>
                  <a:gd name="T18" fmla="*/ 36 w 688"/>
                  <a:gd name="T19" fmla="*/ 108 h 450"/>
                  <a:gd name="T20" fmla="*/ 48 w 688"/>
                  <a:gd name="T21" fmla="*/ 122 h 450"/>
                  <a:gd name="T22" fmla="*/ 61 w 688"/>
                  <a:gd name="T23" fmla="*/ 137 h 450"/>
                  <a:gd name="T24" fmla="*/ 94 w 688"/>
                  <a:gd name="T25" fmla="*/ 168 h 450"/>
                  <a:gd name="T26" fmla="*/ 133 w 688"/>
                  <a:gd name="T27" fmla="*/ 198 h 450"/>
                  <a:gd name="T28" fmla="*/ 175 w 688"/>
                  <a:gd name="T29" fmla="*/ 229 h 450"/>
                  <a:gd name="T30" fmla="*/ 224 w 688"/>
                  <a:gd name="T31" fmla="*/ 259 h 450"/>
                  <a:gd name="T32" fmla="*/ 279 w 688"/>
                  <a:gd name="T33" fmla="*/ 288 h 450"/>
                  <a:gd name="T34" fmla="*/ 338 w 688"/>
                  <a:gd name="T35" fmla="*/ 319 h 450"/>
                  <a:gd name="T36" fmla="*/ 401 w 688"/>
                  <a:gd name="T37" fmla="*/ 348 h 450"/>
                  <a:gd name="T38" fmla="*/ 467 w 688"/>
                  <a:gd name="T39" fmla="*/ 375 h 450"/>
                  <a:gd name="T40" fmla="*/ 537 w 688"/>
                  <a:gd name="T41" fmla="*/ 400 h 450"/>
                  <a:gd name="T42" fmla="*/ 612 w 688"/>
                  <a:gd name="T43" fmla="*/ 426 h 450"/>
                  <a:gd name="T44" fmla="*/ 688 w 688"/>
                  <a:gd name="T45" fmla="*/ 450 h 45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688" h="450">
                    <a:moveTo>
                      <a:pt x="4" y="0"/>
                    </a:moveTo>
                    <a:lnTo>
                      <a:pt x="4" y="0"/>
                    </a:lnTo>
                    <a:lnTo>
                      <a:pt x="2" y="11"/>
                    </a:lnTo>
                    <a:lnTo>
                      <a:pt x="0" y="25"/>
                    </a:lnTo>
                    <a:lnTo>
                      <a:pt x="2" y="39"/>
                    </a:lnTo>
                    <a:lnTo>
                      <a:pt x="5" y="51"/>
                    </a:lnTo>
                    <a:lnTo>
                      <a:pt x="10" y="66"/>
                    </a:lnTo>
                    <a:lnTo>
                      <a:pt x="17" y="79"/>
                    </a:lnTo>
                    <a:lnTo>
                      <a:pt x="26" y="93"/>
                    </a:lnTo>
                    <a:lnTo>
                      <a:pt x="36" y="108"/>
                    </a:lnTo>
                    <a:lnTo>
                      <a:pt x="48" y="122"/>
                    </a:lnTo>
                    <a:lnTo>
                      <a:pt x="61" y="137"/>
                    </a:lnTo>
                    <a:lnTo>
                      <a:pt x="94" y="168"/>
                    </a:lnTo>
                    <a:lnTo>
                      <a:pt x="133" y="198"/>
                    </a:lnTo>
                    <a:lnTo>
                      <a:pt x="175" y="229"/>
                    </a:lnTo>
                    <a:lnTo>
                      <a:pt x="224" y="259"/>
                    </a:lnTo>
                    <a:lnTo>
                      <a:pt x="279" y="288"/>
                    </a:lnTo>
                    <a:lnTo>
                      <a:pt x="338" y="319"/>
                    </a:lnTo>
                    <a:lnTo>
                      <a:pt x="401" y="348"/>
                    </a:lnTo>
                    <a:lnTo>
                      <a:pt x="467" y="375"/>
                    </a:lnTo>
                    <a:lnTo>
                      <a:pt x="537" y="400"/>
                    </a:lnTo>
                    <a:lnTo>
                      <a:pt x="612" y="426"/>
                    </a:lnTo>
                    <a:lnTo>
                      <a:pt x="688" y="450"/>
                    </a:lnTo>
                  </a:path>
                </a:pathLst>
              </a:custGeom>
              <a:noFill/>
              <a:ln w="38100" cmpd="sng">
                <a:solidFill>
                  <a:schemeClr val="bg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050" name="Freeform 9807"/>
              <p:cNvSpPr>
                <a:spLocks/>
              </p:cNvSpPr>
              <p:nvPr userDrawn="1"/>
            </p:nvSpPr>
            <p:spPr bwMode="auto">
              <a:xfrm>
                <a:off x="871" y="1331"/>
                <a:ext cx="354" cy="54"/>
              </a:xfrm>
              <a:custGeom>
                <a:avLst/>
                <a:gdLst>
                  <a:gd name="T0" fmla="*/ 707 w 707"/>
                  <a:gd name="T1" fmla="*/ 73 h 107"/>
                  <a:gd name="T2" fmla="*/ 707 w 707"/>
                  <a:gd name="T3" fmla="*/ 73 h 107"/>
                  <a:gd name="T4" fmla="*/ 705 w 707"/>
                  <a:gd name="T5" fmla="*/ 78 h 107"/>
                  <a:gd name="T6" fmla="*/ 700 w 707"/>
                  <a:gd name="T7" fmla="*/ 83 h 107"/>
                  <a:gd name="T8" fmla="*/ 695 w 707"/>
                  <a:gd name="T9" fmla="*/ 88 h 107"/>
                  <a:gd name="T10" fmla="*/ 686 w 707"/>
                  <a:gd name="T11" fmla="*/ 93 h 107"/>
                  <a:gd name="T12" fmla="*/ 678 w 707"/>
                  <a:gd name="T13" fmla="*/ 97 h 107"/>
                  <a:gd name="T14" fmla="*/ 668 w 707"/>
                  <a:gd name="T15" fmla="*/ 100 h 107"/>
                  <a:gd name="T16" fmla="*/ 642 w 707"/>
                  <a:gd name="T17" fmla="*/ 104 h 107"/>
                  <a:gd name="T18" fmla="*/ 610 w 707"/>
                  <a:gd name="T19" fmla="*/ 107 h 107"/>
                  <a:gd name="T20" fmla="*/ 574 w 707"/>
                  <a:gd name="T21" fmla="*/ 107 h 107"/>
                  <a:gd name="T22" fmla="*/ 532 w 707"/>
                  <a:gd name="T23" fmla="*/ 105 h 107"/>
                  <a:gd name="T24" fmla="*/ 486 w 707"/>
                  <a:gd name="T25" fmla="*/ 100 h 107"/>
                  <a:gd name="T26" fmla="*/ 437 w 707"/>
                  <a:gd name="T27" fmla="*/ 95 h 107"/>
                  <a:gd name="T28" fmla="*/ 382 w 707"/>
                  <a:gd name="T29" fmla="*/ 87 h 107"/>
                  <a:gd name="T30" fmla="*/ 326 w 707"/>
                  <a:gd name="T31" fmla="*/ 76 h 107"/>
                  <a:gd name="T32" fmla="*/ 265 w 707"/>
                  <a:gd name="T33" fmla="*/ 66 h 107"/>
                  <a:gd name="T34" fmla="*/ 202 w 707"/>
                  <a:gd name="T35" fmla="*/ 51 h 107"/>
                  <a:gd name="T36" fmla="*/ 136 w 707"/>
                  <a:gd name="T37" fmla="*/ 36 h 107"/>
                  <a:gd name="T38" fmla="*/ 70 w 707"/>
                  <a:gd name="T39" fmla="*/ 19 h 107"/>
                  <a:gd name="T40" fmla="*/ 0 w 707"/>
                  <a:gd name="T41" fmla="*/ 0 h 10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707" h="107">
                    <a:moveTo>
                      <a:pt x="707" y="73"/>
                    </a:moveTo>
                    <a:lnTo>
                      <a:pt x="707" y="73"/>
                    </a:lnTo>
                    <a:lnTo>
                      <a:pt x="705" y="78"/>
                    </a:lnTo>
                    <a:lnTo>
                      <a:pt x="700" y="83"/>
                    </a:lnTo>
                    <a:lnTo>
                      <a:pt x="695" y="88"/>
                    </a:lnTo>
                    <a:lnTo>
                      <a:pt x="686" y="93"/>
                    </a:lnTo>
                    <a:lnTo>
                      <a:pt x="678" y="97"/>
                    </a:lnTo>
                    <a:lnTo>
                      <a:pt x="668" y="100"/>
                    </a:lnTo>
                    <a:lnTo>
                      <a:pt x="642" y="104"/>
                    </a:lnTo>
                    <a:lnTo>
                      <a:pt x="610" y="107"/>
                    </a:lnTo>
                    <a:lnTo>
                      <a:pt x="574" y="107"/>
                    </a:lnTo>
                    <a:lnTo>
                      <a:pt x="532" y="105"/>
                    </a:lnTo>
                    <a:lnTo>
                      <a:pt x="486" y="100"/>
                    </a:lnTo>
                    <a:lnTo>
                      <a:pt x="437" y="95"/>
                    </a:lnTo>
                    <a:lnTo>
                      <a:pt x="382" y="87"/>
                    </a:lnTo>
                    <a:lnTo>
                      <a:pt x="326" y="76"/>
                    </a:lnTo>
                    <a:lnTo>
                      <a:pt x="265" y="66"/>
                    </a:lnTo>
                    <a:lnTo>
                      <a:pt x="202" y="51"/>
                    </a:lnTo>
                    <a:lnTo>
                      <a:pt x="136" y="36"/>
                    </a:lnTo>
                    <a:lnTo>
                      <a:pt x="70" y="19"/>
                    </a:lnTo>
                    <a:lnTo>
                      <a:pt x="0" y="0"/>
                    </a:lnTo>
                  </a:path>
                </a:pathLst>
              </a:custGeom>
              <a:noFill/>
              <a:ln w="38100" cmpd="sng">
                <a:solidFill>
                  <a:schemeClr val="bg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051" name="Line 9808"/>
              <p:cNvSpPr>
                <a:spLocks noChangeShapeType="1"/>
              </p:cNvSpPr>
              <p:nvPr userDrawn="1"/>
            </p:nvSpPr>
            <p:spPr bwMode="auto">
              <a:xfrm flipH="1">
                <a:off x="859" y="409"/>
                <a:ext cx="295" cy="997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052" name="Freeform 9809"/>
              <p:cNvSpPr>
                <a:spLocks/>
              </p:cNvSpPr>
              <p:nvPr userDrawn="1"/>
            </p:nvSpPr>
            <p:spPr bwMode="auto">
              <a:xfrm>
                <a:off x="471" y="388"/>
                <a:ext cx="1060" cy="1032"/>
              </a:xfrm>
              <a:custGeom>
                <a:avLst/>
                <a:gdLst>
                  <a:gd name="T0" fmla="*/ 2059 w 2117"/>
                  <a:gd name="T1" fmla="*/ 1410 h 2132"/>
                  <a:gd name="T2" fmla="*/ 1996 w 2117"/>
                  <a:gd name="T3" fmla="*/ 1558 h 2132"/>
                  <a:gd name="T4" fmla="*/ 1913 w 2117"/>
                  <a:gd name="T5" fmla="*/ 1692 h 2132"/>
                  <a:gd name="T6" fmla="*/ 1813 w 2117"/>
                  <a:gd name="T7" fmla="*/ 1811 h 2132"/>
                  <a:gd name="T8" fmla="*/ 1699 w 2117"/>
                  <a:gd name="T9" fmla="*/ 1913 h 2132"/>
                  <a:gd name="T10" fmla="*/ 1572 w 2117"/>
                  <a:gd name="T11" fmla="*/ 1998 h 2132"/>
                  <a:gd name="T12" fmla="*/ 1432 w 2117"/>
                  <a:gd name="T13" fmla="*/ 2062 h 2132"/>
                  <a:gd name="T14" fmla="*/ 1286 w 2117"/>
                  <a:gd name="T15" fmla="*/ 2107 h 2132"/>
                  <a:gd name="T16" fmla="*/ 1133 w 2117"/>
                  <a:gd name="T17" fmla="*/ 2130 h 2132"/>
                  <a:gd name="T18" fmla="*/ 977 w 2117"/>
                  <a:gd name="T19" fmla="*/ 2130 h 2132"/>
                  <a:gd name="T20" fmla="*/ 819 w 2117"/>
                  <a:gd name="T21" fmla="*/ 2107 h 2132"/>
                  <a:gd name="T22" fmla="*/ 714 w 2117"/>
                  <a:gd name="T23" fmla="*/ 2076 h 2132"/>
                  <a:gd name="T24" fmla="*/ 568 w 2117"/>
                  <a:gd name="T25" fmla="*/ 2013 h 2132"/>
                  <a:gd name="T26" fmla="*/ 433 w 2117"/>
                  <a:gd name="T27" fmla="*/ 1930 h 2132"/>
                  <a:gd name="T28" fmla="*/ 316 w 2117"/>
                  <a:gd name="T29" fmla="*/ 1830 h 2132"/>
                  <a:gd name="T30" fmla="*/ 216 w 2117"/>
                  <a:gd name="T31" fmla="*/ 1714 h 2132"/>
                  <a:gd name="T32" fmla="*/ 133 w 2117"/>
                  <a:gd name="T33" fmla="*/ 1587 h 2132"/>
                  <a:gd name="T34" fmla="*/ 68 w 2117"/>
                  <a:gd name="T35" fmla="*/ 1448 h 2132"/>
                  <a:gd name="T36" fmla="*/ 24 w 2117"/>
                  <a:gd name="T37" fmla="*/ 1300 h 2132"/>
                  <a:gd name="T38" fmla="*/ 2 w 2117"/>
                  <a:gd name="T39" fmla="*/ 1147 h 2132"/>
                  <a:gd name="T40" fmla="*/ 4 w 2117"/>
                  <a:gd name="T41" fmla="*/ 989 h 2132"/>
                  <a:gd name="T42" fmla="*/ 27 w 2117"/>
                  <a:gd name="T43" fmla="*/ 829 h 2132"/>
                  <a:gd name="T44" fmla="*/ 58 w 2117"/>
                  <a:gd name="T45" fmla="*/ 724 h 2132"/>
                  <a:gd name="T46" fmla="*/ 121 w 2117"/>
                  <a:gd name="T47" fmla="*/ 576 h 2132"/>
                  <a:gd name="T48" fmla="*/ 204 w 2117"/>
                  <a:gd name="T49" fmla="*/ 442 h 2132"/>
                  <a:gd name="T50" fmla="*/ 304 w 2117"/>
                  <a:gd name="T51" fmla="*/ 323 h 2132"/>
                  <a:gd name="T52" fmla="*/ 418 w 2117"/>
                  <a:gd name="T53" fmla="*/ 219 h 2132"/>
                  <a:gd name="T54" fmla="*/ 547 w 2117"/>
                  <a:gd name="T55" fmla="*/ 136 h 2132"/>
                  <a:gd name="T56" fmla="*/ 685 w 2117"/>
                  <a:gd name="T57" fmla="*/ 72 h 2132"/>
                  <a:gd name="T58" fmla="*/ 831 w 2117"/>
                  <a:gd name="T59" fmla="*/ 26 h 2132"/>
                  <a:gd name="T60" fmla="*/ 984 w 2117"/>
                  <a:gd name="T61" fmla="*/ 4 h 2132"/>
                  <a:gd name="T62" fmla="*/ 1140 w 2117"/>
                  <a:gd name="T63" fmla="*/ 4 h 2132"/>
                  <a:gd name="T64" fmla="*/ 1300 w 2117"/>
                  <a:gd name="T65" fmla="*/ 27 h 2132"/>
                  <a:gd name="T66" fmla="*/ 1403 w 2117"/>
                  <a:gd name="T67" fmla="*/ 56 h 2132"/>
                  <a:gd name="T68" fmla="*/ 1551 w 2117"/>
                  <a:gd name="T69" fmla="*/ 121 h 2132"/>
                  <a:gd name="T70" fmla="*/ 1684 w 2117"/>
                  <a:gd name="T71" fmla="*/ 202 h 2132"/>
                  <a:gd name="T72" fmla="*/ 1801 w 2117"/>
                  <a:gd name="T73" fmla="*/ 303 h 2132"/>
                  <a:gd name="T74" fmla="*/ 1903 w 2117"/>
                  <a:gd name="T75" fmla="*/ 418 h 2132"/>
                  <a:gd name="T76" fmla="*/ 1984 w 2117"/>
                  <a:gd name="T77" fmla="*/ 547 h 2132"/>
                  <a:gd name="T78" fmla="*/ 2049 w 2117"/>
                  <a:gd name="T79" fmla="*/ 685 h 2132"/>
                  <a:gd name="T80" fmla="*/ 2093 w 2117"/>
                  <a:gd name="T81" fmla="*/ 833 h 2132"/>
                  <a:gd name="T82" fmla="*/ 2115 w 2117"/>
                  <a:gd name="T83" fmla="*/ 987 h 2132"/>
                  <a:gd name="T84" fmla="*/ 2114 w 2117"/>
                  <a:gd name="T85" fmla="*/ 1145 h 2132"/>
                  <a:gd name="T86" fmla="*/ 2090 w 2117"/>
                  <a:gd name="T87" fmla="*/ 1303 h 213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117" h="2132">
                    <a:moveTo>
                      <a:pt x="2076" y="1357"/>
                    </a:moveTo>
                    <a:lnTo>
                      <a:pt x="2076" y="1357"/>
                    </a:lnTo>
                    <a:lnTo>
                      <a:pt x="2059" y="1410"/>
                    </a:lnTo>
                    <a:lnTo>
                      <a:pt x="2041" y="1461"/>
                    </a:lnTo>
                    <a:lnTo>
                      <a:pt x="2020" y="1510"/>
                    </a:lnTo>
                    <a:lnTo>
                      <a:pt x="1996" y="1558"/>
                    </a:lnTo>
                    <a:lnTo>
                      <a:pt x="1971" y="1604"/>
                    </a:lnTo>
                    <a:lnTo>
                      <a:pt x="1944" y="1650"/>
                    </a:lnTo>
                    <a:lnTo>
                      <a:pt x="1913" y="1692"/>
                    </a:lnTo>
                    <a:lnTo>
                      <a:pt x="1883" y="1733"/>
                    </a:lnTo>
                    <a:lnTo>
                      <a:pt x="1849" y="1774"/>
                    </a:lnTo>
                    <a:lnTo>
                      <a:pt x="1813" y="1811"/>
                    </a:lnTo>
                    <a:lnTo>
                      <a:pt x="1777" y="1847"/>
                    </a:lnTo>
                    <a:lnTo>
                      <a:pt x="1738" y="1881"/>
                    </a:lnTo>
                    <a:lnTo>
                      <a:pt x="1699" y="1913"/>
                    </a:lnTo>
                    <a:lnTo>
                      <a:pt x="1657" y="1944"/>
                    </a:lnTo>
                    <a:lnTo>
                      <a:pt x="1614" y="1971"/>
                    </a:lnTo>
                    <a:lnTo>
                      <a:pt x="1572" y="1998"/>
                    </a:lnTo>
                    <a:lnTo>
                      <a:pt x="1526" y="2022"/>
                    </a:lnTo>
                    <a:lnTo>
                      <a:pt x="1480" y="2042"/>
                    </a:lnTo>
                    <a:lnTo>
                      <a:pt x="1432" y="2062"/>
                    </a:lnTo>
                    <a:lnTo>
                      <a:pt x="1385" y="2079"/>
                    </a:lnTo>
                    <a:lnTo>
                      <a:pt x="1336" y="2095"/>
                    </a:lnTo>
                    <a:lnTo>
                      <a:pt x="1286" y="2107"/>
                    </a:lnTo>
                    <a:lnTo>
                      <a:pt x="1235" y="2117"/>
                    </a:lnTo>
                    <a:lnTo>
                      <a:pt x="1184" y="2125"/>
                    </a:lnTo>
                    <a:lnTo>
                      <a:pt x="1133" y="2130"/>
                    </a:lnTo>
                    <a:lnTo>
                      <a:pt x="1081" y="2132"/>
                    </a:lnTo>
                    <a:lnTo>
                      <a:pt x="1030" y="2132"/>
                    </a:lnTo>
                    <a:lnTo>
                      <a:pt x="977" y="2130"/>
                    </a:lnTo>
                    <a:lnTo>
                      <a:pt x="924" y="2125"/>
                    </a:lnTo>
                    <a:lnTo>
                      <a:pt x="872" y="2117"/>
                    </a:lnTo>
                    <a:lnTo>
                      <a:pt x="819" y="2107"/>
                    </a:lnTo>
                    <a:lnTo>
                      <a:pt x="766" y="2093"/>
                    </a:lnTo>
                    <a:lnTo>
                      <a:pt x="714" y="2076"/>
                    </a:lnTo>
                    <a:lnTo>
                      <a:pt x="663" y="2057"/>
                    </a:lnTo>
                    <a:lnTo>
                      <a:pt x="613" y="2037"/>
                    </a:lnTo>
                    <a:lnTo>
                      <a:pt x="568" y="2013"/>
                    </a:lnTo>
                    <a:lnTo>
                      <a:pt x="520" y="1988"/>
                    </a:lnTo>
                    <a:lnTo>
                      <a:pt x="476" y="1961"/>
                    </a:lnTo>
                    <a:lnTo>
                      <a:pt x="433" y="1930"/>
                    </a:lnTo>
                    <a:lnTo>
                      <a:pt x="393" y="1899"/>
                    </a:lnTo>
                    <a:lnTo>
                      <a:pt x="354" y="1865"/>
                    </a:lnTo>
                    <a:lnTo>
                      <a:pt x="316" y="1830"/>
                    </a:lnTo>
                    <a:lnTo>
                      <a:pt x="281" y="1794"/>
                    </a:lnTo>
                    <a:lnTo>
                      <a:pt x="247" y="1755"/>
                    </a:lnTo>
                    <a:lnTo>
                      <a:pt x="216" y="1714"/>
                    </a:lnTo>
                    <a:lnTo>
                      <a:pt x="185" y="1673"/>
                    </a:lnTo>
                    <a:lnTo>
                      <a:pt x="158" y="1631"/>
                    </a:lnTo>
                    <a:lnTo>
                      <a:pt x="133" y="1587"/>
                    </a:lnTo>
                    <a:lnTo>
                      <a:pt x="109" y="1541"/>
                    </a:lnTo>
                    <a:lnTo>
                      <a:pt x="87" y="1495"/>
                    </a:lnTo>
                    <a:lnTo>
                      <a:pt x="68" y="1448"/>
                    </a:lnTo>
                    <a:lnTo>
                      <a:pt x="51" y="1400"/>
                    </a:lnTo>
                    <a:lnTo>
                      <a:pt x="38" y="1351"/>
                    </a:lnTo>
                    <a:lnTo>
                      <a:pt x="24" y="1300"/>
                    </a:lnTo>
                    <a:lnTo>
                      <a:pt x="15" y="1249"/>
                    </a:lnTo>
                    <a:lnTo>
                      <a:pt x="7" y="1198"/>
                    </a:lnTo>
                    <a:lnTo>
                      <a:pt x="2" y="1147"/>
                    </a:lnTo>
                    <a:lnTo>
                      <a:pt x="0" y="1094"/>
                    </a:lnTo>
                    <a:lnTo>
                      <a:pt x="0" y="1042"/>
                    </a:lnTo>
                    <a:lnTo>
                      <a:pt x="4" y="989"/>
                    </a:lnTo>
                    <a:lnTo>
                      <a:pt x="9" y="936"/>
                    </a:lnTo>
                    <a:lnTo>
                      <a:pt x="17" y="882"/>
                    </a:lnTo>
                    <a:lnTo>
                      <a:pt x="27" y="829"/>
                    </a:lnTo>
                    <a:lnTo>
                      <a:pt x="41" y="777"/>
                    </a:lnTo>
                    <a:lnTo>
                      <a:pt x="58" y="724"/>
                    </a:lnTo>
                    <a:lnTo>
                      <a:pt x="77" y="673"/>
                    </a:lnTo>
                    <a:lnTo>
                      <a:pt x="99" y="624"/>
                    </a:lnTo>
                    <a:lnTo>
                      <a:pt x="121" y="576"/>
                    </a:lnTo>
                    <a:lnTo>
                      <a:pt x="146" y="529"/>
                    </a:lnTo>
                    <a:lnTo>
                      <a:pt x="175" y="484"/>
                    </a:lnTo>
                    <a:lnTo>
                      <a:pt x="204" y="442"/>
                    </a:lnTo>
                    <a:lnTo>
                      <a:pt x="236" y="399"/>
                    </a:lnTo>
                    <a:lnTo>
                      <a:pt x="269" y="360"/>
                    </a:lnTo>
                    <a:lnTo>
                      <a:pt x="304" y="323"/>
                    </a:lnTo>
                    <a:lnTo>
                      <a:pt x="340" y="286"/>
                    </a:lnTo>
                    <a:lnTo>
                      <a:pt x="379" y="252"/>
                    </a:lnTo>
                    <a:lnTo>
                      <a:pt x="418" y="219"/>
                    </a:lnTo>
                    <a:lnTo>
                      <a:pt x="461" y="190"/>
                    </a:lnTo>
                    <a:lnTo>
                      <a:pt x="503" y="162"/>
                    </a:lnTo>
                    <a:lnTo>
                      <a:pt x="547" y="136"/>
                    </a:lnTo>
                    <a:lnTo>
                      <a:pt x="591" y="112"/>
                    </a:lnTo>
                    <a:lnTo>
                      <a:pt x="637" y="90"/>
                    </a:lnTo>
                    <a:lnTo>
                      <a:pt x="685" y="72"/>
                    </a:lnTo>
                    <a:lnTo>
                      <a:pt x="732" y="53"/>
                    </a:lnTo>
                    <a:lnTo>
                      <a:pt x="782" y="39"/>
                    </a:lnTo>
                    <a:lnTo>
                      <a:pt x="831" y="26"/>
                    </a:lnTo>
                    <a:lnTo>
                      <a:pt x="882" y="15"/>
                    </a:lnTo>
                    <a:lnTo>
                      <a:pt x="933" y="9"/>
                    </a:lnTo>
                    <a:lnTo>
                      <a:pt x="984" y="4"/>
                    </a:lnTo>
                    <a:lnTo>
                      <a:pt x="1037" y="0"/>
                    </a:lnTo>
                    <a:lnTo>
                      <a:pt x="1087" y="0"/>
                    </a:lnTo>
                    <a:lnTo>
                      <a:pt x="1140" y="4"/>
                    </a:lnTo>
                    <a:lnTo>
                      <a:pt x="1193" y="9"/>
                    </a:lnTo>
                    <a:lnTo>
                      <a:pt x="1245" y="17"/>
                    </a:lnTo>
                    <a:lnTo>
                      <a:pt x="1300" y="27"/>
                    </a:lnTo>
                    <a:lnTo>
                      <a:pt x="1353" y="41"/>
                    </a:lnTo>
                    <a:lnTo>
                      <a:pt x="1403" y="56"/>
                    </a:lnTo>
                    <a:lnTo>
                      <a:pt x="1454" y="75"/>
                    </a:lnTo>
                    <a:lnTo>
                      <a:pt x="1504" y="97"/>
                    </a:lnTo>
                    <a:lnTo>
                      <a:pt x="1551" y="121"/>
                    </a:lnTo>
                    <a:lnTo>
                      <a:pt x="1597" y="146"/>
                    </a:lnTo>
                    <a:lnTo>
                      <a:pt x="1641" y="173"/>
                    </a:lnTo>
                    <a:lnTo>
                      <a:pt x="1684" y="202"/>
                    </a:lnTo>
                    <a:lnTo>
                      <a:pt x="1725" y="235"/>
                    </a:lnTo>
                    <a:lnTo>
                      <a:pt x="1764" y="269"/>
                    </a:lnTo>
                    <a:lnTo>
                      <a:pt x="1801" y="303"/>
                    </a:lnTo>
                    <a:lnTo>
                      <a:pt x="1837" y="340"/>
                    </a:lnTo>
                    <a:lnTo>
                      <a:pt x="1871" y="379"/>
                    </a:lnTo>
                    <a:lnTo>
                      <a:pt x="1903" y="418"/>
                    </a:lnTo>
                    <a:lnTo>
                      <a:pt x="1932" y="461"/>
                    </a:lnTo>
                    <a:lnTo>
                      <a:pt x="1959" y="503"/>
                    </a:lnTo>
                    <a:lnTo>
                      <a:pt x="1984" y="547"/>
                    </a:lnTo>
                    <a:lnTo>
                      <a:pt x="2008" y="591"/>
                    </a:lnTo>
                    <a:lnTo>
                      <a:pt x="2030" y="639"/>
                    </a:lnTo>
                    <a:lnTo>
                      <a:pt x="2049" y="685"/>
                    </a:lnTo>
                    <a:lnTo>
                      <a:pt x="2066" y="734"/>
                    </a:lnTo>
                    <a:lnTo>
                      <a:pt x="2081" y="783"/>
                    </a:lnTo>
                    <a:lnTo>
                      <a:pt x="2093" y="833"/>
                    </a:lnTo>
                    <a:lnTo>
                      <a:pt x="2103" y="884"/>
                    </a:lnTo>
                    <a:lnTo>
                      <a:pt x="2110" y="934"/>
                    </a:lnTo>
                    <a:lnTo>
                      <a:pt x="2115" y="987"/>
                    </a:lnTo>
                    <a:lnTo>
                      <a:pt x="2117" y="1038"/>
                    </a:lnTo>
                    <a:lnTo>
                      <a:pt x="2117" y="1091"/>
                    </a:lnTo>
                    <a:lnTo>
                      <a:pt x="2114" y="1145"/>
                    </a:lnTo>
                    <a:lnTo>
                      <a:pt x="2109" y="1198"/>
                    </a:lnTo>
                    <a:lnTo>
                      <a:pt x="2100" y="1250"/>
                    </a:lnTo>
                    <a:lnTo>
                      <a:pt x="2090" y="1303"/>
                    </a:lnTo>
                    <a:lnTo>
                      <a:pt x="2076" y="1357"/>
                    </a:lnTo>
                    <a:close/>
                  </a:path>
                </a:pathLst>
              </a:custGeom>
              <a:noFill/>
              <a:ln w="38100" cmpd="sng">
                <a:solidFill>
                  <a:schemeClr val="bg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053" name="Freeform 9810"/>
              <p:cNvSpPr>
                <a:spLocks/>
              </p:cNvSpPr>
              <p:nvPr userDrawn="1"/>
            </p:nvSpPr>
            <p:spPr bwMode="auto">
              <a:xfrm>
                <a:off x="473" y="388"/>
                <a:ext cx="1060" cy="1032"/>
              </a:xfrm>
              <a:custGeom>
                <a:avLst/>
                <a:gdLst>
                  <a:gd name="T0" fmla="*/ 2059 w 2117"/>
                  <a:gd name="T1" fmla="*/ 1408 h 2132"/>
                  <a:gd name="T2" fmla="*/ 1996 w 2117"/>
                  <a:gd name="T3" fmla="*/ 1558 h 2132"/>
                  <a:gd name="T4" fmla="*/ 1913 w 2117"/>
                  <a:gd name="T5" fmla="*/ 1692 h 2132"/>
                  <a:gd name="T6" fmla="*/ 1813 w 2117"/>
                  <a:gd name="T7" fmla="*/ 1811 h 2132"/>
                  <a:gd name="T8" fmla="*/ 1699 w 2117"/>
                  <a:gd name="T9" fmla="*/ 1913 h 2132"/>
                  <a:gd name="T10" fmla="*/ 1570 w 2117"/>
                  <a:gd name="T11" fmla="*/ 1998 h 2132"/>
                  <a:gd name="T12" fmla="*/ 1432 w 2117"/>
                  <a:gd name="T13" fmla="*/ 2062 h 2132"/>
                  <a:gd name="T14" fmla="*/ 1286 w 2117"/>
                  <a:gd name="T15" fmla="*/ 2106 h 2132"/>
                  <a:gd name="T16" fmla="*/ 1133 w 2117"/>
                  <a:gd name="T17" fmla="*/ 2130 h 2132"/>
                  <a:gd name="T18" fmla="*/ 977 w 2117"/>
                  <a:gd name="T19" fmla="*/ 2130 h 2132"/>
                  <a:gd name="T20" fmla="*/ 819 w 2117"/>
                  <a:gd name="T21" fmla="*/ 2105 h 2132"/>
                  <a:gd name="T22" fmla="*/ 714 w 2117"/>
                  <a:gd name="T23" fmla="*/ 2076 h 2132"/>
                  <a:gd name="T24" fmla="*/ 566 w 2117"/>
                  <a:gd name="T25" fmla="*/ 2013 h 2132"/>
                  <a:gd name="T26" fmla="*/ 433 w 2117"/>
                  <a:gd name="T27" fmla="*/ 1930 h 2132"/>
                  <a:gd name="T28" fmla="*/ 316 w 2117"/>
                  <a:gd name="T29" fmla="*/ 1829 h 2132"/>
                  <a:gd name="T30" fmla="*/ 216 w 2117"/>
                  <a:gd name="T31" fmla="*/ 1714 h 2132"/>
                  <a:gd name="T32" fmla="*/ 133 w 2117"/>
                  <a:gd name="T33" fmla="*/ 1587 h 2132"/>
                  <a:gd name="T34" fmla="*/ 68 w 2117"/>
                  <a:gd name="T35" fmla="*/ 1447 h 2132"/>
                  <a:gd name="T36" fmla="*/ 24 w 2117"/>
                  <a:gd name="T37" fmla="*/ 1299 h 2132"/>
                  <a:gd name="T38" fmla="*/ 2 w 2117"/>
                  <a:gd name="T39" fmla="*/ 1147 h 2132"/>
                  <a:gd name="T40" fmla="*/ 3 w 2117"/>
                  <a:gd name="T41" fmla="*/ 989 h 2132"/>
                  <a:gd name="T42" fmla="*/ 27 w 2117"/>
                  <a:gd name="T43" fmla="*/ 829 h 2132"/>
                  <a:gd name="T44" fmla="*/ 58 w 2117"/>
                  <a:gd name="T45" fmla="*/ 724 h 2132"/>
                  <a:gd name="T46" fmla="*/ 121 w 2117"/>
                  <a:gd name="T47" fmla="*/ 574 h 2132"/>
                  <a:gd name="T48" fmla="*/ 204 w 2117"/>
                  <a:gd name="T49" fmla="*/ 440 h 2132"/>
                  <a:gd name="T50" fmla="*/ 304 w 2117"/>
                  <a:gd name="T51" fmla="*/ 321 h 2132"/>
                  <a:gd name="T52" fmla="*/ 418 w 2117"/>
                  <a:gd name="T53" fmla="*/ 219 h 2132"/>
                  <a:gd name="T54" fmla="*/ 547 w 2117"/>
                  <a:gd name="T55" fmla="*/ 136 h 2132"/>
                  <a:gd name="T56" fmla="*/ 685 w 2117"/>
                  <a:gd name="T57" fmla="*/ 70 h 2132"/>
                  <a:gd name="T58" fmla="*/ 831 w 2117"/>
                  <a:gd name="T59" fmla="*/ 25 h 2132"/>
                  <a:gd name="T60" fmla="*/ 984 w 2117"/>
                  <a:gd name="T61" fmla="*/ 3 h 2132"/>
                  <a:gd name="T62" fmla="*/ 1140 w 2117"/>
                  <a:gd name="T63" fmla="*/ 3 h 2132"/>
                  <a:gd name="T64" fmla="*/ 1298 w 2117"/>
                  <a:gd name="T65" fmla="*/ 27 h 2132"/>
                  <a:gd name="T66" fmla="*/ 1403 w 2117"/>
                  <a:gd name="T67" fmla="*/ 56 h 2132"/>
                  <a:gd name="T68" fmla="*/ 1551 w 2117"/>
                  <a:gd name="T69" fmla="*/ 119 h 2132"/>
                  <a:gd name="T70" fmla="*/ 1684 w 2117"/>
                  <a:gd name="T71" fmla="*/ 202 h 2132"/>
                  <a:gd name="T72" fmla="*/ 1801 w 2117"/>
                  <a:gd name="T73" fmla="*/ 302 h 2132"/>
                  <a:gd name="T74" fmla="*/ 1901 w 2117"/>
                  <a:gd name="T75" fmla="*/ 418 h 2132"/>
                  <a:gd name="T76" fmla="*/ 1984 w 2117"/>
                  <a:gd name="T77" fmla="*/ 547 h 2132"/>
                  <a:gd name="T78" fmla="*/ 2049 w 2117"/>
                  <a:gd name="T79" fmla="*/ 684 h 2132"/>
                  <a:gd name="T80" fmla="*/ 2093 w 2117"/>
                  <a:gd name="T81" fmla="*/ 832 h 2132"/>
                  <a:gd name="T82" fmla="*/ 2115 w 2117"/>
                  <a:gd name="T83" fmla="*/ 987 h 2132"/>
                  <a:gd name="T84" fmla="*/ 2113 w 2117"/>
                  <a:gd name="T85" fmla="*/ 1143 h 2132"/>
                  <a:gd name="T86" fmla="*/ 2090 w 2117"/>
                  <a:gd name="T87" fmla="*/ 1303 h 213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117" h="2132">
                    <a:moveTo>
                      <a:pt x="2076" y="1357"/>
                    </a:moveTo>
                    <a:lnTo>
                      <a:pt x="2076" y="1357"/>
                    </a:lnTo>
                    <a:lnTo>
                      <a:pt x="2059" y="1408"/>
                    </a:lnTo>
                    <a:lnTo>
                      <a:pt x="2040" y="1459"/>
                    </a:lnTo>
                    <a:lnTo>
                      <a:pt x="2020" y="1510"/>
                    </a:lnTo>
                    <a:lnTo>
                      <a:pt x="1996" y="1558"/>
                    </a:lnTo>
                    <a:lnTo>
                      <a:pt x="1971" y="1604"/>
                    </a:lnTo>
                    <a:lnTo>
                      <a:pt x="1944" y="1648"/>
                    </a:lnTo>
                    <a:lnTo>
                      <a:pt x="1913" y="1692"/>
                    </a:lnTo>
                    <a:lnTo>
                      <a:pt x="1882" y="1733"/>
                    </a:lnTo>
                    <a:lnTo>
                      <a:pt x="1848" y="1773"/>
                    </a:lnTo>
                    <a:lnTo>
                      <a:pt x="1813" y="1811"/>
                    </a:lnTo>
                    <a:lnTo>
                      <a:pt x="1777" y="1846"/>
                    </a:lnTo>
                    <a:lnTo>
                      <a:pt x="1738" y="1880"/>
                    </a:lnTo>
                    <a:lnTo>
                      <a:pt x="1699" y="1913"/>
                    </a:lnTo>
                    <a:lnTo>
                      <a:pt x="1656" y="1943"/>
                    </a:lnTo>
                    <a:lnTo>
                      <a:pt x="1614" y="1970"/>
                    </a:lnTo>
                    <a:lnTo>
                      <a:pt x="1570" y="1998"/>
                    </a:lnTo>
                    <a:lnTo>
                      <a:pt x="1526" y="2021"/>
                    </a:lnTo>
                    <a:lnTo>
                      <a:pt x="1480" y="2042"/>
                    </a:lnTo>
                    <a:lnTo>
                      <a:pt x="1432" y="2062"/>
                    </a:lnTo>
                    <a:lnTo>
                      <a:pt x="1385" y="2079"/>
                    </a:lnTo>
                    <a:lnTo>
                      <a:pt x="1335" y="2094"/>
                    </a:lnTo>
                    <a:lnTo>
                      <a:pt x="1286" y="2106"/>
                    </a:lnTo>
                    <a:lnTo>
                      <a:pt x="1235" y="2117"/>
                    </a:lnTo>
                    <a:lnTo>
                      <a:pt x="1184" y="2125"/>
                    </a:lnTo>
                    <a:lnTo>
                      <a:pt x="1133" y="2130"/>
                    </a:lnTo>
                    <a:lnTo>
                      <a:pt x="1080" y="2132"/>
                    </a:lnTo>
                    <a:lnTo>
                      <a:pt x="1030" y="2132"/>
                    </a:lnTo>
                    <a:lnTo>
                      <a:pt x="977" y="2130"/>
                    </a:lnTo>
                    <a:lnTo>
                      <a:pt x="924" y="2125"/>
                    </a:lnTo>
                    <a:lnTo>
                      <a:pt x="872" y="2117"/>
                    </a:lnTo>
                    <a:lnTo>
                      <a:pt x="819" y="2105"/>
                    </a:lnTo>
                    <a:lnTo>
                      <a:pt x="766" y="2091"/>
                    </a:lnTo>
                    <a:lnTo>
                      <a:pt x="714" y="2076"/>
                    </a:lnTo>
                    <a:lnTo>
                      <a:pt x="663" y="2057"/>
                    </a:lnTo>
                    <a:lnTo>
                      <a:pt x="613" y="2035"/>
                    </a:lnTo>
                    <a:lnTo>
                      <a:pt x="566" y="2013"/>
                    </a:lnTo>
                    <a:lnTo>
                      <a:pt x="520" y="1987"/>
                    </a:lnTo>
                    <a:lnTo>
                      <a:pt x="476" y="1959"/>
                    </a:lnTo>
                    <a:lnTo>
                      <a:pt x="433" y="1930"/>
                    </a:lnTo>
                    <a:lnTo>
                      <a:pt x="392" y="1897"/>
                    </a:lnTo>
                    <a:lnTo>
                      <a:pt x="353" y="1865"/>
                    </a:lnTo>
                    <a:lnTo>
                      <a:pt x="316" y="1829"/>
                    </a:lnTo>
                    <a:lnTo>
                      <a:pt x="280" y="1792"/>
                    </a:lnTo>
                    <a:lnTo>
                      <a:pt x="246" y="1755"/>
                    </a:lnTo>
                    <a:lnTo>
                      <a:pt x="216" y="1714"/>
                    </a:lnTo>
                    <a:lnTo>
                      <a:pt x="185" y="1673"/>
                    </a:lnTo>
                    <a:lnTo>
                      <a:pt x="158" y="1631"/>
                    </a:lnTo>
                    <a:lnTo>
                      <a:pt x="133" y="1587"/>
                    </a:lnTo>
                    <a:lnTo>
                      <a:pt x="109" y="1541"/>
                    </a:lnTo>
                    <a:lnTo>
                      <a:pt x="87" y="1495"/>
                    </a:lnTo>
                    <a:lnTo>
                      <a:pt x="68" y="1447"/>
                    </a:lnTo>
                    <a:lnTo>
                      <a:pt x="51" y="1398"/>
                    </a:lnTo>
                    <a:lnTo>
                      <a:pt x="37" y="1350"/>
                    </a:lnTo>
                    <a:lnTo>
                      <a:pt x="24" y="1299"/>
                    </a:lnTo>
                    <a:lnTo>
                      <a:pt x="15" y="1248"/>
                    </a:lnTo>
                    <a:lnTo>
                      <a:pt x="7" y="1198"/>
                    </a:lnTo>
                    <a:lnTo>
                      <a:pt x="2" y="1147"/>
                    </a:lnTo>
                    <a:lnTo>
                      <a:pt x="0" y="1094"/>
                    </a:lnTo>
                    <a:lnTo>
                      <a:pt x="0" y="1041"/>
                    </a:lnTo>
                    <a:lnTo>
                      <a:pt x="3" y="989"/>
                    </a:lnTo>
                    <a:lnTo>
                      <a:pt x="8" y="936"/>
                    </a:lnTo>
                    <a:lnTo>
                      <a:pt x="17" y="882"/>
                    </a:lnTo>
                    <a:lnTo>
                      <a:pt x="27" y="829"/>
                    </a:lnTo>
                    <a:lnTo>
                      <a:pt x="41" y="776"/>
                    </a:lnTo>
                    <a:lnTo>
                      <a:pt x="58" y="724"/>
                    </a:lnTo>
                    <a:lnTo>
                      <a:pt x="76" y="673"/>
                    </a:lnTo>
                    <a:lnTo>
                      <a:pt x="97" y="623"/>
                    </a:lnTo>
                    <a:lnTo>
                      <a:pt x="121" y="574"/>
                    </a:lnTo>
                    <a:lnTo>
                      <a:pt x="146" y="528"/>
                    </a:lnTo>
                    <a:lnTo>
                      <a:pt x="173" y="484"/>
                    </a:lnTo>
                    <a:lnTo>
                      <a:pt x="204" y="440"/>
                    </a:lnTo>
                    <a:lnTo>
                      <a:pt x="234" y="399"/>
                    </a:lnTo>
                    <a:lnTo>
                      <a:pt x="268" y="360"/>
                    </a:lnTo>
                    <a:lnTo>
                      <a:pt x="304" y="321"/>
                    </a:lnTo>
                    <a:lnTo>
                      <a:pt x="340" y="285"/>
                    </a:lnTo>
                    <a:lnTo>
                      <a:pt x="379" y="251"/>
                    </a:lnTo>
                    <a:lnTo>
                      <a:pt x="418" y="219"/>
                    </a:lnTo>
                    <a:lnTo>
                      <a:pt x="460" y="190"/>
                    </a:lnTo>
                    <a:lnTo>
                      <a:pt x="503" y="161"/>
                    </a:lnTo>
                    <a:lnTo>
                      <a:pt x="547" y="136"/>
                    </a:lnTo>
                    <a:lnTo>
                      <a:pt x="591" y="112"/>
                    </a:lnTo>
                    <a:lnTo>
                      <a:pt x="637" y="90"/>
                    </a:lnTo>
                    <a:lnTo>
                      <a:pt x="685" y="70"/>
                    </a:lnTo>
                    <a:lnTo>
                      <a:pt x="732" y="53"/>
                    </a:lnTo>
                    <a:lnTo>
                      <a:pt x="781" y="39"/>
                    </a:lnTo>
                    <a:lnTo>
                      <a:pt x="831" y="25"/>
                    </a:lnTo>
                    <a:lnTo>
                      <a:pt x="882" y="15"/>
                    </a:lnTo>
                    <a:lnTo>
                      <a:pt x="933" y="8"/>
                    </a:lnTo>
                    <a:lnTo>
                      <a:pt x="984" y="3"/>
                    </a:lnTo>
                    <a:lnTo>
                      <a:pt x="1036" y="0"/>
                    </a:lnTo>
                    <a:lnTo>
                      <a:pt x="1087" y="0"/>
                    </a:lnTo>
                    <a:lnTo>
                      <a:pt x="1140" y="3"/>
                    </a:lnTo>
                    <a:lnTo>
                      <a:pt x="1193" y="8"/>
                    </a:lnTo>
                    <a:lnTo>
                      <a:pt x="1245" y="15"/>
                    </a:lnTo>
                    <a:lnTo>
                      <a:pt x="1298" y="27"/>
                    </a:lnTo>
                    <a:lnTo>
                      <a:pt x="1351" y="41"/>
                    </a:lnTo>
                    <a:lnTo>
                      <a:pt x="1403" y="56"/>
                    </a:lnTo>
                    <a:lnTo>
                      <a:pt x="1454" y="75"/>
                    </a:lnTo>
                    <a:lnTo>
                      <a:pt x="1504" y="97"/>
                    </a:lnTo>
                    <a:lnTo>
                      <a:pt x="1551" y="119"/>
                    </a:lnTo>
                    <a:lnTo>
                      <a:pt x="1597" y="144"/>
                    </a:lnTo>
                    <a:lnTo>
                      <a:pt x="1641" y="173"/>
                    </a:lnTo>
                    <a:lnTo>
                      <a:pt x="1684" y="202"/>
                    </a:lnTo>
                    <a:lnTo>
                      <a:pt x="1724" y="234"/>
                    </a:lnTo>
                    <a:lnTo>
                      <a:pt x="1763" y="267"/>
                    </a:lnTo>
                    <a:lnTo>
                      <a:pt x="1801" y="302"/>
                    </a:lnTo>
                    <a:lnTo>
                      <a:pt x="1836" y="340"/>
                    </a:lnTo>
                    <a:lnTo>
                      <a:pt x="1870" y="377"/>
                    </a:lnTo>
                    <a:lnTo>
                      <a:pt x="1901" y="418"/>
                    </a:lnTo>
                    <a:lnTo>
                      <a:pt x="1932" y="459"/>
                    </a:lnTo>
                    <a:lnTo>
                      <a:pt x="1959" y="503"/>
                    </a:lnTo>
                    <a:lnTo>
                      <a:pt x="1984" y="547"/>
                    </a:lnTo>
                    <a:lnTo>
                      <a:pt x="2008" y="591"/>
                    </a:lnTo>
                    <a:lnTo>
                      <a:pt x="2030" y="637"/>
                    </a:lnTo>
                    <a:lnTo>
                      <a:pt x="2049" y="684"/>
                    </a:lnTo>
                    <a:lnTo>
                      <a:pt x="2066" y="734"/>
                    </a:lnTo>
                    <a:lnTo>
                      <a:pt x="2079" y="783"/>
                    </a:lnTo>
                    <a:lnTo>
                      <a:pt x="2093" y="832"/>
                    </a:lnTo>
                    <a:lnTo>
                      <a:pt x="2102" y="883"/>
                    </a:lnTo>
                    <a:lnTo>
                      <a:pt x="2110" y="934"/>
                    </a:lnTo>
                    <a:lnTo>
                      <a:pt x="2115" y="987"/>
                    </a:lnTo>
                    <a:lnTo>
                      <a:pt x="2117" y="1038"/>
                    </a:lnTo>
                    <a:lnTo>
                      <a:pt x="2117" y="1090"/>
                    </a:lnTo>
                    <a:lnTo>
                      <a:pt x="2113" y="1143"/>
                    </a:lnTo>
                    <a:lnTo>
                      <a:pt x="2108" y="1198"/>
                    </a:lnTo>
                    <a:lnTo>
                      <a:pt x="2100" y="1250"/>
                    </a:lnTo>
                    <a:lnTo>
                      <a:pt x="2090" y="1303"/>
                    </a:lnTo>
                    <a:lnTo>
                      <a:pt x="2076" y="1357"/>
                    </a:lnTo>
                    <a:close/>
                  </a:path>
                </a:pathLst>
              </a:custGeom>
              <a:noFill/>
              <a:ln w="38100" cmpd="sng">
                <a:solidFill>
                  <a:schemeClr val="bg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054" name="Freeform 9811"/>
              <p:cNvSpPr>
                <a:spLocks/>
              </p:cNvSpPr>
              <p:nvPr userDrawn="1"/>
            </p:nvSpPr>
            <p:spPr bwMode="auto">
              <a:xfrm>
                <a:off x="530" y="487"/>
                <a:ext cx="805" cy="641"/>
              </a:xfrm>
              <a:custGeom>
                <a:avLst/>
                <a:gdLst>
                  <a:gd name="T0" fmla="*/ 0 w 1609"/>
                  <a:gd name="T1" fmla="*/ 1326 h 1326"/>
                  <a:gd name="T2" fmla="*/ 0 w 1609"/>
                  <a:gd name="T3" fmla="*/ 1326 h 1326"/>
                  <a:gd name="T4" fmla="*/ 26 w 1609"/>
                  <a:gd name="T5" fmla="*/ 1243 h 1326"/>
                  <a:gd name="T6" fmla="*/ 53 w 1609"/>
                  <a:gd name="T7" fmla="*/ 1162 h 1326"/>
                  <a:gd name="T8" fmla="*/ 83 w 1609"/>
                  <a:gd name="T9" fmla="*/ 1082 h 1326"/>
                  <a:gd name="T10" fmla="*/ 116 w 1609"/>
                  <a:gd name="T11" fmla="*/ 1005 h 1326"/>
                  <a:gd name="T12" fmla="*/ 151 w 1609"/>
                  <a:gd name="T13" fmla="*/ 931 h 1326"/>
                  <a:gd name="T14" fmla="*/ 189 w 1609"/>
                  <a:gd name="T15" fmla="*/ 858 h 1326"/>
                  <a:gd name="T16" fmla="*/ 228 w 1609"/>
                  <a:gd name="T17" fmla="*/ 786 h 1326"/>
                  <a:gd name="T18" fmla="*/ 269 w 1609"/>
                  <a:gd name="T19" fmla="*/ 718 h 1326"/>
                  <a:gd name="T20" fmla="*/ 311 w 1609"/>
                  <a:gd name="T21" fmla="*/ 654 h 1326"/>
                  <a:gd name="T22" fmla="*/ 357 w 1609"/>
                  <a:gd name="T23" fmla="*/ 591 h 1326"/>
                  <a:gd name="T24" fmla="*/ 403 w 1609"/>
                  <a:gd name="T25" fmla="*/ 531 h 1326"/>
                  <a:gd name="T26" fmla="*/ 452 w 1609"/>
                  <a:gd name="T27" fmla="*/ 474 h 1326"/>
                  <a:gd name="T28" fmla="*/ 501 w 1609"/>
                  <a:gd name="T29" fmla="*/ 419 h 1326"/>
                  <a:gd name="T30" fmla="*/ 552 w 1609"/>
                  <a:gd name="T31" fmla="*/ 367 h 1326"/>
                  <a:gd name="T32" fmla="*/ 605 w 1609"/>
                  <a:gd name="T33" fmla="*/ 319 h 1326"/>
                  <a:gd name="T34" fmla="*/ 658 w 1609"/>
                  <a:gd name="T35" fmla="*/ 273 h 1326"/>
                  <a:gd name="T36" fmla="*/ 714 w 1609"/>
                  <a:gd name="T37" fmla="*/ 231 h 1326"/>
                  <a:gd name="T38" fmla="*/ 768 w 1609"/>
                  <a:gd name="T39" fmla="*/ 192 h 1326"/>
                  <a:gd name="T40" fmla="*/ 826 w 1609"/>
                  <a:gd name="T41" fmla="*/ 156 h 1326"/>
                  <a:gd name="T42" fmla="*/ 884 w 1609"/>
                  <a:gd name="T43" fmla="*/ 124 h 1326"/>
                  <a:gd name="T44" fmla="*/ 941 w 1609"/>
                  <a:gd name="T45" fmla="*/ 97 h 1326"/>
                  <a:gd name="T46" fmla="*/ 1001 w 1609"/>
                  <a:gd name="T47" fmla="*/ 71 h 1326"/>
                  <a:gd name="T48" fmla="*/ 1060 w 1609"/>
                  <a:gd name="T49" fmla="*/ 49 h 1326"/>
                  <a:gd name="T50" fmla="*/ 1120 w 1609"/>
                  <a:gd name="T51" fmla="*/ 32 h 1326"/>
                  <a:gd name="T52" fmla="*/ 1181 w 1609"/>
                  <a:gd name="T53" fmla="*/ 17 h 1326"/>
                  <a:gd name="T54" fmla="*/ 1242 w 1609"/>
                  <a:gd name="T55" fmla="*/ 8 h 1326"/>
                  <a:gd name="T56" fmla="*/ 1303 w 1609"/>
                  <a:gd name="T57" fmla="*/ 1 h 1326"/>
                  <a:gd name="T58" fmla="*/ 1334 w 1609"/>
                  <a:gd name="T59" fmla="*/ 0 h 1326"/>
                  <a:gd name="T60" fmla="*/ 1364 w 1609"/>
                  <a:gd name="T61" fmla="*/ 0 h 1326"/>
                  <a:gd name="T62" fmla="*/ 1395 w 1609"/>
                  <a:gd name="T63" fmla="*/ 0 h 1326"/>
                  <a:gd name="T64" fmla="*/ 1425 w 1609"/>
                  <a:gd name="T65" fmla="*/ 1 h 1326"/>
                  <a:gd name="T66" fmla="*/ 1456 w 1609"/>
                  <a:gd name="T67" fmla="*/ 5 h 1326"/>
                  <a:gd name="T68" fmla="*/ 1487 w 1609"/>
                  <a:gd name="T69" fmla="*/ 8 h 1326"/>
                  <a:gd name="T70" fmla="*/ 1517 w 1609"/>
                  <a:gd name="T71" fmla="*/ 13 h 1326"/>
                  <a:gd name="T72" fmla="*/ 1548 w 1609"/>
                  <a:gd name="T73" fmla="*/ 18 h 1326"/>
                  <a:gd name="T74" fmla="*/ 1578 w 1609"/>
                  <a:gd name="T75" fmla="*/ 25 h 1326"/>
                  <a:gd name="T76" fmla="*/ 1609 w 1609"/>
                  <a:gd name="T77" fmla="*/ 34 h 132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1609" h="1326">
                    <a:moveTo>
                      <a:pt x="0" y="1326"/>
                    </a:moveTo>
                    <a:lnTo>
                      <a:pt x="0" y="1326"/>
                    </a:lnTo>
                    <a:lnTo>
                      <a:pt x="26" y="1243"/>
                    </a:lnTo>
                    <a:lnTo>
                      <a:pt x="53" y="1162"/>
                    </a:lnTo>
                    <a:lnTo>
                      <a:pt x="83" y="1082"/>
                    </a:lnTo>
                    <a:lnTo>
                      <a:pt x="116" y="1005"/>
                    </a:lnTo>
                    <a:lnTo>
                      <a:pt x="151" y="931"/>
                    </a:lnTo>
                    <a:lnTo>
                      <a:pt x="189" y="858"/>
                    </a:lnTo>
                    <a:lnTo>
                      <a:pt x="228" y="786"/>
                    </a:lnTo>
                    <a:lnTo>
                      <a:pt x="269" y="718"/>
                    </a:lnTo>
                    <a:lnTo>
                      <a:pt x="311" y="654"/>
                    </a:lnTo>
                    <a:lnTo>
                      <a:pt x="357" y="591"/>
                    </a:lnTo>
                    <a:lnTo>
                      <a:pt x="403" y="531"/>
                    </a:lnTo>
                    <a:lnTo>
                      <a:pt x="452" y="474"/>
                    </a:lnTo>
                    <a:lnTo>
                      <a:pt x="501" y="419"/>
                    </a:lnTo>
                    <a:lnTo>
                      <a:pt x="552" y="367"/>
                    </a:lnTo>
                    <a:lnTo>
                      <a:pt x="605" y="319"/>
                    </a:lnTo>
                    <a:lnTo>
                      <a:pt x="658" y="273"/>
                    </a:lnTo>
                    <a:lnTo>
                      <a:pt x="714" y="231"/>
                    </a:lnTo>
                    <a:lnTo>
                      <a:pt x="768" y="192"/>
                    </a:lnTo>
                    <a:lnTo>
                      <a:pt x="826" y="156"/>
                    </a:lnTo>
                    <a:lnTo>
                      <a:pt x="884" y="124"/>
                    </a:lnTo>
                    <a:lnTo>
                      <a:pt x="941" y="97"/>
                    </a:lnTo>
                    <a:lnTo>
                      <a:pt x="1001" y="71"/>
                    </a:lnTo>
                    <a:lnTo>
                      <a:pt x="1060" y="49"/>
                    </a:lnTo>
                    <a:lnTo>
                      <a:pt x="1120" y="32"/>
                    </a:lnTo>
                    <a:lnTo>
                      <a:pt x="1181" y="17"/>
                    </a:lnTo>
                    <a:lnTo>
                      <a:pt x="1242" y="8"/>
                    </a:lnTo>
                    <a:lnTo>
                      <a:pt x="1303" y="1"/>
                    </a:lnTo>
                    <a:lnTo>
                      <a:pt x="1334" y="0"/>
                    </a:lnTo>
                    <a:lnTo>
                      <a:pt x="1364" y="0"/>
                    </a:lnTo>
                    <a:lnTo>
                      <a:pt x="1395" y="0"/>
                    </a:lnTo>
                    <a:lnTo>
                      <a:pt x="1425" y="1"/>
                    </a:lnTo>
                    <a:lnTo>
                      <a:pt x="1456" y="5"/>
                    </a:lnTo>
                    <a:lnTo>
                      <a:pt x="1487" y="8"/>
                    </a:lnTo>
                    <a:lnTo>
                      <a:pt x="1517" y="13"/>
                    </a:lnTo>
                    <a:lnTo>
                      <a:pt x="1548" y="18"/>
                    </a:lnTo>
                    <a:lnTo>
                      <a:pt x="1578" y="25"/>
                    </a:lnTo>
                    <a:lnTo>
                      <a:pt x="1609" y="34"/>
                    </a:lnTo>
                  </a:path>
                </a:pathLst>
              </a:custGeom>
              <a:noFill/>
              <a:ln w="38100" cmpd="sng">
                <a:solidFill>
                  <a:schemeClr val="bg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055" name="Freeform 9812"/>
              <p:cNvSpPr>
                <a:spLocks/>
              </p:cNvSpPr>
              <p:nvPr userDrawn="1"/>
            </p:nvSpPr>
            <p:spPr bwMode="auto">
              <a:xfrm>
                <a:off x="941" y="392"/>
                <a:ext cx="409" cy="933"/>
              </a:xfrm>
              <a:custGeom>
                <a:avLst/>
                <a:gdLst>
                  <a:gd name="T0" fmla="*/ 730 w 817"/>
                  <a:gd name="T1" fmla="*/ 1928 h 1928"/>
                  <a:gd name="T2" fmla="*/ 730 w 817"/>
                  <a:gd name="T3" fmla="*/ 1928 h 1928"/>
                  <a:gd name="T4" fmla="*/ 752 w 817"/>
                  <a:gd name="T5" fmla="*/ 1845 h 1928"/>
                  <a:gd name="T6" fmla="*/ 771 w 817"/>
                  <a:gd name="T7" fmla="*/ 1762 h 1928"/>
                  <a:gd name="T8" fmla="*/ 786 w 817"/>
                  <a:gd name="T9" fmla="*/ 1680 h 1928"/>
                  <a:gd name="T10" fmla="*/ 800 w 817"/>
                  <a:gd name="T11" fmla="*/ 1599 h 1928"/>
                  <a:gd name="T12" fmla="*/ 808 w 817"/>
                  <a:gd name="T13" fmla="*/ 1517 h 1928"/>
                  <a:gd name="T14" fmla="*/ 813 w 817"/>
                  <a:gd name="T15" fmla="*/ 1436 h 1928"/>
                  <a:gd name="T16" fmla="*/ 817 w 817"/>
                  <a:gd name="T17" fmla="*/ 1358 h 1928"/>
                  <a:gd name="T18" fmla="*/ 815 w 817"/>
                  <a:gd name="T19" fmla="*/ 1278 h 1928"/>
                  <a:gd name="T20" fmla="*/ 812 w 817"/>
                  <a:gd name="T21" fmla="*/ 1201 h 1928"/>
                  <a:gd name="T22" fmla="*/ 805 w 817"/>
                  <a:gd name="T23" fmla="*/ 1125 h 1928"/>
                  <a:gd name="T24" fmla="*/ 796 w 817"/>
                  <a:gd name="T25" fmla="*/ 1050 h 1928"/>
                  <a:gd name="T26" fmla="*/ 783 w 817"/>
                  <a:gd name="T27" fmla="*/ 977 h 1928"/>
                  <a:gd name="T28" fmla="*/ 768 w 817"/>
                  <a:gd name="T29" fmla="*/ 906 h 1928"/>
                  <a:gd name="T30" fmla="*/ 751 w 817"/>
                  <a:gd name="T31" fmla="*/ 836 h 1928"/>
                  <a:gd name="T32" fmla="*/ 729 w 817"/>
                  <a:gd name="T33" fmla="*/ 767 h 1928"/>
                  <a:gd name="T34" fmla="*/ 706 w 817"/>
                  <a:gd name="T35" fmla="*/ 702 h 1928"/>
                  <a:gd name="T36" fmla="*/ 679 w 817"/>
                  <a:gd name="T37" fmla="*/ 637 h 1928"/>
                  <a:gd name="T38" fmla="*/ 650 w 817"/>
                  <a:gd name="T39" fmla="*/ 575 h 1928"/>
                  <a:gd name="T40" fmla="*/ 620 w 817"/>
                  <a:gd name="T41" fmla="*/ 515 h 1928"/>
                  <a:gd name="T42" fmla="*/ 586 w 817"/>
                  <a:gd name="T43" fmla="*/ 457 h 1928"/>
                  <a:gd name="T44" fmla="*/ 548 w 817"/>
                  <a:gd name="T45" fmla="*/ 403 h 1928"/>
                  <a:gd name="T46" fmla="*/ 511 w 817"/>
                  <a:gd name="T47" fmla="*/ 352 h 1928"/>
                  <a:gd name="T48" fmla="*/ 469 w 817"/>
                  <a:gd name="T49" fmla="*/ 301 h 1928"/>
                  <a:gd name="T50" fmla="*/ 426 w 817"/>
                  <a:gd name="T51" fmla="*/ 255 h 1928"/>
                  <a:gd name="T52" fmla="*/ 380 w 817"/>
                  <a:gd name="T53" fmla="*/ 211 h 1928"/>
                  <a:gd name="T54" fmla="*/ 333 w 817"/>
                  <a:gd name="T55" fmla="*/ 172 h 1928"/>
                  <a:gd name="T56" fmla="*/ 282 w 817"/>
                  <a:gd name="T57" fmla="*/ 135 h 1928"/>
                  <a:gd name="T58" fmla="*/ 229 w 817"/>
                  <a:gd name="T59" fmla="*/ 101 h 1928"/>
                  <a:gd name="T60" fmla="*/ 175 w 817"/>
                  <a:gd name="T61" fmla="*/ 70 h 1928"/>
                  <a:gd name="T62" fmla="*/ 147 w 817"/>
                  <a:gd name="T63" fmla="*/ 56 h 1928"/>
                  <a:gd name="T64" fmla="*/ 119 w 817"/>
                  <a:gd name="T65" fmla="*/ 43 h 1928"/>
                  <a:gd name="T66" fmla="*/ 90 w 817"/>
                  <a:gd name="T67" fmla="*/ 31 h 1928"/>
                  <a:gd name="T68" fmla="*/ 61 w 817"/>
                  <a:gd name="T69" fmla="*/ 19 h 1928"/>
                  <a:gd name="T70" fmla="*/ 30 w 817"/>
                  <a:gd name="T71" fmla="*/ 9 h 1928"/>
                  <a:gd name="T72" fmla="*/ 0 w 817"/>
                  <a:gd name="T73" fmla="*/ 0 h 192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817" h="1928">
                    <a:moveTo>
                      <a:pt x="730" y="1928"/>
                    </a:moveTo>
                    <a:lnTo>
                      <a:pt x="730" y="1928"/>
                    </a:lnTo>
                    <a:lnTo>
                      <a:pt x="752" y="1845"/>
                    </a:lnTo>
                    <a:lnTo>
                      <a:pt x="771" y="1762"/>
                    </a:lnTo>
                    <a:lnTo>
                      <a:pt x="786" y="1680"/>
                    </a:lnTo>
                    <a:lnTo>
                      <a:pt x="800" y="1599"/>
                    </a:lnTo>
                    <a:lnTo>
                      <a:pt x="808" y="1517"/>
                    </a:lnTo>
                    <a:lnTo>
                      <a:pt x="813" y="1436"/>
                    </a:lnTo>
                    <a:lnTo>
                      <a:pt x="817" y="1358"/>
                    </a:lnTo>
                    <a:lnTo>
                      <a:pt x="815" y="1278"/>
                    </a:lnTo>
                    <a:lnTo>
                      <a:pt x="812" y="1201"/>
                    </a:lnTo>
                    <a:lnTo>
                      <a:pt x="805" y="1125"/>
                    </a:lnTo>
                    <a:lnTo>
                      <a:pt x="796" y="1050"/>
                    </a:lnTo>
                    <a:lnTo>
                      <a:pt x="783" y="977"/>
                    </a:lnTo>
                    <a:lnTo>
                      <a:pt x="768" y="906"/>
                    </a:lnTo>
                    <a:lnTo>
                      <a:pt x="751" y="836"/>
                    </a:lnTo>
                    <a:lnTo>
                      <a:pt x="729" y="767"/>
                    </a:lnTo>
                    <a:lnTo>
                      <a:pt x="706" y="702"/>
                    </a:lnTo>
                    <a:lnTo>
                      <a:pt x="679" y="637"/>
                    </a:lnTo>
                    <a:lnTo>
                      <a:pt x="650" y="575"/>
                    </a:lnTo>
                    <a:lnTo>
                      <a:pt x="620" y="515"/>
                    </a:lnTo>
                    <a:lnTo>
                      <a:pt x="586" y="457"/>
                    </a:lnTo>
                    <a:lnTo>
                      <a:pt x="548" y="403"/>
                    </a:lnTo>
                    <a:lnTo>
                      <a:pt x="511" y="352"/>
                    </a:lnTo>
                    <a:lnTo>
                      <a:pt x="469" y="301"/>
                    </a:lnTo>
                    <a:lnTo>
                      <a:pt x="426" y="255"/>
                    </a:lnTo>
                    <a:lnTo>
                      <a:pt x="380" y="211"/>
                    </a:lnTo>
                    <a:lnTo>
                      <a:pt x="333" y="172"/>
                    </a:lnTo>
                    <a:lnTo>
                      <a:pt x="282" y="135"/>
                    </a:lnTo>
                    <a:lnTo>
                      <a:pt x="229" y="101"/>
                    </a:lnTo>
                    <a:lnTo>
                      <a:pt x="175" y="70"/>
                    </a:lnTo>
                    <a:lnTo>
                      <a:pt x="147" y="56"/>
                    </a:lnTo>
                    <a:lnTo>
                      <a:pt x="119" y="43"/>
                    </a:lnTo>
                    <a:lnTo>
                      <a:pt x="90" y="31"/>
                    </a:lnTo>
                    <a:lnTo>
                      <a:pt x="61" y="19"/>
                    </a:lnTo>
                    <a:lnTo>
                      <a:pt x="30" y="9"/>
                    </a:lnTo>
                    <a:lnTo>
                      <a:pt x="0" y="0"/>
                    </a:lnTo>
                  </a:path>
                </a:pathLst>
              </a:custGeom>
              <a:noFill/>
              <a:ln w="38100" cmpd="sng">
                <a:solidFill>
                  <a:schemeClr val="bg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</p:grpSp>
      </p:grpSp>
      <p:pic>
        <p:nvPicPr>
          <p:cNvPr id="1041" name="Imagem 53" descr="logo_trans.gif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5835650"/>
            <a:ext cx="1466850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</p:sldLayoutIdLst>
  <p:transition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educarparacrescer.abril.com.br/comportamento/testes/vicio-em-internet.shtml" TargetMode="External"/><Relationship Id="rId2" Type="http://schemas.openxmlformats.org/officeDocument/2006/relationships/hyperlink" Target="http://oficinadastic.no.sapo.pt/questionario/index.htm" TargetMode="Externa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profcarlos@hotmail.com" TargetMode="External"/><Relationship Id="rId2" Type="http://schemas.openxmlformats.org/officeDocument/2006/relationships/hyperlink" Target="mailto:mapereira@aescse.pt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mailto:mpacheco@es-pr.net" TargetMode="External"/><Relationship Id="rId4" Type="http://schemas.openxmlformats.org/officeDocument/2006/relationships/hyperlink" Target="mailto:f-mendonca@netcabo.pt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creativecommons.org/licenses/by-nc-sa/3.0/pt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3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PT" dirty="0" smtClean="0"/>
              <a:t>Vícios e dependências da Internet</a:t>
            </a:r>
            <a:endParaRPr lang="en-US" dirty="0" smtClean="0"/>
          </a:p>
        </p:txBody>
      </p:sp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1201738" y="4321175"/>
            <a:ext cx="4105275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pt-PT" sz="2800" dirty="0"/>
              <a:t>[Tipo de </a:t>
            </a:r>
            <a:r>
              <a:rPr lang="pt-PT" sz="2800" dirty="0" err="1"/>
              <a:t>atividade</a:t>
            </a:r>
            <a:r>
              <a:rPr lang="pt-PT" sz="2800" dirty="0"/>
              <a:t>]</a:t>
            </a:r>
          </a:p>
          <a:p>
            <a:pPr marL="342900" indent="-342900" eaLnBrk="0" hangingPunct="0">
              <a:spcBef>
                <a:spcPct val="20000"/>
              </a:spcBef>
            </a:pPr>
            <a:r>
              <a:rPr lang="pt-PT" sz="2000" dirty="0"/>
              <a:t>[Destinatários da </a:t>
            </a:r>
            <a:r>
              <a:rPr lang="pt-PT" sz="2000" dirty="0" err="1"/>
              <a:t>atividade</a:t>
            </a:r>
            <a:r>
              <a:rPr lang="pt-PT" sz="2000" dirty="0"/>
              <a:t>]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19075" y="5648325"/>
            <a:ext cx="2314575" cy="8382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pt-PT" dirty="0">
                <a:solidFill>
                  <a:schemeClr val="accent2"/>
                </a:solidFill>
                <a:ea typeface="ＭＳ Ｐゴシック" charset="0"/>
              </a:rPr>
              <a:t>Logotipo da escola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42238"/>
            <a:ext cx="8291513" cy="720725"/>
          </a:xfrm>
        </p:spPr>
        <p:txBody>
          <a:bodyPr/>
          <a:lstStyle/>
          <a:p>
            <a:r>
              <a:rPr lang="pt-PT" dirty="0" smtClean="0"/>
              <a:t>Uma doença chamada </a:t>
            </a:r>
            <a:r>
              <a:rPr lang="pt-PT" dirty="0" err="1" smtClean="0"/>
              <a:t>Facebook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Rede Social com elevado número de seguidores, rotulada de Rede dos Narcisistas;</a:t>
            </a:r>
          </a:p>
          <a:p>
            <a:endParaRPr lang="pt-PT" dirty="0" smtClean="0"/>
          </a:p>
          <a:p>
            <a:r>
              <a:rPr lang="pt-PT" dirty="0" smtClean="0"/>
              <a:t>Estudos por parte de </a:t>
            </a:r>
            <a:r>
              <a:rPr lang="pt-PT" dirty="0"/>
              <a:t>um psicólogo </a:t>
            </a:r>
            <a:r>
              <a:rPr lang="pt-PT" dirty="0" smtClean="0"/>
              <a:t>revelaram </a:t>
            </a:r>
            <a:r>
              <a:rPr lang="pt-PT" dirty="0"/>
              <a:t>que os que apresentavam tendências mais narcisistas aproveitavam esta rede social para </a:t>
            </a:r>
            <a:r>
              <a:rPr lang="pt-PT" dirty="0" err="1"/>
              <a:t>auto-promoção</a:t>
            </a:r>
            <a:r>
              <a:rPr lang="pt-PT" dirty="0"/>
              <a:t> da personalidade e da aparência física</a:t>
            </a:r>
            <a:r>
              <a:rPr lang="pt-PT" dirty="0" smtClean="0"/>
              <a:t>.</a:t>
            </a:r>
          </a:p>
          <a:p>
            <a:endParaRPr lang="pt-PT" dirty="0" smtClean="0"/>
          </a:p>
        </p:txBody>
      </p:sp>
    </p:spTree>
    <p:extLst>
      <p:ext uri="{BB962C8B-B14F-4D97-AF65-F5344CB8AC3E}">
        <p14:creationId xmlns:p14="http://schemas.microsoft.com/office/powerpoint/2010/main" val="136831895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42238"/>
            <a:ext cx="8291513" cy="720725"/>
          </a:xfrm>
        </p:spPr>
        <p:txBody>
          <a:bodyPr/>
          <a:lstStyle/>
          <a:p>
            <a:r>
              <a:rPr lang="pt-PT" dirty="0" smtClean="0"/>
              <a:t>Uma doença chamada </a:t>
            </a:r>
            <a:r>
              <a:rPr lang="pt-PT" dirty="0" err="1" smtClean="0"/>
              <a:t>Facebook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Espaço que possibilita a obtenção de aceitação por parte de outros (mesmo que sendo </a:t>
            </a:r>
            <a:r>
              <a:rPr lang="pt-PT" dirty="0" smtClean="0"/>
              <a:t>estranhos ou “falsos amigos”), </a:t>
            </a:r>
            <a:r>
              <a:rPr lang="pt-PT" dirty="0"/>
              <a:t>aceitação essa muitas vezes procurada e não conseguida no </a:t>
            </a:r>
            <a:r>
              <a:rPr lang="pt-PT" dirty="0" smtClean="0"/>
              <a:t>dia-a-dia, em relações </a:t>
            </a:r>
            <a:r>
              <a:rPr lang="pt-PT" dirty="0" err="1" smtClean="0"/>
              <a:t>diretas</a:t>
            </a:r>
            <a:r>
              <a:rPr lang="pt-PT" dirty="0" smtClean="0"/>
              <a:t> </a:t>
            </a:r>
            <a:r>
              <a:rPr lang="pt-PT" dirty="0"/>
              <a:t>(escola, casa, família, grupo de amigos…)</a:t>
            </a:r>
          </a:p>
          <a:p>
            <a:r>
              <a:rPr lang="pt-PT" dirty="0" smtClean="0"/>
              <a:t>Muitos utilizadores admitem conseguir dizer, através do </a:t>
            </a:r>
            <a:r>
              <a:rPr lang="pt-PT" dirty="0" err="1" smtClean="0"/>
              <a:t>Facebook</a:t>
            </a:r>
            <a:r>
              <a:rPr lang="pt-PT" dirty="0" smtClean="0"/>
              <a:t>, o que nunca diriam de forma frontal.</a:t>
            </a:r>
          </a:p>
        </p:txBody>
      </p:sp>
    </p:spTree>
    <p:extLst>
      <p:ext uri="{BB962C8B-B14F-4D97-AF65-F5344CB8AC3E}">
        <p14:creationId xmlns:p14="http://schemas.microsoft.com/office/powerpoint/2010/main" val="212009491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Combate e  prevenção</a:t>
            </a:r>
            <a:endParaRPr lang="pt-PT" dirty="0"/>
          </a:p>
        </p:txBody>
      </p:sp>
      <p:sp>
        <p:nvSpPr>
          <p:cNvPr id="4" name="Marcador de Posição de Conteúdo 2"/>
          <p:cNvSpPr>
            <a:spLocks noGrp="1"/>
          </p:cNvSpPr>
          <p:nvPr>
            <p:ph idx="1"/>
          </p:nvPr>
        </p:nvSpPr>
        <p:spPr>
          <a:xfrm>
            <a:off x="2051730" y="1591293"/>
            <a:ext cx="6829033" cy="4726380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pt-PT" dirty="0" smtClean="0"/>
              <a:t>Admitir que o problema existe</a:t>
            </a:r>
          </a:p>
          <a:p>
            <a:pPr>
              <a:buFont typeface="Wingdings" pitchFamily="2" charset="2"/>
              <a:buChar char="ü"/>
            </a:pPr>
            <a:endParaRPr lang="pt-PT" dirty="0" smtClean="0"/>
          </a:p>
          <a:p>
            <a:pPr>
              <a:buFont typeface="Wingdings" pitchFamily="2" charset="2"/>
              <a:buChar char="ü"/>
            </a:pPr>
            <a:r>
              <a:rPr lang="pt-PT" dirty="0" smtClean="0"/>
              <a:t>Localização do Computador </a:t>
            </a:r>
          </a:p>
          <a:p>
            <a:pPr>
              <a:buFont typeface="Wingdings" pitchFamily="2" charset="2"/>
              <a:buChar char="ü"/>
            </a:pPr>
            <a:r>
              <a:rPr lang="pt-PT" dirty="0" smtClean="0"/>
              <a:t>Negociação, entre pais e filhos, de regras de utilização da Internet;</a:t>
            </a:r>
          </a:p>
          <a:p>
            <a:pPr>
              <a:buFont typeface="Wingdings" pitchFamily="2" charset="2"/>
              <a:buChar char="ü"/>
            </a:pPr>
            <a:r>
              <a:rPr lang="pt-PT" dirty="0" smtClean="0"/>
              <a:t>Prática de </a:t>
            </a:r>
            <a:r>
              <a:rPr lang="pt-PT" dirty="0" err="1" smtClean="0"/>
              <a:t>atividades</a:t>
            </a:r>
            <a:r>
              <a:rPr lang="pt-PT" dirty="0" smtClean="0"/>
              <a:t> desportivas e participação em clubes;</a:t>
            </a:r>
          </a:p>
          <a:p>
            <a:pPr>
              <a:buFont typeface="Wingdings" pitchFamily="2" charset="2"/>
              <a:buChar char="ü"/>
            </a:pPr>
            <a:r>
              <a:rPr lang="pt-PT" dirty="0" smtClean="0"/>
              <a:t>Diálogo sobre as razões que levam ao excesso de uso da Internet;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476" y="1660820"/>
            <a:ext cx="633700" cy="447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Chamada rectangular arredondada 5"/>
          <p:cNvSpPr/>
          <p:nvPr/>
        </p:nvSpPr>
        <p:spPr bwMode="auto">
          <a:xfrm>
            <a:off x="3908766" y="2224573"/>
            <a:ext cx="2945080" cy="1952726"/>
          </a:xfrm>
          <a:prstGeom prst="wedgeRoundRectCallout">
            <a:avLst>
              <a:gd name="adj1" fmla="val 66263"/>
              <a:gd name="adj2" fmla="val -58520"/>
              <a:gd name="adj3" fmla="val 16667"/>
            </a:avLst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pt-PT" dirty="0" smtClean="0"/>
              <a:t>Tal como acontece com outras dependências, o primeiro passo no tratamento é o reconhecimento de que o problema existe;</a:t>
            </a:r>
          </a:p>
        </p:txBody>
      </p:sp>
      <p:sp>
        <p:nvSpPr>
          <p:cNvPr id="7" name="Chamada rectangular arredondada 6"/>
          <p:cNvSpPr/>
          <p:nvPr/>
        </p:nvSpPr>
        <p:spPr bwMode="auto">
          <a:xfrm>
            <a:off x="4078091" y="3865832"/>
            <a:ext cx="2945080" cy="1952726"/>
          </a:xfrm>
          <a:prstGeom prst="wedgeRoundRectCallout">
            <a:avLst>
              <a:gd name="adj1" fmla="val 63946"/>
              <a:gd name="adj2" fmla="val -43843"/>
              <a:gd name="adj3" fmla="val 16667"/>
            </a:avLst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pt-PT" dirty="0" smtClean="0"/>
              <a:t>Limitar em excesso a utilização da Internet, ou do Computador, poderá despoletar sentimentos desnecessários de revolta.</a:t>
            </a:r>
            <a:endParaRPr lang="pt-PT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021" y="3613545"/>
            <a:ext cx="633700" cy="447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" name="Chamada rectangular arredondada 11"/>
          <p:cNvSpPr/>
          <p:nvPr/>
        </p:nvSpPr>
        <p:spPr bwMode="auto">
          <a:xfrm>
            <a:off x="3419720" y="3084997"/>
            <a:ext cx="2945080" cy="1952726"/>
          </a:xfrm>
          <a:prstGeom prst="wedgeRoundRectCallout">
            <a:avLst>
              <a:gd name="adj1" fmla="val 78312"/>
              <a:gd name="adj2" fmla="val -52230"/>
              <a:gd name="adj3" fmla="val 16667"/>
            </a:avLst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pt-PT" dirty="0" smtClean="0"/>
              <a:t>O computador deve ser colocado num espaço comum, onde seja fácil acompanhar a utilização dada aos computadores.</a:t>
            </a: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171" y="2637182"/>
            <a:ext cx="633700" cy="447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654" y="5444619"/>
            <a:ext cx="633700" cy="447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" name="Chamada rectangular arredondada 14"/>
          <p:cNvSpPr/>
          <p:nvPr/>
        </p:nvSpPr>
        <p:spPr bwMode="auto">
          <a:xfrm>
            <a:off x="2988859" y="4070578"/>
            <a:ext cx="3529838" cy="2421468"/>
          </a:xfrm>
          <a:prstGeom prst="wedgeRoundRectCallout">
            <a:avLst>
              <a:gd name="adj1" fmla="val 60306"/>
              <a:gd name="adj2" fmla="val 16523"/>
              <a:gd name="adj3" fmla="val 16667"/>
            </a:avLst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pt-PT" dirty="0" smtClean="0"/>
              <a:t>Não raramente a Internet serve como “mundo escapatório” para jovens que, na realidade, tentam fugir de outros problemas: timidez, problemas de socialização, marginalização por parte dos colegas…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62809702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2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O seu educando é viciado?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Teste de dependência da Internet</a:t>
            </a:r>
          </a:p>
          <a:p>
            <a:endParaRPr lang="pt-PT" dirty="0" smtClean="0"/>
          </a:p>
          <a:p>
            <a:pPr lvl="1"/>
            <a:r>
              <a:rPr lang="pt-PT" dirty="0">
                <a:hlinkClick r:id="rId2"/>
              </a:rPr>
              <a:t>http</a:t>
            </a:r>
            <a:r>
              <a:rPr lang="pt-PT">
                <a:hlinkClick r:id="rId2"/>
              </a:rPr>
              <a:t>://</a:t>
            </a:r>
            <a:r>
              <a:rPr lang="pt-PT" smtClean="0">
                <a:hlinkClick r:id="rId2"/>
              </a:rPr>
              <a:t>oficinadastic.no.sapo.pt/questionario/index.htm</a:t>
            </a:r>
            <a:endParaRPr lang="pt-PT" smtClean="0"/>
          </a:p>
          <a:p>
            <a:pPr lvl="1"/>
            <a:endParaRPr lang="pt-PT" dirty="0"/>
          </a:p>
          <a:p>
            <a:pPr lvl="1"/>
            <a:r>
              <a:rPr lang="pt-PT" dirty="0" smtClean="0">
                <a:hlinkClick r:id="rId3"/>
              </a:rPr>
              <a:t>http://educarparacrescer.abril.com.br/comportamento/testes/vicio-em-internet.shtml</a:t>
            </a:r>
            <a:endParaRPr lang="pt-PT" dirty="0" smtClean="0"/>
          </a:p>
          <a:p>
            <a:endParaRPr lang="pt-PT" dirty="0" smtClean="0"/>
          </a:p>
          <a:p>
            <a:endParaRPr lang="pt-PT" dirty="0" smtClean="0"/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96341512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Autores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2160588" y="1484313"/>
            <a:ext cx="6983412" cy="4940300"/>
          </a:xfrm>
        </p:spPr>
        <p:txBody>
          <a:bodyPr/>
          <a:lstStyle/>
          <a:p>
            <a:r>
              <a:rPr lang="pt-PT" sz="2400" dirty="0"/>
              <a:t>Amélia Pereira (</a:t>
            </a:r>
            <a:r>
              <a:rPr lang="pt-PT" sz="2400" dirty="0">
                <a:hlinkClick r:id="rId2"/>
              </a:rPr>
              <a:t>mapereira@aescse.pt</a:t>
            </a:r>
            <a:r>
              <a:rPr lang="pt-PT" sz="2400" dirty="0"/>
              <a:t>)</a:t>
            </a:r>
          </a:p>
          <a:p>
            <a:pPr lvl="1"/>
            <a:r>
              <a:rPr lang="pt-PT" sz="2000" dirty="0" smtClean="0"/>
              <a:t>Escola EB23 de Santo António, Faro</a:t>
            </a:r>
          </a:p>
          <a:p>
            <a:pPr lvl="1"/>
            <a:endParaRPr lang="pt-PT" sz="2000" dirty="0" smtClean="0"/>
          </a:p>
          <a:p>
            <a:r>
              <a:rPr lang="pt-PT" sz="2400" dirty="0"/>
              <a:t>Carlos Rodrigues (</a:t>
            </a:r>
            <a:r>
              <a:rPr lang="pt-PT" sz="2400" dirty="0">
                <a:hlinkClick r:id="rId3"/>
              </a:rPr>
              <a:t>profcarlos@hotmail.com</a:t>
            </a:r>
            <a:r>
              <a:rPr lang="pt-PT" sz="2400" dirty="0"/>
              <a:t>)</a:t>
            </a:r>
          </a:p>
          <a:p>
            <a:pPr lvl="1"/>
            <a:r>
              <a:rPr lang="pt-PT" sz="2000" dirty="0"/>
              <a:t>Escola Secundária Tomás Cabreira, Faro</a:t>
            </a:r>
          </a:p>
          <a:p>
            <a:pPr lvl="1"/>
            <a:endParaRPr lang="pt-PT" sz="2000" dirty="0"/>
          </a:p>
          <a:p>
            <a:r>
              <a:rPr lang="pt-PT" sz="2400" dirty="0"/>
              <a:t>Fernando Mendonça (</a:t>
            </a:r>
            <a:r>
              <a:rPr lang="pt-PT" sz="2400" dirty="0">
                <a:hlinkClick r:id="rId4"/>
              </a:rPr>
              <a:t>f-mendonca@netcabo.pt</a:t>
            </a:r>
            <a:r>
              <a:rPr lang="pt-PT" sz="2400" dirty="0"/>
              <a:t>)</a:t>
            </a:r>
          </a:p>
          <a:p>
            <a:pPr lvl="1"/>
            <a:r>
              <a:rPr lang="pt-PT" sz="2000" dirty="0"/>
              <a:t>Escola Secundária Tomás Cabreira, Faro</a:t>
            </a:r>
          </a:p>
          <a:p>
            <a:endParaRPr lang="pt-PT" sz="2400" dirty="0" smtClean="0"/>
          </a:p>
          <a:p>
            <a:r>
              <a:rPr lang="pt-PT" sz="2400" dirty="0" smtClean="0"/>
              <a:t>Marco Pacheco (</a:t>
            </a:r>
            <a:r>
              <a:rPr lang="pt-PT" sz="2400" dirty="0" smtClean="0">
                <a:hlinkClick r:id="rId5"/>
              </a:rPr>
              <a:t>mpacheco@es-pr.net</a:t>
            </a:r>
            <a:r>
              <a:rPr lang="pt-PT" sz="2400" dirty="0" smtClean="0"/>
              <a:t>)</a:t>
            </a:r>
          </a:p>
          <a:p>
            <a:pPr lvl="1"/>
            <a:r>
              <a:rPr lang="pt-PT" sz="2000" dirty="0" smtClean="0"/>
              <a:t>Escola Secundária de Pinheiro e Rosa, Faro</a:t>
            </a:r>
          </a:p>
          <a:p>
            <a:pPr lvl="1"/>
            <a:endParaRPr lang="pt-PT" sz="2000" dirty="0" smtClean="0"/>
          </a:p>
          <a:p>
            <a:endParaRPr lang="pt-PT" sz="2400" dirty="0" smtClean="0"/>
          </a:p>
          <a:p>
            <a:endParaRPr lang="pt-PT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4294967295"/>
          </p:nvPr>
        </p:nvSpPr>
        <p:spPr>
          <a:xfrm>
            <a:off x="3686175" y="6416675"/>
            <a:ext cx="2895600" cy="295275"/>
          </a:xfrm>
          <a:prstGeom prst="rect">
            <a:avLst/>
          </a:prstGeom>
        </p:spPr>
        <p:txBody>
          <a:bodyPr/>
          <a:lstStyle/>
          <a:p>
            <a:r>
              <a:rPr lang="pt-PT" smtClean="0"/>
              <a:t>Título da atividade</a:t>
            </a:r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4294967295"/>
          </p:nvPr>
        </p:nvSpPr>
        <p:spPr>
          <a:xfrm>
            <a:off x="571500" y="6505575"/>
            <a:ext cx="561975" cy="304800"/>
          </a:xfrm>
          <a:prstGeom prst="rect">
            <a:avLst/>
          </a:prstGeom>
        </p:spPr>
        <p:txBody>
          <a:bodyPr/>
          <a:lstStyle/>
          <a:p>
            <a:fld id="{63E1EF0C-CC70-4BAB-BF94-3D87C5DE6226}" type="slidenum">
              <a:rPr lang="pt-PT" smtClean="0"/>
              <a:pPr/>
              <a:t>14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4700261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ChangeArrowheads="1"/>
          </p:cNvSpPr>
          <p:nvPr/>
        </p:nvSpPr>
        <p:spPr bwMode="auto">
          <a:xfrm>
            <a:off x="1254125" y="4789488"/>
            <a:ext cx="4175125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PT" sz="900"/>
              <a:t>Este trabalho foi licenciado com a Licença Creative Commons Attribution-NonCommercial-ShareAlike 3.0 Portugal. Para ver uma cópia desta licença, visite http://creativecommons.org/licenses/by-nc-sa/3.0/pt/ ou envie um pedido por carta para Creative Commons, 444 Castro Street, Suite 900, Mountain View, California, 94041, USA.</a:t>
            </a:r>
          </a:p>
        </p:txBody>
      </p:sp>
      <p:sp>
        <p:nvSpPr>
          <p:cNvPr id="8195" name="Rectangle 5"/>
          <p:cNvSpPr>
            <a:spLocks noChangeArrowheads="1"/>
          </p:cNvSpPr>
          <p:nvPr/>
        </p:nvSpPr>
        <p:spPr bwMode="auto">
          <a:xfrm>
            <a:off x="1182688" y="4141788"/>
            <a:ext cx="424815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pt-PT" sz="1200"/>
              <a:t>Projeto "@lgarve e-seguro" is licensed under a </a:t>
            </a:r>
            <a:r>
              <a:rPr lang="pt-PT" sz="1200">
                <a:hlinkClick r:id="rId2"/>
              </a:rPr>
              <a:t>Creative Commons Atribuição-Uso Não-Comercial-Partilha nos termos da mesma licença 3.0 Portugal License</a:t>
            </a:r>
            <a:r>
              <a:rPr lang="pt-PT" sz="1200"/>
              <a:t>. </a:t>
            </a:r>
          </a:p>
        </p:txBody>
      </p:sp>
      <p:sp>
        <p:nvSpPr>
          <p:cNvPr id="8196" name="Rectangle 2"/>
          <p:cNvSpPr>
            <a:spLocks noChangeArrowheads="1"/>
          </p:cNvSpPr>
          <p:nvPr/>
        </p:nvSpPr>
        <p:spPr bwMode="auto">
          <a:xfrm>
            <a:off x="468313" y="1773238"/>
            <a:ext cx="7989887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pt-PT" sz="4400" dirty="0"/>
              <a:t>Vícios e dependências da Internet</a:t>
            </a:r>
            <a:endParaRPr lang="en-US" sz="4400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19075" y="5648325"/>
            <a:ext cx="2314575" cy="8382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pt-PT" dirty="0">
                <a:solidFill>
                  <a:schemeClr val="accent2"/>
                </a:solidFill>
                <a:ea typeface="ＭＳ Ｐゴシック" charset="0"/>
              </a:rPr>
              <a:t>Logotipo da escola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3988" y="260350"/>
            <a:ext cx="8990012" cy="720725"/>
          </a:xfrm>
        </p:spPr>
        <p:txBody>
          <a:bodyPr/>
          <a:lstStyle/>
          <a:p>
            <a:pPr eaLnBrk="1" hangingPunct="1"/>
            <a:r>
              <a:rPr lang="pt-PT" smtClean="0"/>
              <a:t>Atividades que criam dependência</a:t>
            </a:r>
            <a:endParaRPr lang="en-US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Jogos online</a:t>
            </a:r>
          </a:p>
          <a:p>
            <a:pPr lvl="1"/>
            <a:r>
              <a:rPr lang="pt-PT" dirty="0" err="1" smtClean="0"/>
              <a:t>War</a:t>
            </a:r>
            <a:r>
              <a:rPr lang="pt-PT" dirty="0" smtClean="0"/>
              <a:t> </a:t>
            </a:r>
            <a:r>
              <a:rPr lang="pt-PT" dirty="0" err="1" smtClean="0"/>
              <a:t>of</a:t>
            </a:r>
            <a:r>
              <a:rPr lang="pt-PT" dirty="0" smtClean="0"/>
              <a:t> </a:t>
            </a:r>
            <a:r>
              <a:rPr lang="pt-PT" dirty="0" err="1" smtClean="0"/>
              <a:t>WorldCraft</a:t>
            </a:r>
            <a:endParaRPr lang="pt-PT" dirty="0" smtClean="0"/>
          </a:p>
          <a:p>
            <a:pPr lvl="1"/>
            <a:r>
              <a:rPr lang="pt-PT" dirty="0" smtClean="0"/>
              <a:t>Jogos das Redes Sociais</a:t>
            </a:r>
          </a:p>
          <a:p>
            <a:pPr lvl="2"/>
            <a:r>
              <a:rPr lang="pt-PT" dirty="0" err="1" smtClean="0"/>
              <a:t>Farmville</a:t>
            </a:r>
            <a:endParaRPr lang="pt-PT" dirty="0" smtClean="0"/>
          </a:p>
          <a:p>
            <a:pPr lvl="2"/>
            <a:r>
              <a:rPr lang="pt-PT" dirty="0" err="1" smtClean="0"/>
              <a:t>Cityville</a:t>
            </a:r>
            <a:endParaRPr lang="pt-PT" dirty="0" smtClean="0"/>
          </a:p>
          <a:p>
            <a:pPr marL="914400" lvl="2" indent="0">
              <a:buNone/>
            </a:pPr>
            <a:endParaRPr lang="pt-PT" dirty="0" smtClean="0"/>
          </a:p>
          <a:p>
            <a:r>
              <a:rPr lang="pt-PT" dirty="0" smtClean="0"/>
              <a:t>Redes Sociais - </a:t>
            </a:r>
            <a:r>
              <a:rPr lang="pt-PT" dirty="0" err="1" smtClean="0"/>
              <a:t>Facebook</a:t>
            </a:r>
            <a:endParaRPr lang="pt-PT" dirty="0" smtClean="0"/>
          </a:p>
          <a:p>
            <a:pPr lvl="1"/>
            <a:r>
              <a:rPr lang="pt-PT" dirty="0" smtClean="0"/>
              <a:t>outros</a:t>
            </a:r>
          </a:p>
          <a:p>
            <a:pPr lvl="2"/>
            <a:r>
              <a:rPr lang="pt-PT" dirty="0" err="1" smtClean="0"/>
              <a:t>Twitter</a:t>
            </a:r>
            <a:endParaRPr lang="pt-PT" dirty="0" smtClean="0"/>
          </a:p>
          <a:p>
            <a:pPr lvl="2"/>
            <a:r>
              <a:rPr lang="pt-PT" dirty="0" smtClean="0"/>
              <a:t>Messenger</a:t>
            </a:r>
          </a:p>
        </p:txBody>
      </p:sp>
      <p:pic>
        <p:nvPicPr>
          <p:cNvPr id="5125" name="Picture 5" descr="https://encrypted-tbn1.google.com/images?q=tbn:ANd9GcRVJ9erXfhAuGEPxaVUapX6EqW3mbfcLRVNdd2HaLti-Ob7PE-5Z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175" y="1542327"/>
            <a:ext cx="1610601" cy="11652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https://encrypted-tbn3.google.com/images?q=tbn:ANd9GcQrKmKMTVdNBNdt4zujjkYvc3b0bei33Vwpnas5mbENgHtxokLBn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695" y="3051958"/>
            <a:ext cx="1729563" cy="700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9" descr="data:image/jpeg;base64,/9j/4AAQSkZJRgABAQAAAQABAAD/2wBDAAkGBwgHBgkIBwgKCgkLDRYPDQwMDRsUFRAWIB0iIiAdHx8kKDQsJCYxJx8fLT0tMTU3Ojo6Iys/RD84QzQ5Ojf/2wBDAQoKCg0MDRoPDxo3JR8lNzc3Nzc3Nzc3Nzc3Nzc3Nzc3Nzc3Nzc3Nzc3Nzc3Nzc3Nzc3Nzc3Nzc3Nzc3Nzc3Nzf/wAARCACGAMIDASIAAhEBAxEB/8QAHAAAAgIDAQEAAAAAAAAAAAAAAAcFBgEDBAII/8QAURAAAQIFAAQICAgKCQQDAAAAAQIDAAQFBhEHEiExExdBUVVhcZQUIlOBkZOx0hUWMjM2UrLRIzQ3VnJzdKGzwUJDRWKCg5KioyQmNWTCw+H/xAAZAQADAQEBAAAAAAAAAAAAAAAAAQIDBAX/xAAqEQACAgEEAgEEAgIDAAAAAAAAAQIDERITIVEEMRQiMkFxM2FCwVLh8P/aAAwDAQACEQMRAD8AeMEEEABBBBAAQQQGADU+83LtLeeUENtpKlKJ2ADeYoZ0tUDPiSlSUOQ8EgZHYV59MeNKtYfcTKWzSzrTlQWnhUgZIbJwB1ZO8/VSqLZQKPK27Q5eQYGUspJUo71rO1SvOSY2UYxgpT/JOW3hENQNIdJrtUap0tLzrTzwUUF5tIScAkjIUeQGLgBCtYX4fpnStgawlWSHSBgJw2Qf3rA7cw0oVsYxa09BFt+zMEEEZFBBBGCcQAZgisT1/wBsyM05LP1JJdbJCg2hSwCN4yARGnjJtXpFXqHPui9ufQtSLbBFS4yLV6RV6hz7oBpItY7qir1Dn3Qbc+mGpFtgjnkp2Wn5ZuZk323mHBlLjasgxvzEDMwRxVKrSFLbQ5UZxmWQs4Sp1YTrHqiP+OVt9NyPrRDUW/SFlE7BEF8crb6bkvWiPTd3W86tLbdZklLUQEjhhtMPRLoMom4I86wgiRnqCOCdrNLkHQ1PVKTlnCMhD0whBx2Exz/Ge3+nKZ3xv74el9CyiXgiJ+M9v9OUzvjf3xvk61Sp53gZGpScy7jOozMIWrHPgGDS+gyjvjkqlQl6ZTpieml6rLCCtRHLjkHXyR0lQhXaQak5dNZk7SoryVhSwuZdT46UkHlxv1N53bdUZzFVw1P+hSlhG/RrITNbq07d9UTlx5akSyd4TyEg8oAGqOxUMKd+QgHngpskxTpFmSlEajDCAhCeoRmbQteqUpzg8kFk9cshFYQtdFfj3ldS1+MoFOCd4y67n2D0Q0tkJe3avN2lcteffolSmhNO6qeDYUMaq1nOSMEELGMRZuM5z81qv6s/dG91cpSzH1wTGSwMOCKVR9JNFnXlMVAO0qYScFE7hI/1bh58Rc0qChlJBB2giOeUZR9otNM9HdCvuOsVu6a9NW3RXBIy0sSmafUfGWncTs24ydwIzykCGhCvtBsu6R7lSn+99sRpVhZl0KXROUaz6NSpJMuiSamFbNd19sLUo+cbB1DZHf8AAVK6Lk+7p+6LAyyltOzfzxsiHZJvLY0kVv4BpXRUn3dP3R5dt2kOtKbcpMmUKG0cAkfvG7tizYgxC1y7DCFau2K3a06ZuzZouyq1DhJF5Wc+cnB7ditm8x3fGC/lbqBJp7XU+/F9clUKOUkp58R58DHlD6I03s/ckxaRK3/ULgnjT0XFIy8qAtZZ4JWSr5OtnCj1RGmQlT/UJ9J++LfpnZDS6JtySXtp/wAuKzHdVLNaa4MZ+zm+D5TyCfSY5J6XZZcli03qkuAHr2iJSOCp/Oyn6we0RpnK5JPovEEEEeOdIlL9l2pjSLMtPp1kFlvO3G5A5Y4vganeR/5D98dl/wD5RJr9S39gRHx6dedC/RhL2bPganeS/wCQ/fHPR1zFHu+WdosgZyYbSrg5cKPj5QQdvUDnzRsjrsj8o9O7HP4K4qTel56EvZaX5O/7oSWptbNBlFHCkIIUtQ69VRJHVrJ64tVrWpTLaYUiRa1n3AA7MLHjrxydQ6hE9BHnSsbWFwjdRXsMQYjMEZlGMCDEZggAX+mKSlTbQnDLtGZS+hCXtQa4Sc5Gd+DFutr6PU39lb+yIrGmH6HH9qa/nFntr6PUz9lb+yI2l/Cv2/8ARC+4koWti7dJFz/4v4kMqFrYn5Rrn/xfxIVf2S/Q37QyhBAIIyKCCCCAAgjGYw44htJU4tKUjeVHAEACu02/OUPte/8ArirRYNL9SkKhMUhqRnJeYWyp0OpadCignUxnG7dEJ4M79QeciPSp4qWTnnyzVEfU/nJT9YPaIlfBnfqD0iI2rNLbdktdOMujl6xGqZJ9EwR5O+CPIOkSl/8A5RJr9S39gRHxIX/+USa/Ut/YER8epX9kf0c8vYR12T+Uimf5n8FcckbLVdDGkCnOKWEJBXlSjgD8EvlipfbL9MF7HyIIhfhdgD8el/WpjbL1JDxIYmWnsbSEqCsDzR5WGdJKwRzpm2yNpKTzYjPhLX1j6DCA3wRo8Ka+sfQY8rm0BJ1Np7IAKfphP/Z5H/tN/wA4s9tfR6mfsrf2RFM0rua1rnXUNZU03gZ34zFztr6PU39lb+yI2l/Ev2yV9xJHdClbqD9lXtVqjV6bM+AzzhSiYbAKQCrIOf5bDDajw6y282pt5tLjahhSVDII6xEQnpymuGNrJVE6SbUIBNSWk8xlHtn+yM8ZFqclUJ5fxV73IlvixQOhKd3VH3RUdKlFpUhZz8xI02Tl3hMMAONMJSoAuJB2gcojSEapSUeeRPUkX6TnGJ2XbmJV1LjLqQpC0n5QO6N0Vmxhm3aR+yIz6IsUy+1LS7j76whptBUtR3ADeYxksPCGvRXL2u1q25ZptprwioTJ1ZdkHl2DJ5cZIGBtJitylk1m5lievOpzLYXgiQYXhKBzEbUjzDPXGmypd28Lumrpnm1CTl1akm2vkI+TsO7A8Y/3ldUNEARtJ7X0x9kr6vYp74sIyjVNNqUhb2opfhAS4Co/J1SddW7Yr0xEim3j+a73rEe/DvxBFR8mSWGsg60xIfBt4/mw76xHvxoet27ajMyiXreeZSh0ZXwjYCRkZJ8fkxD2gxDflS6QttHnJ5oIzgQRyl4FDf1DrT95vz8jS35lhbSAlaMYOE4MQ3wTcn5vzXoh7gYgjpj5MopLBDrT5ER8E3J+b816I6KBZtRq1wsorlJmmaepKuFUVamMJOrgg534h3wEQ35UmsYDbRShostPOfBJg9s2598R1W0aCRKZ6zpp2SnWh4rTjxUhf+I5IPbkdUMcRg7RGSvs/LyVoiK+XveqSCTK123p4zjZwpUsydVQ5+UZ7CRG3jCT+b1Y9TDLAgh7kH/iLS+xacYSPzdrHqY8PaQ18EoMW7VS7jxAtk4J68DMM6CDXX/xDTLsWdDsuoXDOprF6OKUP6mQScJCd+FDkH90bTgZPJDKabS02lttIShIwlIGABzR6xiMxE5ub5KSwEEEEQMxFC0zTjTNqJlVE8JMTDeoAM/IOsfZjzxfYVmmV5uXqttvPYDbbji1E8gC2j7AdkbeOs2omfou1pyjslRpCXe+WzKoQvqVgZiraU6s/NPSdq0lWtNzq0l5I5Ef0R5yMnqSeeOg6VrXZaIbdmlEDYCwRrHtMcei+nP1Wem7vqoBmJpSkMAZ1QM4URnk2ao6geeLjFwbsmsE5zhIvNvUiXoVIlqdKj8GynBVjatROVKPWSSYkowBtjMc7bbyzQIIIIQBBBBAAQQQQAVqsXrR6NUHJGdXMB9sAqCGSobRkbfPHHxk275Sa7uqKHpK+mM7+i39gRGW5QJy4Z1UtJlCA2Ap11edVAO7dy78DqMd0PHq0KcjndstWEM/jJt3Pzk13dUHGTbvlJru5iFRoqGqOErCtblKZcAe2F1NsiXnJhgK1uCdW3rc+qSM/ughTTN/SwlOyPtDf4ybd8pNd3VBxk275Sa7uqE3BGvxKyd6Q5OMm3fKTXd1QcZNu+Umu7qhNwQfErDekOTjJt3yk13dUHGTbvlJru6oTcEHxKw3pDk4ybd8pNd3VBxk275Sa7uqE3Evb1t1C4VvJp/ADgdXXLqykDO7cDzRMvGqistjV028IZvGTbvlJru6oOMm3fKTXd1QtbmtuattyWbm32nVvpUoBoHCcEDecZ3xCwR8aqSymDtmnhjk4ybd8pNd3VGt7SHbD4AeD7gByAuVJx6YT8EV8Sv+xb0hti+rQG5hXcv/AMjoTpHttCQlCplKQMACWIAhOQQfEr7DekOTjJt3yk13dUHGTbvlJru6oTcEHxKw3pDk4ybd8pNd3VBxk275Sa7uqFhb1vT9wvOtU7gcsgFwurKQM5xuBzujdc9tTVtKlETj7Lq5lK1AM5wnV1eUgfWiPj06tOeR7s8ZwMnjJt3yk13dUA0kW8pQSHJoknA/6dUJuPbXzqP0h7Yp+JX/AGJXSyfSHpgjOYI806eRJ6Shm8pwAEkhoADlOomLjonkJqSp9Q8Nk5iWcU+MB9pSCoBI3ZAyM5ioaRlBF7TSjtCeBJHYhMM+17jlrkl335Rh9pLLnBkPBIJOAdmCeeO22UtiK/BhBLWytaQJ+6JeqsNUHw9MtwOssyspwoKs8p1Tt6oXDdPqk+t51qnzswvhVB5TUstWHM5UDgbDt3Q4LmvOSt2dTKTUtNOrW3wgLQSQBnGNpHNFNtO+KdQ5B5iZk5xx16ZceUpoII8Y9ahyQ6ZTjXmMQnGLlyyouUerNJ1naTUUp5zJuYH+2OJQUlRSoEEbCCMEQ7rZvSm3FNuSkq1MMvpQXNV4J2pBAOME849MVzSpRmlzFNmpdCW5qafEspQGxRPySezbtjSHktz0zWCXVxlMXUrKTU4vg5OWfmF/VZaUsjzAR3OW5Xmk666NP4xnxWFK9m2HVLS0ha9DWGkBqVlWytZA8ZWBkk85MVRGlOnlfjUydCOfWQT6MxK8iyb+iPA9uK4bFc4hxlZbfbcacT8pDiSkjtBGRHdK0KszideWpU84jkUGFBJ7CcA+aLvbKJC7L8qNWLalsMNtONtOpHyynVBI5cahi03bcq7dTLIZpzk468FHCCUpSE43kA8+wQ5+RJNRS5JjWmsv0Jidp1QkDiekZmW63mlJB7CRgxf9DnzlV7Gv/lF2pswxcNDbemZQhqYQQuXeGcchEVfRzICl1y4pBKtZLDiEpPV4xH7iIznfuVyi/aNFDTJNHHpWkJ6fqVMTIyUzMkNOa3AsqWE7RjJAwPPFFm6FWJJvhJqlzrbY2lamVFI7SBgeeHDdl2yltKYbmJd99x8EpS1jYBvJJI54kKBV5ev0tuflkKS24VJKHMZBBwQYmu+dcFxwEq4yk+eT59zy52RISlEq84NaVpc64j64l1BJ7FHYfNF8oVtyTmkOsJcaSqXkih1pojxdZwAjZ1HWx5os913XJ2ymXRMMOvuv51G2sDCRjJJO4bRG8vJeVGC5IVaxmQl5ym1CQOZ6QmpdO7WdZUlPmJGDHITjlh/0eoyVzUZM02zrS7wUlbTyRkEHBBG6KLbVpyzd9VKXdQHJSnhLjSF7cqXtTnnwAf3QR8nh6lhoHV6wUqUolXnU68rS51xvkWlhWqewkYMapym1CQ2z0hNSyfrOsqSD58Yh03VdUnbTbAmGXXnHs6iGsbAN5OT1x1UapSdzUUTKGSZd7WQtl5IyCNhB3iI+VNLU48D2U3jPJRdDv49Vc+Sb9qozpl/HKN+rf9rcSdjU1FIu+4pFo/gkJaU31JUVEDzZx5ozpCoz9er9BkmNZKSl9TroTkNoy3k/yHWYnUvkavx/0NpuvH/vYspal1KaaDsrTp19onAW1LrUn0gYjWuWmJSabZm2HmHcpOo82UKxnmO2HlVJ6RtS3+ESgJaYQG2Wgdq1ciR7Se0wj5ibmJ+oKnJxzhJh50KWobBnO4DmG4RvVdK3LxwZzhpwfRUEEEeXk7BKaSvpjO/ot/YEWvQ7/wCKqP7SPsCKppK+mM7+i39gRKaOrmpVBkJxmpPrbW6+FpCWlKyNUDkHVHozTl46SOVNKzk1aW8m4pcJGSZZOP8AUYulFs+h0umtmZkpeZeDYU6++0FknGTjO4dQhd6QazJV2sMzFOdU40lgIUooKCDk88XG3tIdKdp7LVYcVLzSEBKzwalIXjZkaoOOyM5xs2opFJx1vJIW1WrWqFTMvQ5dlqb4JS8olQ2SgEZ243ZIjRpHWlCreWsgJTVWiSeQRzMXnaFMmQmmyyW0vK/Cuy8nwYGzedgJ9BiE0i3NSq7TZRimTC3HG39dWWlowNUjeQOeIhXLcTwynJafZf7taW/bNUaaQVrVLLASBknZCDB1l6gBKvqgbfRDQtzSRKGVQxXUuNvIABfQkrS51kDaDzxMuX1aqElQnAo8yZZefsxVUrKcx05FJRs5yVjQ8lTNTq7bqVIcLDPiqSQdil8h7R6Yt13XUi2fB1PSD8y08FZdbUAlsjGw5587Owwupu7DLXtM1ulBTku7qpLa8o4RAQkEdRyNhi8ymkK3ZlpJmXnGFY2odZUrB7UgiC6EnNTcc5CEklpTIxrSlLOqCWqPNLJOzVcSfZG/R5PCp164Z4MrZ4ZbauDX8pGwjB69kd7l+Wu0Momis8yJZf8ANIipWjddLpVYrUzOqdQ1OvlbRS2VHGso7QN2+J0NxliDQ84kss3aZFJFRpmVAfgXN560xaNGLTjVpS/CNqb13XFJChjIKthj18erVeAU5PJJx/TlnNn+2OKqaSaLLS6/g8OzbwHiJDZbRnrJG7sEJ7kq1XpD6VJyydFuuIN/XSkEZ1JX9yDn2iK9pjbX4VSntQloNupUvkByjAJ9MVij3RO024HawcPKmFK8IbKtULBO4c2OTfuhkS2kG25poGZecYVvKHWFKx/pBEaOFlVimlklSjOLi2Z0WtuNWizwiFI1nXFJyMZBVsPZHuhuIXfdyJCgSG5fZnmSY4qrpJo0rLq+DA7NvAYQnULaM9ZI3dghfUe5p6nXA5WVkPOv54dBJAWlRBIHNjAxzY7YlUznqk17G5xjhZLVpibXwtNe1TwQS4krxsB8XAzFi0XNrbtJnhEKRrPOKTrDGRnfHmW0hW5MtAzLzjCsZKHWFKx5wCI56rpJo8rLr+DQ5Nv4whOoptGeskbuwRLVkoKvSNaVJyydVDUFX/ceqQcMy4PUcGJieq8vJVyQp74CVzrbnBOHdrJ1fF8+f3dkLax7plZCr1afrkwpLk7qqyltSsnKiRszgAEARr0i3FI1uapj1ImXCqWS5rL1FIKVEoKSM/omKdEpWKLXGP8AQtxKOUWbStSJidpbM/LqcUmSzwjIOzVOMqxzj2ZhVNfOo/TT7Ya9K0h0d6ltJrDim5oo1HkBlS0q5M7ARg78QtKo3T26ysUd0uyRcCmiUFJSCfknO3Zz9kbePrinCSIsw3qR9CQQQR5x0YKNc9gu1ysv1BNRQyHQkahaKiMJA356oihoqe6XR6g+9BBHRG6aSSZm4Rb9GeKp7pdHqD70HFU8f7Xb7ufeggit+zsNuPRjipe6XR6g+9GeKp7pdHqD70EEG/Z2G3HoOKp7pdHqD70HFU90uj1B96CCDfs7Dbj0HFU90uj1B96Diqe6XR6g+9BBBv2dhtx6Diqe6XR6g+9BxVPD+12+7n3oIIN+zsNuPQcVT3S6PUH3oOKp7pdHdz70EEG/Z2G3HoOKp7pdHdz70HFU90uj1B96CCDfs7Dbj0HFU90uju596Diqe6XR6g+9BBBv2dhtx6Diqe6XR6g+9BxVvdLt93PvQQQb9nYbceg4qnul0eoPvQcVT3S6PUH3oIIN+zsNuPQcVT3S6PUH3oyjRY8laVfCyDgg/MH3oIIW/Z2GiPQzMQQQRzZNcH//2Q=="/>
          <p:cNvSpPr>
            <a:spLocks noChangeAspect="1" noChangeArrowheads="1"/>
          </p:cNvSpPr>
          <p:nvPr/>
        </p:nvSpPr>
        <p:spPr bwMode="auto">
          <a:xfrm>
            <a:off x="4452938" y="-509588"/>
            <a:ext cx="1552575" cy="10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3" name="AutoShape 11" descr="data:image/jpeg;base64,/9j/4AAQSkZJRgABAQAAAQABAAD/2wBDAAkGBwgHBgkIBwgKCgkLDRYPDQwMDRsUFRAWIB0iIiAdHx8kKDQsJCYxJx8fLT0tMTU3Ojo6Iys/RD84QzQ5Ojf/2wBDAQoKCg0MDRoPDxo3JR8lNzc3Nzc3Nzc3Nzc3Nzc3Nzc3Nzc3Nzc3Nzc3Nzc3Nzc3Nzc3Nzc3Nzc3Nzc3Nzc3Nzf/wAARCACGAMIDASIAAhEBAxEB/8QAHAAAAgIDAQEAAAAAAAAAAAAAAAcFBgEDBAII/8QAURAAAQIFAAQICAgKCQQDAAAAAQIDAAQFBhEHEiExExdBUVVhcZQUIlOBkZOx0hUWMjM2UrLRIzQ3VnJzdKGzwUJDRWKCg5KioyQmNWTCw+H/xAAZAQADAQEBAAAAAAAAAAAAAAAAAQIDBAX/xAAqEQACAgEEAgEEAgIDAAAAAAAAAQIDERITIVEEMRQiMkFxM2FCwVLh8P/aAAwDAQACEQMRAD8AeMEEEABBBBAAQQQGADU+83LtLeeUENtpKlKJ2ADeYoZ0tUDPiSlSUOQ8EgZHYV59MeNKtYfcTKWzSzrTlQWnhUgZIbJwB1ZO8/VSqLZQKPK27Q5eQYGUspJUo71rO1SvOSY2UYxgpT/JOW3hENQNIdJrtUap0tLzrTzwUUF5tIScAkjIUeQGLgBCtYX4fpnStgawlWSHSBgJw2Qf3rA7cw0oVsYxa09BFt+zMEEEZFBBBGCcQAZgisT1/wBsyM05LP1JJdbJCg2hSwCN4yARGnjJtXpFXqHPui9ufQtSLbBFS4yLV6RV6hz7oBpItY7qir1Dn3Qbc+mGpFtgjnkp2Wn5ZuZk323mHBlLjasgxvzEDMwRxVKrSFLbQ5UZxmWQs4Sp1YTrHqiP+OVt9NyPrRDUW/SFlE7BEF8crb6bkvWiPTd3W86tLbdZklLUQEjhhtMPRLoMom4I86wgiRnqCOCdrNLkHQ1PVKTlnCMhD0whBx2Exz/Ge3+nKZ3xv74el9CyiXgiJ+M9v9OUzvjf3xvk61Sp53gZGpScy7jOozMIWrHPgGDS+gyjvjkqlQl6ZTpieml6rLCCtRHLjkHXyR0lQhXaQak5dNZk7SoryVhSwuZdT46UkHlxv1N53bdUZzFVw1P+hSlhG/RrITNbq07d9UTlx5akSyd4TyEg8oAGqOxUMKd+QgHngpskxTpFmSlEajDCAhCeoRmbQteqUpzg8kFk9cshFYQtdFfj3ldS1+MoFOCd4y67n2D0Q0tkJe3avN2lcteffolSmhNO6qeDYUMaq1nOSMEELGMRZuM5z81qv6s/dG91cpSzH1wTGSwMOCKVR9JNFnXlMVAO0qYScFE7hI/1bh58Rc0qChlJBB2giOeUZR9otNM9HdCvuOsVu6a9NW3RXBIy0sSmafUfGWncTs24ydwIzykCGhCvtBsu6R7lSn+99sRpVhZl0KXROUaz6NSpJMuiSamFbNd19sLUo+cbB1DZHf8AAVK6Lk+7p+6LAyyltOzfzxsiHZJvLY0kVv4BpXRUn3dP3R5dt2kOtKbcpMmUKG0cAkfvG7tizYgxC1y7DCFau2K3a06ZuzZouyq1DhJF5Wc+cnB7ditm8x3fGC/lbqBJp7XU+/F9clUKOUkp58R58DHlD6I03s/ckxaRK3/ULgnjT0XFIy8qAtZZ4JWSr5OtnCj1RGmQlT/UJ9J++LfpnZDS6JtySXtp/wAuKzHdVLNaa4MZ+zm+D5TyCfSY5J6XZZcli03qkuAHr2iJSOCp/Oyn6we0RpnK5JPovEEEEeOdIlL9l2pjSLMtPp1kFlvO3G5A5Y4vganeR/5D98dl/wD5RJr9S39gRHx6dedC/RhL2bPganeS/wCQ/fHPR1zFHu+WdosgZyYbSrg5cKPj5QQdvUDnzRsjrsj8o9O7HP4K4qTel56EvZaX5O/7oSWptbNBlFHCkIIUtQ69VRJHVrJ64tVrWpTLaYUiRa1n3AA7MLHjrxydQ6hE9BHnSsbWFwjdRXsMQYjMEZlGMCDEZggAX+mKSlTbQnDLtGZS+hCXtQa4Sc5Gd+DFutr6PU39lb+yIrGmH6HH9qa/nFntr6PUz9lb+yI2l/Cv2/8ARC+4koWti7dJFz/4v4kMqFrYn5Rrn/xfxIVf2S/Q37QyhBAIIyKCCCCAAgjGYw44htJU4tKUjeVHAEACu02/OUPte/8ArirRYNL9SkKhMUhqRnJeYWyp0OpadCignUxnG7dEJ4M79QeciPSp4qWTnnyzVEfU/nJT9YPaIlfBnfqD0iI2rNLbdktdOMujl6xGqZJ9EwR5O+CPIOkSl/8A5RJr9S39gRHxIX/+USa/Ut/YER8epX9kf0c8vYR12T+Uimf5n8FcckbLVdDGkCnOKWEJBXlSjgD8EvlipfbL9MF7HyIIhfhdgD8el/WpjbL1JDxIYmWnsbSEqCsDzR5WGdJKwRzpm2yNpKTzYjPhLX1j6DCA3wRo8Ka+sfQY8rm0BJ1Np7IAKfphP/Z5H/tN/wA4s9tfR6mfsrf2RFM0rua1rnXUNZU03gZ34zFztr6PU39lb+yI2l/Ev2yV9xJHdClbqD9lXtVqjV6bM+AzzhSiYbAKQCrIOf5bDDajw6y282pt5tLjahhSVDII6xEQnpymuGNrJVE6SbUIBNSWk8xlHtn+yM8ZFqclUJ5fxV73IlvixQOhKd3VH3RUdKlFpUhZz8xI02Tl3hMMAONMJSoAuJB2gcojSEapSUeeRPUkX6TnGJ2XbmJV1LjLqQpC0n5QO6N0Vmxhm3aR+yIz6IsUy+1LS7j76whptBUtR3ADeYxksPCGvRXL2u1q25ZptprwioTJ1ZdkHl2DJ5cZIGBtJitylk1m5lievOpzLYXgiQYXhKBzEbUjzDPXGmypd28Lumrpnm1CTl1akm2vkI+TsO7A8Y/3ldUNEARtJ7X0x9kr6vYp74sIyjVNNqUhb2opfhAS4Co/J1SddW7Yr0xEim3j+a73rEe/DvxBFR8mSWGsg60xIfBt4/mw76xHvxoet27ajMyiXreeZSh0ZXwjYCRkZJ8fkxD2gxDflS6QttHnJ5oIzgQRyl4FDf1DrT95vz8jS35lhbSAlaMYOE4MQ3wTcn5vzXoh7gYgjpj5MopLBDrT5ER8E3J+b816I6KBZtRq1wsorlJmmaepKuFUVamMJOrgg534h3wEQ35UmsYDbRShostPOfBJg9s2598R1W0aCRKZ6zpp2SnWh4rTjxUhf+I5IPbkdUMcRg7RGSvs/LyVoiK+XveqSCTK123p4zjZwpUsydVQ5+UZ7CRG3jCT+b1Y9TDLAgh7kH/iLS+xacYSPzdrHqY8PaQ18EoMW7VS7jxAtk4J68DMM6CDXX/xDTLsWdDsuoXDOprF6OKUP6mQScJCd+FDkH90bTgZPJDKabS02lttIShIwlIGABzR6xiMxE5ub5KSwEEEEQMxFC0zTjTNqJlVE8JMTDeoAM/IOsfZjzxfYVmmV5uXqttvPYDbbji1E8gC2j7AdkbeOs2omfou1pyjslRpCXe+WzKoQvqVgZiraU6s/NPSdq0lWtNzq0l5I5Ef0R5yMnqSeeOg6VrXZaIbdmlEDYCwRrHtMcei+nP1Wem7vqoBmJpSkMAZ1QM4URnk2ao6geeLjFwbsmsE5zhIvNvUiXoVIlqdKj8GynBVjatROVKPWSSYkowBtjMc7bbyzQIIIIQBBBBAAQQQQAVqsXrR6NUHJGdXMB9sAqCGSobRkbfPHHxk275Sa7uqKHpK+mM7+i39gRGW5QJy4Z1UtJlCA2Ap11edVAO7dy78DqMd0PHq0KcjndstWEM/jJt3Pzk13dUHGTbvlJru5iFRoqGqOErCtblKZcAe2F1NsiXnJhgK1uCdW3rc+qSM/ughTTN/SwlOyPtDf4ybd8pNd3VBxk275Sa7uqE3BGvxKyd6Q5OMm3fKTXd1QcZNu+Umu7qhNwQfErDekOTjJt3yk13dUHGTbvlJru6oTcEHxKw3pDk4ybd8pNd3VBxk275Sa7uqE3Evb1t1C4VvJp/ADgdXXLqykDO7cDzRMvGqistjV028IZvGTbvlJru6oOMm3fKTXd1QtbmtuattyWbm32nVvpUoBoHCcEDecZ3xCwR8aqSymDtmnhjk4ybd8pNd3VGt7SHbD4AeD7gByAuVJx6YT8EV8Sv+xb0hti+rQG5hXcv/AMjoTpHttCQlCplKQMACWIAhOQQfEr7DekOTjJt3yk13dUHGTbvlJru6oTcEHxKw3pDk4ybd8pNd3VBxk275Sa7uqFhb1vT9wvOtU7gcsgFwurKQM5xuBzujdc9tTVtKlETj7Lq5lK1AM5wnV1eUgfWiPj06tOeR7s8ZwMnjJt3yk13dUA0kW8pQSHJoknA/6dUJuPbXzqP0h7Yp+JX/AGJXSyfSHpgjOYI806eRJ6Shm8pwAEkhoADlOomLjonkJqSp9Q8Nk5iWcU+MB9pSCoBI3ZAyM5ioaRlBF7TSjtCeBJHYhMM+17jlrkl335Rh9pLLnBkPBIJOAdmCeeO22UtiK/BhBLWytaQJ+6JeqsNUHw9MtwOssyspwoKs8p1Tt6oXDdPqk+t51qnzswvhVB5TUstWHM5UDgbDt3Q4LmvOSt2dTKTUtNOrW3wgLQSQBnGNpHNFNtO+KdQ5B5iZk5xx16ZceUpoII8Y9ahyQ6ZTjXmMQnGLlyyouUerNJ1naTUUp5zJuYH+2OJQUlRSoEEbCCMEQ7rZvSm3FNuSkq1MMvpQXNV4J2pBAOME849MVzSpRmlzFNmpdCW5qafEspQGxRPySezbtjSHktz0zWCXVxlMXUrKTU4vg5OWfmF/VZaUsjzAR3OW5Xmk666NP4xnxWFK9m2HVLS0ha9DWGkBqVlWytZA8ZWBkk85MVRGlOnlfjUydCOfWQT6MxK8iyb+iPA9uK4bFc4hxlZbfbcacT8pDiSkjtBGRHdK0KszideWpU84jkUGFBJ7CcA+aLvbKJC7L8qNWLalsMNtONtOpHyynVBI5cahi03bcq7dTLIZpzk468FHCCUpSE43kA8+wQ5+RJNRS5JjWmsv0Jidp1QkDiekZmW63mlJB7CRgxf9DnzlV7Gv/lF2pswxcNDbemZQhqYQQuXeGcchEVfRzICl1y4pBKtZLDiEpPV4xH7iIznfuVyi/aNFDTJNHHpWkJ6fqVMTIyUzMkNOa3AsqWE7RjJAwPPFFm6FWJJvhJqlzrbY2lamVFI7SBgeeHDdl2yltKYbmJd99x8EpS1jYBvJJI54kKBV5ev0tuflkKS24VJKHMZBBwQYmu+dcFxwEq4yk+eT59zy52RISlEq84NaVpc64j64l1BJ7FHYfNF8oVtyTmkOsJcaSqXkih1pojxdZwAjZ1HWx5os913XJ2ymXRMMOvuv51G2sDCRjJJO4bRG8vJeVGC5IVaxmQl5ym1CQOZ6QmpdO7WdZUlPmJGDHITjlh/0eoyVzUZM02zrS7wUlbTyRkEHBBG6KLbVpyzd9VKXdQHJSnhLjSF7cqXtTnnwAf3QR8nh6lhoHV6wUqUolXnU68rS51xvkWlhWqewkYMapym1CQ2z0hNSyfrOsqSD58Yh03VdUnbTbAmGXXnHs6iGsbAN5OT1x1UapSdzUUTKGSZd7WQtl5IyCNhB3iI+VNLU48D2U3jPJRdDv49Vc+Sb9qozpl/HKN+rf9rcSdjU1FIu+4pFo/gkJaU31JUVEDzZx5ozpCoz9er9BkmNZKSl9TroTkNoy3k/yHWYnUvkavx/0NpuvH/vYspal1KaaDsrTp19onAW1LrUn0gYjWuWmJSabZm2HmHcpOo82UKxnmO2HlVJ6RtS3+ESgJaYQG2Wgdq1ciR7Se0wj5ibmJ+oKnJxzhJh50KWobBnO4DmG4RvVdK3LxwZzhpwfRUEEEeXk7BKaSvpjO/ot/YEWvQ7/wCKqP7SPsCKppK+mM7+i39gRKaOrmpVBkJxmpPrbW6+FpCWlKyNUDkHVHozTl46SOVNKzk1aW8m4pcJGSZZOP8AUYulFs+h0umtmZkpeZeDYU6++0FknGTjO4dQhd6QazJV2sMzFOdU40lgIUooKCDk88XG3tIdKdp7LVYcVLzSEBKzwalIXjZkaoOOyM5xs2opFJx1vJIW1WrWqFTMvQ5dlqb4JS8olQ2SgEZ243ZIjRpHWlCreWsgJTVWiSeQRzMXnaFMmQmmyyW0vK/Cuy8nwYGzedgJ9BiE0i3NSq7TZRimTC3HG39dWWlowNUjeQOeIhXLcTwynJafZf7taW/bNUaaQVrVLLASBknZCDB1l6gBKvqgbfRDQtzSRKGVQxXUuNvIABfQkrS51kDaDzxMuX1aqElQnAo8yZZefsxVUrKcx05FJRs5yVjQ8lTNTq7bqVIcLDPiqSQdil8h7R6Yt13XUi2fB1PSD8y08FZdbUAlsjGw5587Owwupu7DLXtM1ulBTku7qpLa8o4RAQkEdRyNhi8ymkK3ZlpJmXnGFY2odZUrB7UgiC6EnNTcc5CEklpTIxrSlLOqCWqPNLJOzVcSfZG/R5PCp164Z4MrZ4ZbauDX8pGwjB69kd7l+Wu0Momis8yJZf8ANIipWjddLpVYrUzOqdQ1OvlbRS2VHGso7QN2+J0NxliDQ84kss3aZFJFRpmVAfgXN560xaNGLTjVpS/CNqb13XFJChjIKthj18erVeAU5PJJx/TlnNn+2OKqaSaLLS6/g8OzbwHiJDZbRnrJG7sEJ7kq1XpD6VJyydFuuIN/XSkEZ1JX9yDn2iK9pjbX4VSntQloNupUvkByjAJ9MVij3RO024HawcPKmFK8IbKtULBO4c2OTfuhkS2kG25poGZecYVvKHWFKx/pBEaOFlVimlklSjOLi2Z0WtuNWizwiFI1nXFJyMZBVsPZHuhuIXfdyJCgSG5fZnmSY4qrpJo0rLq+DA7NvAYQnULaM9ZI3dghfUe5p6nXA5WVkPOv54dBJAWlRBIHNjAxzY7YlUznqk17G5xjhZLVpibXwtNe1TwQS4krxsB8XAzFi0XNrbtJnhEKRrPOKTrDGRnfHmW0hW5MtAzLzjCsZKHWFKx5wCI56rpJo8rLr+DQ5Nv4whOoptGeskbuwRLVkoKvSNaVJyydVDUFX/ceqQcMy4PUcGJieq8vJVyQp74CVzrbnBOHdrJ1fF8+f3dkLax7plZCr1afrkwpLk7qqyltSsnKiRszgAEARr0i3FI1uapj1ImXCqWS5rL1FIKVEoKSM/omKdEpWKLXGP8AQtxKOUWbStSJidpbM/LqcUmSzwjIOzVOMqxzj2ZhVNfOo/TT7Ya9K0h0d6ltJrDim5oo1HkBlS0q5M7ARg78QtKo3T26ysUd0uyRcCmiUFJSCfknO3Zz9kbePrinCSIsw3qR9CQQQR5x0YKNc9gu1ysv1BNRQyHQkahaKiMJA356oihoqe6XR6g+9BBHRG6aSSZm4Rb9GeKp7pdHqD70HFU8f7Xb7ufeggit+zsNuPRjipe6XR6g+9GeKp7pdHqD70EEG/Z2G3HoOKp7pdHqD70HFU90uj1B96CCDfs7Dbj0HFU90uj1B96Diqe6XR6g+9BBBv2dhtx6Diqe6XR6g+9BxVPD+12+7n3oIIN+zsNuPQcVT3S6PUH3oOKp7pdHdz70EEG/Z2G3HoOKp7pdHdz70HFU90uj1B96CCDfs7Dbj0HFU90uju596Diqe6XR6g+9BBBv2dhtx6Diqe6XR6g+9BxVvdLt93PvQQQb9nYbceg4qnul0eoPvQcVT3S6PUH3oIIN+zsNuPQcVT3S6PUH3oyjRY8laVfCyDgg/MH3oIIW/Z2GiPQzMQQQRzZNcH//2Q=="/>
          <p:cNvSpPr>
            <a:spLocks noChangeAspect="1" noChangeArrowheads="1"/>
          </p:cNvSpPr>
          <p:nvPr/>
        </p:nvSpPr>
        <p:spPr bwMode="auto">
          <a:xfrm>
            <a:off x="4605338" y="-357188"/>
            <a:ext cx="1552575" cy="10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5133" name="Picture 13" descr="http://amaempc.com.br/wordpress/wordpress-content/uploads/2012/05/facebook-curtir-e-nao-curti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9643" y="4588147"/>
            <a:ext cx="1281668" cy="8832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Dependência da Internet…</a:t>
            </a:r>
          </a:p>
        </p:txBody>
      </p:sp>
      <p:sp>
        <p:nvSpPr>
          <p:cNvPr id="6147" name="Marcador de Posição de Conteúdo 2"/>
          <p:cNvSpPr>
            <a:spLocks noGrp="1"/>
          </p:cNvSpPr>
          <p:nvPr>
            <p:ph idx="1"/>
          </p:nvPr>
        </p:nvSpPr>
        <p:spPr>
          <a:xfrm>
            <a:off x="2160588" y="1484313"/>
            <a:ext cx="6756400" cy="1525587"/>
          </a:xfrm>
        </p:spPr>
        <p:txBody>
          <a:bodyPr/>
          <a:lstStyle/>
          <a:p>
            <a:r>
              <a:rPr lang="pt-PT" dirty="0" smtClean="0"/>
              <a:t>… manifesta-se na procura e utilização </a:t>
            </a:r>
            <a:r>
              <a:rPr lang="pt-PT" b="1" dirty="0" smtClean="0"/>
              <a:t>compulsiva e descontrolada </a:t>
            </a:r>
            <a:r>
              <a:rPr lang="pt-PT" dirty="0" smtClean="0"/>
              <a:t>da Internet em </a:t>
            </a:r>
            <a:r>
              <a:rPr lang="pt-PT" dirty="0" err="1" smtClean="0"/>
              <a:t>atividades</a:t>
            </a:r>
            <a:r>
              <a:rPr lang="pt-PT" dirty="0" smtClean="0"/>
              <a:t> como:</a:t>
            </a:r>
          </a:p>
        </p:txBody>
      </p:sp>
      <p:pic>
        <p:nvPicPr>
          <p:cNvPr id="39938" name="Picture 2" descr="http://1.bp.blogspot.com/-F3GYCdTp5ls/T3Eb3WfsuEI/AAAAAAAAAsM/n-QyF6DjO-w/s1600/n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310" y="3010627"/>
            <a:ext cx="2495817" cy="31575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9" name="Marcador de Posição de Conteúdo 2"/>
          <p:cNvSpPr txBox="1">
            <a:spLocks/>
          </p:cNvSpPr>
          <p:nvPr/>
        </p:nvSpPr>
        <p:spPr bwMode="auto">
          <a:xfrm>
            <a:off x="4654550" y="3190875"/>
            <a:ext cx="4262438" cy="288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spcBef>
                <a:spcPct val="20000"/>
              </a:spcBef>
              <a:buFontTx/>
              <a:buChar char="•"/>
            </a:pPr>
            <a:r>
              <a:rPr lang="pt-PT" sz="2800" dirty="0"/>
              <a:t>Jogos online</a:t>
            </a:r>
          </a:p>
          <a:p>
            <a:pPr algn="l">
              <a:spcBef>
                <a:spcPct val="20000"/>
              </a:spcBef>
              <a:buFontTx/>
              <a:buChar char="•"/>
            </a:pPr>
            <a:r>
              <a:rPr lang="pt-PT" sz="2800" dirty="0"/>
              <a:t>Compras online</a:t>
            </a:r>
          </a:p>
          <a:p>
            <a:pPr algn="l">
              <a:spcBef>
                <a:spcPct val="20000"/>
              </a:spcBef>
              <a:buFontTx/>
              <a:buChar char="•"/>
            </a:pPr>
            <a:r>
              <a:rPr lang="pt-PT" sz="2800" dirty="0"/>
              <a:t>Troca de mensagens </a:t>
            </a:r>
            <a:r>
              <a:rPr lang="pt-PT" sz="2800" dirty="0" err="1"/>
              <a:t>eletrónicas</a:t>
            </a:r>
            <a:endParaRPr lang="pt-PT" sz="2800" dirty="0"/>
          </a:p>
          <a:p>
            <a:pPr algn="l">
              <a:spcBef>
                <a:spcPct val="20000"/>
              </a:spcBef>
              <a:buFontTx/>
              <a:buChar char="•"/>
            </a:pPr>
            <a:r>
              <a:rPr lang="pt-PT" sz="2800" dirty="0"/>
              <a:t>Navegação aleatória em páginas de internet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Sintomas de dependência…</a:t>
            </a:r>
          </a:p>
        </p:txBody>
      </p:sp>
      <p:sp>
        <p:nvSpPr>
          <p:cNvPr id="7171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sz="2400" dirty="0" smtClean="0"/>
              <a:t>Perda da noção do tempo</a:t>
            </a:r>
          </a:p>
          <a:p>
            <a:r>
              <a:rPr lang="pt-PT" sz="2400" dirty="0" smtClean="0"/>
              <a:t>Dificuldade em concluir tarefas escolares ou de casa</a:t>
            </a:r>
          </a:p>
          <a:p>
            <a:r>
              <a:rPr lang="pt-PT" sz="2400" dirty="0" smtClean="0"/>
              <a:t>Isolamento de amigos e família</a:t>
            </a:r>
          </a:p>
          <a:p>
            <a:r>
              <a:rPr lang="pt-PT" sz="2400" dirty="0" smtClean="0"/>
              <a:t>Sentimento de euforia enquanto desempenha as </a:t>
            </a:r>
            <a:r>
              <a:rPr lang="pt-PT" sz="2400" dirty="0" err="1" smtClean="0"/>
              <a:t>atividades</a:t>
            </a:r>
            <a:r>
              <a:rPr lang="pt-PT" sz="2400" dirty="0" smtClean="0"/>
              <a:t> na internet</a:t>
            </a:r>
          </a:p>
          <a:p>
            <a:r>
              <a:rPr lang="pt-PT" sz="2400" dirty="0" smtClean="0"/>
              <a:t>Sentimento de culpa acerca da utilização da Internet</a:t>
            </a:r>
          </a:p>
          <a:p>
            <a:r>
              <a:rPr lang="pt-PT" sz="2400" dirty="0"/>
              <a:t>A</a:t>
            </a:r>
            <a:r>
              <a:rPr lang="pt-PT" sz="2400" dirty="0" smtClean="0"/>
              <a:t>lteração da personalidade</a:t>
            </a:r>
          </a:p>
          <a:p>
            <a:r>
              <a:rPr lang="pt-PT" sz="2400" dirty="0" err="1"/>
              <a:t>R</a:t>
            </a:r>
            <a:r>
              <a:rPr lang="pt-PT" sz="2400" dirty="0" err="1" smtClean="0"/>
              <a:t>eações</a:t>
            </a:r>
            <a:r>
              <a:rPr lang="pt-PT" sz="2400" dirty="0" smtClean="0"/>
              <a:t> violentas ante derrotas nos jogos ou criticas por estar sempre online </a:t>
            </a:r>
          </a:p>
          <a:p>
            <a:pPr marL="0" indent="0">
              <a:buNone/>
            </a:pPr>
            <a:endParaRPr lang="pt-PT" sz="2400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Efeitos secundários físicos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Dores de cabeça, dores nas costas e na zona do pescoço</a:t>
            </a:r>
          </a:p>
          <a:p>
            <a:r>
              <a:rPr lang="pt-PT" dirty="0"/>
              <a:t>Síndrome de túnel carpal (Carpal </a:t>
            </a:r>
            <a:r>
              <a:rPr lang="pt-PT" dirty="0" err="1"/>
              <a:t>Tunnel</a:t>
            </a:r>
            <a:r>
              <a:rPr lang="pt-PT" dirty="0"/>
              <a:t> </a:t>
            </a:r>
            <a:r>
              <a:rPr lang="pt-PT" dirty="0" err="1"/>
              <a:t>Syndrome</a:t>
            </a:r>
            <a:r>
              <a:rPr lang="pt-PT" dirty="0"/>
              <a:t>)</a:t>
            </a:r>
          </a:p>
          <a:p>
            <a:r>
              <a:rPr lang="pt-PT" dirty="0"/>
              <a:t>Olhos </a:t>
            </a:r>
            <a:r>
              <a:rPr lang="pt-PT" dirty="0" smtClean="0"/>
              <a:t>secos</a:t>
            </a:r>
          </a:p>
          <a:p>
            <a:r>
              <a:rPr lang="pt-PT" dirty="0" smtClean="0"/>
              <a:t>Perturbações do sono</a:t>
            </a:r>
          </a:p>
          <a:p>
            <a:r>
              <a:rPr lang="pt-PT" dirty="0" smtClean="0"/>
              <a:t>Aumento ou diminuição acentuada de peso</a:t>
            </a:r>
            <a:endParaRPr lang="pt-PT" dirty="0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218" y="2977925"/>
            <a:ext cx="633700" cy="447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212" y="3514663"/>
            <a:ext cx="633700" cy="447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778" y="1902448"/>
            <a:ext cx="633700" cy="447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6" name="Grupo 35"/>
          <p:cNvGrpSpPr/>
          <p:nvPr/>
        </p:nvGrpSpPr>
        <p:grpSpPr>
          <a:xfrm>
            <a:off x="371577" y="217264"/>
            <a:ext cx="4721974" cy="3079155"/>
            <a:chOff x="978804" y="3936183"/>
            <a:chExt cx="4721974" cy="3079155"/>
          </a:xfrm>
        </p:grpSpPr>
        <p:sp>
          <p:nvSpPr>
            <p:cNvPr id="19" name="Chamada rectangular arredondada 18"/>
            <p:cNvSpPr/>
            <p:nvPr/>
          </p:nvSpPr>
          <p:spPr bwMode="auto">
            <a:xfrm>
              <a:off x="978804" y="3936183"/>
              <a:ext cx="4721974" cy="3079155"/>
            </a:xfrm>
            <a:prstGeom prst="wedgeRoundRectCallout">
              <a:avLst>
                <a:gd name="adj1" fmla="val 66492"/>
                <a:gd name="adj2" fmla="val 14868"/>
                <a:gd name="adj3" fmla="val 16667"/>
              </a:avLst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P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pt-PT" dirty="0">
                <a:latin typeface="Arial" pitchFamily="34" charset="0"/>
                <a:cs typeface="Arial" pitchFamily="34" charset="0"/>
              </a:endParaRP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P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pt-PT" dirty="0">
                <a:latin typeface="Arial" pitchFamily="34" charset="0"/>
                <a:cs typeface="Arial" pitchFamily="34" charset="0"/>
              </a:endParaRP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P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pt-PT" dirty="0">
                <a:latin typeface="Arial" pitchFamily="34" charset="0"/>
                <a:cs typeface="Arial" pitchFamily="34" charset="0"/>
              </a:endParaRP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P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pt-PT" dirty="0">
                <a:latin typeface="Arial" pitchFamily="34" charset="0"/>
                <a:cs typeface="Arial" pitchFamily="34" charset="0"/>
              </a:endParaRP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P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PT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Postura </a:t>
              </a:r>
              <a:r>
                <a:rPr kumimoji="0" lang="pt-PT" sz="18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errada</a:t>
              </a:r>
              <a:r>
                <a:rPr kumimoji="0" lang="pt-PT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 em frente ao computador</a:t>
              </a:r>
            </a:p>
          </p:txBody>
        </p:sp>
        <p:pic>
          <p:nvPicPr>
            <p:cNvPr id="20490" name="Picture 10" descr="http://3.bp.blogspot.com/_Oi77qlXzSs4/TRuZRoc3CQI/AAAAAAAAABI/dhBuopadVyw/s1600/postura+1_thumb%255B2%255D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6923" y="4370209"/>
              <a:ext cx="4244459" cy="22111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Grupo 12"/>
          <p:cNvGrpSpPr/>
          <p:nvPr/>
        </p:nvGrpSpPr>
        <p:grpSpPr>
          <a:xfrm>
            <a:off x="2139317" y="6268435"/>
            <a:ext cx="4240263" cy="552296"/>
            <a:chOff x="1885504" y="6340165"/>
            <a:chExt cx="4240263" cy="552296"/>
          </a:xfrm>
        </p:grpSpPr>
        <p:pic>
          <p:nvPicPr>
            <p:cNvPr id="26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7535" y="6340165"/>
              <a:ext cx="534618" cy="3777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cap="flat" cmpd="sng" algn="ctr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9" name="CaixaDeTexto 8"/>
            <p:cNvSpPr txBox="1"/>
            <p:nvPr/>
          </p:nvSpPr>
          <p:spPr>
            <a:xfrm>
              <a:off x="1885504" y="6369241"/>
              <a:ext cx="42402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sz="1400" b="1" i="1" dirty="0" smtClean="0">
                  <a:solidFill>
                    <a:srgbClr val="FFC000"/>
                  </a:solidFill>
                </a:rPr>
                <a:t>Nota: clique no ícone        para mais informação</a:t>
              </a:r>
            </a:p>
            <a:p>
              <a:r>
                <a:rPr lang="pt-PT" sz="1400" b="1" i="1" dirty="0" smtClean="0">
                  <a:solidFill>
                    <a:srgbClr val="FFC000"/>
                  </a:solidFill>
                </a:rPr>
                <a:t>Clique uma 2ª vez para fechar as informações</a:t>
              </a:r>
              <a:endParaRPr lang="pt-PT" sz="1400" b="1" i="1" dirty="0">
                <a:solidFill>
                  <a:srgbClr val="FFC000"/>
                </a:solidFill>
              </a:endParaRPr>
            </a:p>
          </p:txBody>
        </p:sp>
      </p:grpSp>
      <p:grpSp>
        <p:nvGrpSpPr>
          <p:cNvPr id="23" name="Grupo 22"/>
          <p:cNvGrpSpPr/>
          <p:nvPr/>
        </p:nvGrpSpPr>
        <p:grpSpPr>
          <a:xfrm>
            <a:off x="84738" y="119640"/>
            <a:ext cx="5932890" cy="3409862"/>
            <a:chOff x="84738" y="119640"/>
            <a:chExt cx="5932890" cy="3409862"/>
          </a:xfrm>
        </p:grpSpPr>
        <p:sp>
          <p:nvSpPr>
            <p:cNvPr id="15" name="Chamada rectangular arredondada 14"/>
            <p:cNvSpPr/>
            <p:nvPr/>
          </p:nvSpPr>
          <p:spPr bwMode="auto">
            <a:xfrm>
              <a:off x="84738" y="119640"/>
              <a:ext cx="5932890" cy="3409862"/>
            </a:xfrm>
            <a:prstGeom prst="wedgeRoundRectCallout">
              <a:avLst>
                <a:gd name="adj1" fmla="val 47618"/>
                <a:gd name="adj2" fmla="val 58039"/>
                <a:gd name="adj3" fmla="val 16667"/>
              </a:avLst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P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pt-PT" dirty="0" smtClean="0">
                <a:latin typeface="Arial" pitchFamily="34" charset="0"/>
                <a:cs typeface="Arial" pitchFamily="34" charset="0"/>
              </a:endParaRP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pt-PT" dirty="0">
                <a:latin typeface="Arial" pitchFamily="34" charset="0"/>
                <a:cs typeface="Arial" pitchFamily="34" charset="0"/>
              </a:endParaRP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pt-PT" dirty="0" smtClean="0">
                <a:latin typeface="Arial" pitchFamily="34" charset="0"/>
                <a:cs typeface="Arial" pitchFamily="34" charset="0"/>
              </a:endParaRPr>
            </a:p>
            <a:p>
              <a:pPr marL="285750" marR="0" indent="-28575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 typeface="Wingdings"/>
                <a:buChar char="$"/>
                <a:tabLst/>
              </a:pPr>
              <a:r>
                <a:rPr lang="pt-PT" dirty="0" smtClean="0">
                  <a:latin typeface="Arial" pitchFamily="34" charset="0"/>
                  <a:cs typeface="Arial" pitchFamily="34" charset="0"/>
                </a:rPr>
                <a:t> Olhos secos (a frequência do pestanejar diminui, levando a menor lubrificação do globo ocular) causando irritação e sensação de areia nos olhos</a:t>
              </a:r>
            </a:p>
            <a:p>
              <a:pPr marL="285750" marR="0" indent="-28575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 typeface="Wingdings"/>
                <a:buChar char="$"/>
                <a:tabLst/>
              </a:pPr>
              <a:r>
                <a:rPr lang="pt-PT" dirty="0" smtClean="0">
                  <a:latin typeface="Arial" pitchFamily="34" charset="0"/>
                  <a:cs typeface="Arial" pitchFamily="34" charset="0"/>
                </a:rPr>
                <a:t> Agravamento de problemas de visão já existentes</a:t>
              </a:r>
            </a:p>
            <a:p>
              <a:pPr marL="285750" marR="0" indent="-28575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 typeface="Wingdings"/>
                <a:buChar char="$"/>
                <a:tabLst/>
              </a:pPr>
              <a:r>
                <a:rPr lang="pt-PT" dirty="0" smtClean="0">
                  <a:latin typeface="Arial" pitchFamily="34" charset="0"/>
                  <a:cs typeface="Arial" pitchFamily="34" charset="0"/>
                </a:rPr>
                <a:t> Em alguns casos podem ocorrer tremuras  involuntárias da pálpebra</a:t>
              </a:r>
            </a:p>
            <a:p>
              <a:pPr marL="2857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/>
                <a:buChar char="$"/>
                <a:tabLst/>
              </a:pPr>
              <a:endParaRPr lang="pt-PT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6" name="Picture 6" descr="http://cdn.mundodastribos.com/wp-admin/uploads/2011/06/Tratamento-para-olhos-secos1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323" y="268391"/>
              <a:ext cx="1948326" cy="123981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CaixaDeTexto 4"/>
            <p:cNvSpPr txBox="1"/>
            <p:nvPr/>
          </p:nvSpPr>
          <p:spPr>
            <a:xfrm>
              <a:off x="2634468" y="279514"/>
              <a:ext cx="2796924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pt-PT" dirty="0">
                  <a:latin typeface="Arial" pitchFamily="34" charset="0"/>
                  <a:cs typeface="Arial" pitchFamily="34" charset="0"/>
                </a:rPr>
                <a:t>Efeitos secundários da utilização sistemática e prolongada do computador:</a:t>
              </a:r>
            </a:p>
            <a:p>
              <a:endParaRPr lang="pt-PT" dirty="0"/>
            </a:p>
          </p:txBody>
        </p:sp>
      </p:grpSp>
      <p:grpSp>
        <p:nvGrpSpPr>
          <p:cNvPr id="24" name="Grupo 23"/>
          <p:cNvGrpSpPr/>
          <p:nvPr/>
        </p:nvGrpSpPr>
        <p:grpSpPr>
          <a:xfrm>
            <a:off x="199038" y="124730"/>
            <a:ext cx="5420998" cy="4393739"/>
            <a:chOff x="-5791645" y="-1644626"/>
            <a:chExt cx="5420998" cy="4393739"/>
          </a:xfrm>
        </p:grpSpPr>
        <p:sp>
          <p:nvSpPr>
            <p:cNvPr id="28" name="Chamada rectangular arredondada 27"/>
            <p:cNvSpPr/>
            <p:nvPr/>
          </p:nvSpPr>
          <p:spPr bwMode="auto">
            <a:xfrm>
              <a:off x="-5791645" y="-1644626"/>
              <a:ext cx="5420998" cy="4393739"/>
            </a:xfrm>
            <a:prstGeom prst="wedgeRoundRectCallout">
              <a:avLst>
                <a:gd name="adj1" fmla="val 57574"/>
                <a:gd name="adj2" fmla="val 17503"/>
                <a:gd name="adj3" fmla="val 16667"/>
              </a:avLst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PT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    </a:t>
              </a:r>
            </a:p>
          </p:txBody>
        </p:sp>
        <p:pic>
          <p:nvPicPr>
            <p:cNvPr id="30" name="Picture 2" descr="http://images.medicinenet.com/images/illustrations/carpal_tunnel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642984" y="-1472733"/>
              <a:ext cx="2261448" cy="236102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Rectângulo 30"/>
            <p:cNvSpPr/>
            <p:nvPr/>
          </p:nvSpPr>
          <p:spPr>
            <a:xfrm>
              <a:off x="-3466829" y="-1307560"/>
              <a:ext cx="2942342" cy="13635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pt-PT" b="1" dirty="0"/>
                <a:t>Síndrome do túnel </a:t>
              </a:r>
              <a:r>
                <a:rPr lang="pt-PT" b="1" dirty="0" smtClean="0"/>
                <a:t>carpal</a:t>
              </a:r>
            </a:p>
            <a:p>
              <a:pPr algn="just"/>
              <a:r>
                <a:rPr lang="pt-PT" dirty="0"/>
                <a:t>é uma doença causada pela compressão do nervo mediano, responsável pela inervação da região externa da </a:t>
              </a:r>
              <a:r>
                <a:rPr lang="pt-PT" dirty="0" smtClean="0"/>
                <a:t>mão</a:t>
              </a:r>
              <a:r>
                <a:rPr lang="pt-PT" dirty="0"/>
                <a:t>.</a:t>
              </a:r>
            </a:p>
          </p:txBody>
        </p:sp>
        <p:sp>
          <p:nvSpPr>
            <p:cNvPr id="32" name="CaixaDeTexto 31"/>
            <p:cNvSpPr txBox="1"/>
            <p:nvPr/>
          </p:nvSpPr>
          <p:spPr>
            <a:xfrm>
              <a:off x="-5749995" y="986670"/>
              <a:ext cx="5237284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pt-PT" dirty="0" smtClean="0"/>
                <a:t>A </a:t>
              </a:r>
              <a:r>
                <a:rPr lang="pt-PT" dirty="0"/>
                <a:t>síndrome do túnel do carpo é causada pela compressão </a:t>
              </a:r>
              <a:r>
                <a:rPr lang="pt-PT" dirty="0" smtClean="0"/>
                <a:t>do </a:t>
              </a:r>
              <a:r>
                <a:rPr lang="pt-PT" dirty="0"/>
                <a:t>nervo mediano, </a:t>
              </a:r>
              <a:r>
                <a:rPr lang="pt-PT" dirty="0" smtClean="0"/>
                <a:t>apresentando como sintomas clássicos dor, formigueiro </a:t>
              </a:r>
              <a:r>
                <a:rPr lang="pt-PT" dirty="0"/>
                <a:t>e perda da </a:t>
              </a:r>
              <a:r>
                <a:rPr lang="pt-PT" dirty="0" smtClean="0"/>
                <a:t>sensibilidade, principalmente nos dedos indicador, médio e polegar.</a:t>
              </a:r>
              <a:endParaRPr lang="pt-PT" dirty="0"/>
            </a:p>
          </p:txBody>
        </p:sp>
      </p:grpSp>
    </p:spTree>
    <p:extLst>
      <p:ext uri="{BB962C8B-B14F-4D97-AF65-F5344CB8AC3E}">
        <p14:creationId xmlns:p14="http://schemas.microsoft.com/office/powerpoint/2010/main" val="214228909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4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Casos reais…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Cameron :: viciado no jogo online </a:t>
            </a:r>
            <a:r>
              <a:rPr lang="pt-PT" dirty="0" err="1" smtClean="0"/>
              <a:t>World</a:t>
            </a:r>
            <a:r>
              <a:rPr lang="pt-PT" dirty="0" smtClean="0"/>
              <a:t> </a:t>
            </a:r>
            <a:r>
              <a:rPr lang="pt-PT" dirty="0" err="1" smtClean="0"/>
              <a:t>of</a:t>
            </a:r>
            <a:r>
              <a:rPr lang="pt-PT" dirty="0" smtClean="0"/>
              <a:t> </a:t>
            </a:r>
            <a:r>
              <a:rPr lang="pt-PT" dirty="0" err="1" smtClean="0"/>
              <a:t>Warcraft</a:t>
            </a:r>
            <a:r>
              <a:rPr lang="pt-PT" dirty="0" smtClean="0"/>
              <a:t>, joga 16 horas/dia</a:t>
            </a:r>
          </a:p>
          <a:p>
            <a:pPr marL="0" indent="0">
              <a:buNone/>
            </a:pPr>
            <a:endParaRPr lang="pt-PT" dirty="0" smtClean="0"/>
          </a:p>
          <a:p>
            <a:pPr marL="0" indent="0">
              <a:buNone/>
            </a:pPr>
            <a:endParaRPr lang="pt-PT" dirty="0" smtClean="0"/>
          </a:p>
          <a:p>
            <a:pPr marL="0" indent="0">
              <a:buNone/>
            </a:pPr>
            <a:endParaRPr lang="pt-PT" dirty="0" smtClean="0"/>
          </a:p>
          <a:p>
            <a:r>
              <a:rPr lang="pt-PT" dirty="0" smtClean="0"/>
              <a:t>Alexandra Tobias, 22 anos, viciada no jogo </a:t>
            </a:r>
            <a:r>
              <a:rPr lang="pt-PT" dirty="0" err="1" smtClean="0"/>
              <a:t>Farmville</a:t>
            </a:r>
            <a:r>
              <a:rPr lang="pt-PT" dirty="0" smtClean="0"/>
              <a:t>, causou a morte da sua </a:t>
            </a:r>
            <a:r>
              <a:rPr lang="pt-PT" dirty="0" err="1" smtClean="0"/>
              <a:t>bébé</a:t>
            </a:r>
            <a:r>
              <a:rPr lang="pt-PT" dirty="0" smtClean="0"/>
              <a:t> ao abaná-la violentamente, por o seu choro estar a perturbar o jogo.</a:t>
            </a:r>
          </a:p>
          <a:p>
            <a:endParaRPr lang="pt-PT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331" y="2474552"/>
            <a:ext cx="1172005" cy="15487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7058" y="2395910"/>
            <a:ext cx="1881815" cy="14075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947554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Viciado em Jogos Online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2136116" y="1306185"/>
            <a:ext cx="6588125" cy="4940300"/>
          </a:xfrm>
        </p:spPr>
        <p:txBody>
          <a:bodyPr/>
          <a:lstStyle/>
          <a:p>
            <a:r>
              <a:rPr lang="pt-PT" sz="1800" dirty="0" smtClean="0"/>
              <a:t>Cameron, de 16 anos, passa uma média de 16 horas/dia a jogar o jogo online </a:t>
            </a:r>
            <a:r>
              <a:rPr lang="pt-PT" sz="1800" dirty="0" err="1" smtClean="0"/>
              <a:t>World</a:t>
            </a:r>
            <a:r>
              <a:rPr lang="pt-PT" sz="1800" dirty="0" smtClean="0"/>
              <a:t> </a:t>
            </a:r>
            <a:r>
              <a:rPr lang="pt-PT" sz="1800" dirty="0" err="1" smtClean="0"/>
              <a:t>of</a:t>
            </a:r>
            <a:r>
              <a:rPr lang="pt-PT" sz="1800" dirty="0" smtClean="0"/>
              <a:t> </a:t>
            </a:r>
            <a:r>
              <a:rPr lang="pt-PT" sz="1800" dirty="0" err="1" smtClean="0"/>
              <a:t>Warcraft</a:t>
            </a:r>
            <a:r>
              <a:rPr lang="pt-PT" sz="1800" dirty="0" smtClean="0"/>
              <a:t>;</a:t>
            </a:r>
          </a:p>
          <a:p>
            <a:r>
              <a:rPr lang="pt-PT" sz="1800" dirty="0" smtClean="0"/>
              <a:t>O que começou por ser um entretenimento de 1 hora, passou a 16 horas/dia;</a:t>
            </a:r>
          </a:p>
          <a:p>
            <a:r>
              <a:rPr lang="pt-PT" sz="1800" dirty="0" smtClean="0"/>
              <a:t>Cameron abandonou a escola para poder jogar;</a:t>
            </a:r>
          </a:p>
          <a:p>
            <a:r>
              <a:rPr lang="pt-PT" sz="1800" dirty="0" smtClean="0"/>
              <a:t>A sua personalidade alterou-se, tornou-se mais violento, tanto em gestos como em palavras</a:t>
            </a:r>
          </a:p>
          <a:p>
            <a:endParaRPr lang="pt-PT" sz="1800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6392" name="ShockwaveFlash1" r:id="rId2" imgW="4797462" imgH="2790476"/>
        </mc:Choice>
        <mc:Fallback>
          <p:control name="ShockwaveFlash1" r:id="rId2" imgW="4797462" imgH="2790476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22575" y="3467100"/>
                  <a:ext cx="4797425" cy="27908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38100" cap="flat" cmpd="sng" algn="ctr">
                      <a:noFill/>
                      <a:prstDash val="solid"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9311378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Reportagem RTP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Loucos por Jogos</a:t>
            </a:r>
            <a:endParaRPr lang="pt-PT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7422" name="ShockwaveFlash1" r:id="rId2" imgW="3549564" imgH="2741407"/>
        </mc:Choice>
        <mc:Fallback>
          <p:control name="ShockwaveFlash1" r:id="rId2" imgW="3549564" imgH="2741407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66925" y="2032000"/>
                  <a:ext cx="3549650" cy="27416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38100" cap="flat" cmpd="sng" algn="ctr">
                      <a:noFill/>
                      <a:prstDash val="solid"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7423" name="ShockwaveFlash2" r:id="rId3" imgW="3467584" imgH="2587738"/>
        </mc:Choice>
        <mc:Fallback>
          <p:control name="ShockwaveFlash2" r:id="rId3" imgW="3467584" imgH="2587738">
            <p:pic>
              <p:nvPicPr>
                <p:cNvPr id="0" name="ShockwaveFlash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643563" y="3516313"/>
                  <a:ext cx="3467100" cy="25876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38100" cap="flat" cmpd="sng" algn="ctr">
                      <a:noFill/>
                      <a:prstDash val="solid"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47941942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Internet boa / Internet má</a:t>
            </a:r>
            <a:endParaRPr lang="pt-PT" dirty="0"/>
          </a:p>
        </p:txBody>
      </p:sp>
      <p:sp>
        <p:nvSpPr>
          <p:cNvPr id="5" name="Marcador de Posição de Conteúdo 2"/>
          <p:cNvSpPr txBox="1">
            <a:spLocks/>
          </p:cNvSpPr>
          <p:nvPr/>
        </p:nvSpPr>
        <p:spPr bwMode="auto">
          <a:xfrm>
            <a:off x="2063606" y="1458686"/>
            <a:ext cx="6829033" cy="2626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pt-PT" dirty="0" smtClean="0"/>
              <a:t>A Internet constitui uma fonte muito acessível e diversificada em termos informativos, de </a:t>
            </a:r>
            <a:r>
              <a:rPr lang="pt-PT" dirty="0" err="1" smtClean="0"/>
              <a:t>interação</a:t>
            </a:r>
            <a:r>
              <a:rPr lang="pt-PT" dirty="0" smtClean="0"/>
              <a:t> e entretenimento. Porém, tal facilidade de acessibilidade pode trazer consigo um conjunto de problemas que interferem na vida pessoal, familiar e profissional dos utilizadores. </a:t>
            </a:r>
          </a:p>
          <a:p>
            <a:pPr marL="0" indent="0">
              <a:buNone/>
            </a:pPr>
            <a:r>
              <a:rPr lang="pt-PT" dirty="0" smtClean="0"/>
              <a:t>A dependência na Internet pode destruir vidas e relações. </a:t>
            </a:r>
          </a:p>
          <a:p>
            <a:pPr algn="just"/>
            <a:endParaRPr lang="pt-PT" dirty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43" y="119250"/>
            <a:ext cx="1239322" cy="1291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389" y="118753"/>
            <a:ext cx="123825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758772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B3CCE6"/>
      </a:dk1>
      <a:lt1>
        <a:srgbClr val="FFFFFF"/>
      </a:lt1>
      <a:dk2>
        <a:srgbClr val="6698CC"/>
      </a:dk2>
      <a:lt2>
        <a:srgbClr val="2E4C6B"/>
      </a:lt2>
      <a:accent1>
        <a:srgbClr val="336599"/>
      </a:accent1>
      <a:accent2>
        <a:srgbClr val="2E4C6B"/>
      </a:accent2>
      <a:accent3>
        <a:srgbClr val="B8CAE2"/>
      </a:accent3>
      <a:accent4>
        <a:srgbClr val="DADADA"/>
      </a:accent4>
      <a:accent5>
        <a:srgbClr val="ADB8CA"/>
      </a:accent5>
      <a:accent6>
        <a:srgbClr val="294460"/>
      </a:accent6>
      <a:hlink>
        <a:srgbClr val="D1E4FF"/>
      </a:hlink>
      <a:folHlink>
        <a:srgbClr val="B3CCE6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8E8AB4"/>
        </a:dk1>
        <a:lt1>
          <a:srgbClr val="F8F8F8"/>
        </a:lt1>
        <a:dk2>
          <a:srgbClr val="5D5888"/>
        </a:dk2>
        <a:lt2>
          <a:srgbClr val="FFFFFF"/>
        </a:lt2>
        <a:accent1>
          <a:srgbClr val="191077"/>
        </a:accent1>
        <a:accent2>
          <a:srgbClr val="BC0606"/>
        </a:accent2>
        <a:accent3>
          <a:srgbClr val="B6B4C3"/>
        </a:accent3>
        <a:accent4>
          <a:srgbClr val="D4D4D4"/>
        </a:accent4>
        <a:accent5>
          <a:srgbClr val="ABAABD"/>
        </a:accent5>
        <a:accent6>
          <a:srgbClr val="AA0505"/>
        </a:accent6>
        <a:hlink>
          <a:srgbClr val="FF9933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8E8AB4"/>
        </a:dk1>
        <a:lt1>
          <a:srgbClr val="F8F8F8"/>
        </a:lt1>
        <a:dk2>
          <a:srgbClr val="5D5888"/>
        </a:dk2>
        <a:lt2>
          <a:srgbClr val="FFFFFF"/>
        </a:lt2>
        <a:accent1>
          <a:srgbClr val="FFFFFF"/>
        </a:accent1>
        <a:accent2>
          <a:srgbClr val="BC0606"/>
        </a:accent2>
        <a:accent3>
          <a:srgbClr val="B6B4C3"/>
        </a:accent3>
        <a:accent4>
          <a:srgbClr val="D4D4D4"/>
        </a:accent4>
        <a:accent5>
          <a:srgbClr val="FFFFFF"/>
        </a:accent5>
        <a:accent6>
          <a:srgbClr val="AA0505"/>
        </a:accent6>
        <a:hlink>
          <a:srgbClr val="FF9933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8E8AB4"/>
        </a:dk1>
        <a:lt1>
          <a:srgbClr val="F8F8F8"/>
        </a:lt1>
        <a:dk2>
          <a:srgbClr val="5D5888"/>
        </a:dk2>
        <a:lt2>
          <a:srgbClr val="FFFFFF"/>
        </a:lt2>
        <a:accent1>
          <a:srgbClr val="5D5888"/>
        </a:accent1>
        <a:accent2>
          <a:srgbClr val="BC0606"/>
        </a:accent2>
        <a:accent3>
          <a:srgbClr val="B6B4C3"/>
        </a:accent3>
        <a:accent4>
          <a:srgbClr val="D4D4D4"/>
        </a:accent4>
        <a:accent5>
          <a:srgbClr val="B6B4C3"/>
        </a:accent5>
        <a:accent6>
          <a:srgbClr val="AA0505"/>
        </a:accent6>
        <a:hlink>
          <a:srgbClr val="FF9933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8E8AB4"/>
        </a:dk1>
        <a:lt1>
          <a:srgbClr val="F8F8F8"/>
        </a:lt1>
        <a:dk2>
          <a:srgbClr val="5D5888"/>
        </a:dk2>
        <a:lt2>
          <a:srgbClr val="463F83"/>
        </a:lt2>
        <a:accent1>
          <a:srgbClr val="5D5888"/>
        </a:accent1>
        <a:accent2>
          <a:srgbClr val="BC0606"/>
        </a:accent2>
        <a:accent3>
          <a:srgbClr val="B6B4C3"/>
        </a:accent3>
        <a:accent4>
          <a:srgbClr val="D4D4D4"/>
        </a:accent4>
        <a:accent5>
          <a:srgbClr val="B6B4C3"/>
        </a:accent5>
        <a:accent6>
          <a:srgbClr val="AA0505"/>
        </a:accent6>
        <a:hlink>
          <a:srgbClr val="FF9933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1680</TotalTime>
  <Words>861</Words>
  <Application>Microsoft Office PowerPoint</Application>
  <PresentationFormat>Apresentação no Ecrã (4:3)</PresentationFormat>
  <Paragraphs>121</Paragraphs>
  <Slides>15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15</vt:i4>
      </vt:variant>
    </vt:vector>
  </HeadingPairs>
  <TitlesOfParts>
    <vt:vector size="16" baseType="lpstr">
      <vt:lpstr>Default Design</vt:lpstr>
      <vt:lpstr>Vícios e dependências da Internet</vt:lpstr>
      <vt:lpstr>Atividades que criam dependência</vt:lpstr>
      <vt:lpstr>Dependência da Internet…</vt:lpstr>
      <vt:lpstr>Sintomas de dependência…</vt:lpstr>
      <vt:lpstr>Efeitos secundários físicos</vt:lpstr>
      <vt:lpstr>Casos reais…</vt:lpstr>
      <vt:lpstr>Viciado em Jogos Online</vt:lpstr>
      <vt:lpstr>Reportagem RTP</vt:lpstr>
      <vt:lpstr>Internet boa / Internet má</vt:lpstr>
      <vt:lpstr>Uma doença chamada Facebook</vt:lpstr>
      <vt:lpstr>Uma doença chamada Facebook</vt:lpstr>
      <vt:lpstr>Combate e  prevenção</vt:lpstr>
      <vt:lpstr>O seu educando é viciado?</vt:lpstr>
      <vt:lpstr>Autores</vt:lpstr>
      <vt:lpstr>Apresentação do PowerPoint</vt:lpstr>
    </vt:vector>
  </TitlesOfParts>
  <Company>Presentation Magazine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 Icons Template</dc:title>
  <dc:creator>Presentation Magazine</dc:creator>
  <cp:lastModifiedBy>Amelia</cp:lastModifiedBy>
  <cp:revision>95</cp:revision>
  <dcterms:created xsi:type="dcterms:W3CDTF">2005-03-15T10:04:38Z</dcterms:created>
  <dcterms:modified xsi:type="dcterms:W3CDTF">2012-06-21T23:29:19Z</dcterms:modified>
</cp:coreProperties>
</file>