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8"/>
  </p:notesMasterIdLst>
  <p:sldIdLst>
    <p:sldId id="256" r:id="rId3"/>
    <p:sldId id="257" r:id="rId4"/>
    <p:sldId id="258" r:id="rId5"/>
    <p:sldId id="259" r:id="rId6"/>
    <p:sldId id="260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7" d="100"/>
          <a:sy n="117" d="100"/>
        </p:scale>
        <p:origin x="-944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notesMaster" Target="notesMasters/notesMaster1.xml"/><Relationship Id="rId9" Type="http://schemas.openxmlformats.org/officeDocument/2006/relationships/printerSettings" Target="printerSettings/printerSettings1.bin"/><Relationship Id="rId10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B4C3019-8265-4BA5-B38B-D5CC298F5998}" type="datetimeFigureOut">
              <a:rPr lang="pt-PT" smtClean="0"/>
              <a:t>28/06/12</a:t>
            </a:fld>
            <a:endParaRPr lang="pt-PT"/>
          </a:p>
        </p:txBody>
      </p:sp>
      <p:sp>
        <p:nvSpPr>
          <p:cNvPr id="4" name="Marcador de Posição da Imagem do Diapositivo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PT"/>
          </a:p>
        </p:txBody>
      </p:sp>
      <p:sp>
        <p:nvSpPr>
          <p:cNvPr id="5" name="Marcador de Posição de Nota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5DA46E3-8686-4E0A-ABEC-8E807AE1DE1E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1014150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2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1EECF53-9F83-4701-A508-FB23E4F174DA}" type="slidenum">
              <a:rPr lang="en-GB">
                <a:solidFill>
                  <a:prstClr val="black"/>
                </a:solidFill>
                <a:ea typeface="MS PGothic" pitchFamily="34" charset="-128"/>
              </a:rPr>
              <a:pPr/>
              <a:t>2</a:t>
            </a:fld>
            <a:endParaRPr lang="en-GB">
              <a:solidFill>
                <a:prstClr val="black"/>
              </a:solidFill>
              <a:ea typeface="MS PGothic" pitchFamily="34" charset="-128"/>
            </a:endParaRPr>
          </a:p>
        </p:txBody>
      </p:sp>
      <p:sp>
        <p:nvSpPr>
          <p:cNvPr id="1372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72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1.png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1.png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PT" smtClean="0"/>
              <a:t>Clique para editar o estilo do título do Modelo Global</a:t>
            </a:r>
            <a:endParaRPr lang="en-U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PT" smtClean="0"/>
              <a:t>Faça clique para editar o estilo do subtítulo do modelo global</a:t>
            </a:r>
            <a:endParaRPr lang="en-US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3E61B-3AB3-490F-90D4-269C8A444AE7}" type="datetimeFigureOut">
              <a:rPr lang="en-US" smtClean="0"/>
              <a:pPr/>
              <a:t>28/06/12</a:t>
            </a:fld>
            <a:endParaRPr lang="en-US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45C66F-FC7B-4C52-931F-EAABACA1CBD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 do título do Modelo Global</a:t>
            </a:r>
            <a:endParaRPr lang="en-US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 smtClean="0"/>
              <a:t>Clique para editar os estilos de texto do modelo global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3E61B-3AB3-490F-90D4-269C8A444AE7}" type="datetimeFigureOut">
              <a:rPr lang="en-US" smtClean="0"/>
              <a:pPr/>
              <a:t>28/06/12</a:t>
            </a:fld>
            <a:endParaRPr lang="en-US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45C66F-FC7B-4C52-931F-EAABACA1CBD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PT" smtClean="0"/>
              <a:t>Clique para editar o estilo do título do Modelo Global</a:t>
            </a:r>
            <a:endParaRPr lang="en-US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PT" smtClean="0"/>
              <a:t>Clique para editar os estilos de texto do modelo global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3E61B-3AB3-490F-90D4-269C8A444AE7}" type="datetimeFigureOut">
              <a:rPr lang="en-US" smtClean="0"/>
              <a:pPr/>
              <a:t>28/06/12</a:t>
            </a:fld>
            <a:endParaRPr lang="en-US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45C66F-FC7B-4C52-931F-EAABACA1CBD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1_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0" y="0"/>
            <a:ext cx="9144000" cy="3662363"/>
          </a:xfrm>
          <a:prstGeom prst="rect">
            <a:avLst/>
          </a:prstGeom>
          <a:solidFill>
            <a:srgbClr val="FF0066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pt-PT">
              <a:solidFill>
                <a:srgbClr val="FFFFFF"/>
              </a:solidFill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0" y="6605588"/>
            <a:ext cx="9139238" cy="277812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pt-PT">
              <a:solidFill>
                <a:srgbClr val="FFFFFF"/>
              </a:solidFill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0" y="3617913"/>
            <a:ext cx="9147175" cy="215900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pt-PT">
              <a:solidFill>
                <a:srgbClr val="FFFFFF"/>
              </a:solidFill>
            </a:endParaRPr>
          </a:p>
        </p:txBody>
      </p:sp>
      <p:grpSp>
        <p:nvGrpSpPr>
          <p:cNvPr id="2" name="Group 3282"/>
          <p:cNvGrpSpPr>
            <a:grpSpLocks/>
          </p:cNvGrpSpPr>
          <p:nvPr/>
        </p:nvGrpSpPr>
        <p:grpSpPr bwMode="auto">
          <a:xfrm>
            <a:off x="4927600" y="260350"/>
            <a:ext cx="1296988" cy="1081088"/>
            <a:chOff x="136" y="2514"/>
            <a:chExt cx="817" cy="681"/>
          </a:xfrm>
        </p:grpSpPr>
        <p:sp>
          <p:nvSpPr>
            <p:cNvPr id="8" name="AutoShape 17"/>
            <p:cNvSpPr>
              <a:spLocks noChangeArrowheads="1"/>
            </p:cNvSpPr>
            <p:nvPr userDrawn="1"/>
          </p:nvSpPr>
          <p:spPr bwMode="auto">
            <a:xfrm>
              <a:off x="136" y="2514"/>
              <a:ext cx="817" cy="681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pt-PT">
                <a:solidFill>
                  <a:srgbClr val="FFFFFF"/>
                </a:solidFill>
              </a:endParaRPr>
            </a:p>
          </p:txBody>
        </p:sp>
        <p:grpSp>
          <p:nvGrpSpPr>
            <p:cNvPr id="3" name="Group 19"/>
            <p:cNvGrpSpPr>
              <a:grpSpLocks/>
            </p:cNvGrpSpPr>
            <p:nvPr userDrawn="1"/>
          </p:nvGrpSpPr>
          <p:grpSpPr bwMode="auto">
            <a:xfrm>
              <a:off x="227" y="2616"/>
              <a:ext cx="635" cy="477"/>
              <a:chOff x="2483" y="2808"/>
              <a:chExt cx="1328" cy="1060"/>
            </a:xfrm>
          </p:grpSpPr>
          <p:sp>
            <p:nvSpPr>
              <p:cNvPr id="10" name="Freeform 20"/>
              <p:cNvSpPr>
                <a:spLocks/>
              </p:cNvSpPr>
              <p:nvPr/>
            </p:nvSpPr>
            <p:spPr bwMode="auto">
              <a:xfrm>
                <a:off x="2483" y="2808"/>
                <a:ext cx="926" cy="916"/>
              </a:xfrm>
              <a:custGeom>
                <a:avLst/>
                <a:gdLst/>
                <a:ahLst/>
                <a:cxnLst>
                  <a:cxn ang="0">
                    <a:pos x="406" y="125"/>
                  </a:cxn>
                  <a:cxn ang="0">
                    <a:pos x="334" y="401"/>
                  </a:cxn>
                  <a:cxn ang="0">
                    <a:pos x="56" y="333"/>
                  </a:cxn>
                  <a:cxn ang="0">
                    <a:pos x="129" y="57"/>
                  </a:cxn>
                  <a:cxn ang="0">
                    <a:pos x="406" y="125"/>
                  </a:cxn>
                </a:cxnLst>
                <a:rect l="0" t="0" r="r" b="b"/>
                <a:pathLst>
                  <a:path w="463" h="458">
                    <a:moveTo>
                      <a:pt x="406" y="125"/>
                    </a:moveTo>
                    <a:cubicBezTo>
                      <a:pt x="463" y="220"/>
                      <a:pt x="430" y="343"/>
                      <a:pt x="334" y="401"/>
                    </a:cubicBezTo>
                    <a:cubicBezTo>
                      <a:pt x="237" y="458"/>
                      <a:pt x="113" y="428"/>
                      <a:pt x="56" y="333"/>
                    </a:cubicBezTo>
                    <a:cubicBezTo>
                      <a:pt x="0" y="238"/>
                      <a:pt x="32" y="115"/>
                      <a:pt x="129" y="57"/>
                    </a:cubicBezTo>
                    <a:cubicBezTo>
                      <a:pt x="226" y="0"/>
                      <a:pt x="350" y="30"/>
                      <a:pt x="406" y="125"/>
                    </a:cubicBezTo>
                    <a:close/>
                  </a:path>
                </a:pathLst>
              </a:custGeom>
              <a:noFill/>
              <a:ln w="38100" cap="flat" cmpd="sng">
                <a:solidFill>
                  <a:schemeClr val="bg2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pt-PT">
                  <a:solidFill>
                    <a:srgbClr val="FFFFFF"/>
                  </a:solidFill>
                </a:endParaRPr>
              </a:p>
            </p:txBody>
          </p:sp>
          <p:sp>
            <p:nvSpPr>
              <p:cNvPr id="11" name="Freeform 21"/>
              <p:cNvSpPr>
                <a:spLocks/>
              </p:cNvSpPr>
              <p:nvPr/>
            </p:nvSpPr>
            <p:spPr bwMode="auto">
              <a:xfrm>
                <a:off x="3251" y="3452"/>
                <a:ext cx="560" cy="416"/>
              </a:xfrm>
              <a:custGeom>
                <a:avLst/>
                <a:gdLst/>
                <a:ahLst/>
                <a:cxnLst>
                  <a:cxn ang="0">
                    <a:pos x="560" y="342"/>
                  </a:cxn>
                  <a:cxn ang="0">
                    <a:pos x="510" y="416"/>
                  </a:cxn>
                  <a:cxn ang="0">
                    <a:pos x="0" y="76"/>
                  </a:cxn>
                  <a:cxn ang="0">
                    <a:pos x="50" y="0"/>
                  </a:cxn>
                  <a:cxn ang="0">
                    <a:pos x="560" y="342"/>
                  </a:cxn>
                </a:cxnLst>
                <a:rect l="0" t="0" r="r" b="b"/>
                <a:pathLst>
                  <a:path w="560" h="416">
                    <a:moveTo>
                      <a:pt x="560" y="342"/>
                    </a:moveTo>
                    <a:lnTo>
                      <a:pt x="510" y="416"/>
                    </a:lnTo>
                    <a:lnTo>
                      <a:pt x="0" y="76"/>
                    </a:lnTo>
                    <a:lnTo>
                      <a:pt x="50" y="0"/>
                    </a:lnTo>
                    <a:lnTo>
                      <a:pt x="560" y="342"/>
                    </a:lnTo>
                    <a:close/>
                  </a:path>
                </a:pathLst>
              </a:custGeom>
              <a:noFill/>
              <a:ln w="38100" cap="flat" cmpd="sng">
                <a:solidFill>
                  <a:schemeClr val="bg2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pt-PT">
                  <a:solidFill>
                    <a:srgbClr val="FFFFFF"/>
                  </a:solidFill>
                </a:endParaRPr>
              </a:p>
            </p:txBody>
          </p:sp>
        </p:grpSp>
      </p:grpSp>
      <p:grpSp>
        <p:nvGrpSpPr>
          <p:cNvPr id="7" name="Group 3281"/>
          <p:cNvGrpSpPr>
            <a:grpSpLocks/>
          </p:cNvGrpSpPr>
          <p:nvPr/>
        </p:nvGrpSpPr>
        <p:grpSpPr bwMode="auto">
          <a:xfrm>
            <a:off x="6856413" y="260350"/>
            <a:ext cx="1296987" cy="1081088"/>
            <a:chOff x="136" y="3361"/>
            <a:chExt cx="817" cy="681"/>
          </a:xfrm>
        </p:grpSpPr>
        <p:sp>
          <p:nvSpPr>
            <p:cNvPr id="13" name="AutoShape 18"/>
            <p:cNvSpPr>
              <a:spLocks noChangeArrowheads="1"/>
            </p:cNvSpPr>
            <p:nvPr userDrawn="1"/>
          </p:nvSpPr>
          <p:spPr bwMode="auto">
            <a:xfrm>
              <a:off x="136" y="3361"/>
              <a:ext cx="817" cy="681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pt-PT">
                <a:solidFill>
                  <a:srgbClr val="FFFFFF"/>
                </a:solidFill>
              </a:endParaRPr>
            </a:p>
          </p:txBody>
        </p:sp>
        <p:grpSp>
          <p:nvGrpSpPr>
            <p:cNvPr id="9" name="Group 3274"/>
            <p:cNvGrpSpPr>
              <a:grpSpLocks/>
            </p:cNvGrpSpPr>
            <p:nvPr userDrawn="1"/>
          </p:nvGrpSpPr>
          <p:grpSpPr bwMode="auto">
            <a:xfrm>
              <a:off x="318" y="3449"/>
              <a:ext cx="453" cy="504"/>
              <a:chOff x="295" y="3430"/>
              <a:chExt cx="499" cy="579"/>
            </a:xfrm>
          </p:grpSpPr>
          <p:sp>
            <p:nvSpPr>
              <p:cNvPr id="15" name="Freeform 3275"/>
              <p:cNvSpPr>
                <a:spLocks/>
              </p:cNvSpPr>
              <p:nvPr/>
            </p:nvSpPr>
            <p:spPr bwMode="auto">
              <a:xfrm rot="684077">
                <a:off x="413" y="3430"/>
                <a:ext cx="359" cy="254"/>
              </a:xfrm>
              <a:custGeom>
                <a:avLst/>
                <a:gdLst/>
                <a:ahLst/>
                <a:cxnLst>
                  <a:cxn ang="0">
                    <a:pos x="117" y="337"/>
                  </a:cxn>
                  <a:cxn ang="0">
                    <a:pos x="121" y="291"/>
                  </a:cxn>
                  <a:cxn ang="0">
                    <a:pos x="134" y="250"/>
                  </a:cxn>
                  <a:cxn ang="0">
                    <a:pos x="154" y="211"/>
                  </a:cxn>
                  <a:cxn ang="0">
                    <a:pos x="183" y="180"/>
                  </a:cxn>
                  <a:cxn ang="0">
                    <a:pos x="214" y="151"/>
                  </a:cxn>
                  <a:cxn ang="0">
                    <a:pos x="252" y="132"/>
                  </a:cxn>
                  <a:cxn ang="0">
                    <a:pos x="295" y="120"/>
                  </a:cxn>
                  <a:cxn ang="0">
                    <a:pos x="342" y="116"/>
                  </a:cxn>
                  <a:cxn ang="0">
                    <a:pos x="384" y="120"/>
                  </a:cxn>
                  <a:cxn ang="0">
                    <a:pos x="427" y="132"/>
                  </a:cxn>
                  <a:cxn ang="0">
                    <a:pos x="464" y="151"/>
                  </a:cxn>
                  <a:cxn ang="0">
                    <a:pos x="497" y="180"/>
                  </a:cxn>
                  <a:cxn ang="0">
                    <a:pos x="524" y="211"/>
                  </a:cxn>
                  <a:cxn ang="0">
                    <a:pos x="545" y="250"/>
                  </a:cxn>
                  <a:cxn ang="0">
                    <a:pos x="557" y="291"/>
                  </a:cxn>
                  <a:cxn ang="0">
                    <a:pos x="565" y="337"/>
                  </a:cxn>
                  <a:cxn ang="0">
                    <a:pos x="681" y="337"/>
                  </a:cxn>
                  <a:cxn ang="0">
                    <a:pos x="671" y="267"/>
                  </a:cxn>
                  <a:cxn ang="0">
                    <a:pos x="652" y="205"/>
                  </a:cxn>
                  <a:cxn ang="0">
                    <a:pos x="619" y="147"/>
                  </a:cxn>
                  <a:cxn ang="0">
                    <a:pos x="580" y="99"/>
                  </a:cxn>
                  <a:cxn ang="0">
                    <a:pos x="528" y="56"/>
                  </a:cxn>
                  <a:cxn ang="0">
                    <a:pos x="472" y="25"/>
                  </a:cxn>
                  <a:cxn ang="0">
                    <a:pos x="408" y="6"/>
                  </a:cxn>
                  <a:cxn ang="0">
                    <a:pos x="342" y="0"/>
                  </a:cxn>
                  <a:cxn ang="0">
                    <a:pos x="272" y="6"/>
                  </a:cxn>
                  <a:cxn ang="0">
                    <a:pos x="208" y="25"/>
                  </a:cxn>
                  <a:cxn ang="0">
                    <a:pos x="150" y="56"/>
                  </a:cxn>
                  <a:cxn ang="0">
                    <a:pos x="101" y="99"/>
                  </a:cxn>
                  <a:cxn ang="0">
                    <a:pos x="59" y="147"/>
                  </a:cxn>
                  <a:cxn ang="0">
                    <a:pos x="27" y="205"/>
                  </a:cxn>
                  <a:cxn ang="0">
                    <a:pos x="6" y="267"/>
                  </a:cxn>
                  <a:cxn ang="0">
                    <a:pos x="0" y="337"/>
                  </a:cxn>
                  <a:cxn ang="0">
                    <a:pos x="0" y="508"/>
                  </a:cxn>
                  <a:cxn ang="0">
                    <a:pos x="117" y="508"/>
                  </a:cxn>
                  <a:cxn ang="0">
                    <a:pos x="117" y="337"/>
                  </a:cxn>
                </a:cxnLst>
                <a:rect l="0" t="0" r="r" b="b"/>
                <a:pathLst>
                  <a:path w="681" h="508">
                    <a:moveTo>
                      <a:pt x="117" y="337"/>
                    </a:moveTo>
                    <a:lnTo>
                      <a:pt x="121" y="291"/>
                    </a:lnTo>
                    <a:lnTo>
                      <a:pt x="134" y="250"/>
                    </a:lnTo>
                    <a:lnTo>
                      <a:pt x="154" y="211"/>
                    </a:lnTo>
                    <a:lnTo>
                      <a:pt x="183" y="180"/>
                    </a:lnTo>
                    <a:lnTo>
                      <a:pt x="214" y="151"/>
                    </a:lnTo>
                    <a:lnTo>
                      <a:pt x="252" y="132"/>
                    </a:lnTo>
                    <a:lnTo>
                      <a:pt x="295" y="120"/>
                    </a:lnTo>
                    <a:lnTo>
                      <a:pt x="342" y="116"/>
                    </a:lnTo>
                    <a:lnTo>
                      <a:pt x="384" y="120"/>
                    </a:lnTo>
                    <a:lnTo>
                      <a:pt x="427" y="132"/>
                    </a:lnTo>
                    <a:lnTo>
                      <a:pt x="464" y="151"/>
                    </a:lnTo>
                    <a:lnTo>
                      <a:pt x="497" y="180"/>
                    </a:lnTo>
                    <a:lnTo>
                      <a:pt x="524" y="211"/>
                    </a:lnTo>
                    <a:lnTo>
                      <a:pt x="545" y="250"/>
                    </a:lnTo>
                    <a:lnTo>
                      <a:pt x="557" y="291"/>
                    </a:lnTo>
                    <a:lnTo>
                      <a:pt x="565" y="337"/>
                    </a:lnTo>
                    <a:lnTo>
                      <a:pt x="681" y="337"/>
                    </a:lnTo>
                    <a:lnTo>
                      <a:pt x="671" y="267"/>
                    </a:lnTo>
                    <a:lnTo>
                      <a:pt x="652" y="205"/>
                    </a:lnTo>
                    <a:lnTo>
                      <a:pt x="619" y="147"/>
                    </a:lnTo>
                    <a:lnTo>
                      <a:pt x="580" y="99"/>
                    </a:lnTo>
                    <a:lnTo>
                      <a:pt x="528" y="56"/>
                    </a:lnTo>
                    <a:lnTo>
                      <a:pt x="472" y="25"/>
                    </a:lnTo>
                    <a:lnTo>
                      <a:pt x="408" y="6"/>
                    </a:lnTo>
                    <a:lnTo>
                      <a:pt x="342" y="0"/>
                    </a:lnTo>
                    <a:lnTo>
                      <a:pt x="272" y="6"/>
                    </a:lnTo>
                    <a:lnTo>
                      <a:pt x="208" y="25"/>
                    </a:lnTo>
                    <a:lnTo>
                      <a:pt x="150" y="56"/>
                    </a:lnTo>
                    <a:lnTo>
                      <a:pt x="101" y="99"/>
                    </a:lnTo>
                    <a:lnTo>
                      <a:pt x="59" y="147"/>
                    </a:lnTo>
                    <a:lnTo>
                      <a:pt x="27" y="205"/>
                    </a:lnTo>
                    <a:lnTo>
                      <a:pt x="6" y="267"/>
                    </a:lnTo>
                    <a:lnTo>
                      <a:pt x="0" y="337"/>
                    </a:lnTo>
                    <a:lnTo>
                      <a:pt x="0" y="508"/>
                    </a:lnTo>
                    <a:lnTo>
                      <a:pt x="117" y="508"/>
                    </a:lnTo>
                    <a:lnTo>
                      <a:pt x="117" y="337"/>
                    </a:lnTo>
                    <a:close/>
                  </a:path>
                </a:pathLst>
              </a:custGeom>
              <a:noFill/>
              <a:ln w="38100" cmpd="sng">
                <a:solidFill>
                  <a:schemeClr val="bg2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pt-PT">
                  <a:solidFill>
                    <a:srgbClr val="FFFFFF"/>
                  </a:solidFill>
                </a:endParaRPr>
              </a:p>
            </p:txBody>
          </p:sp>
          <p:sp>
            <p:nvSpPr>
              <p:cNvPr id="16" name="AutoShape 3276"/>
              <p:cNvSpPr>
                <a:spLocks noChangeArrowheads="1"/>
              </p:cNvSpPr>
              <p:nvPr/>
            </p:nvSpPr>
            <p:spPr bwMode="auto">
              <a:xfrm rot="684077">
                <a:off x="295" y="3584"/>
                <a:ext cx="499" cy="425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38100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pt-PT">
                  <a:solidFill>
                    <a:srgbClr val="FFFFFF"/>
                  </a:solidFill>
                </a:endParaRPr>
              </a:p>
            </p:txBody>
          </p:sp>
          <p:sp>
            <p:nvSpPr>
              <p:cNvPr id="17" name="Freeform 3277"/>
              <p:cNvSpPr>
                <a:spLocks/>
              </p:cNvSpPr>
              <p:nvPr/>
            </p:nvSpPr>
            <p:spPr bwMode="auto">
              <a:xfrm rot="684077">
                <a:off x="538" y="3645"/>
                <a:ext cx="51" cy="110"/>
              </a:xfrm>
              <a:custGeom>
                <a:avLst/>
                <a:gdLst/>
                <a:ahLst/>
                <a:cxnLst>
                  <a:cxn ang="0">
                    <a:pos x="99" y="48"/>
                  </a:cxn>
                  <a:cxn ang="0">
                    <a:pos x="93" y="27"/>
                  </a:cxn>
                  <a:cxn ang="0">
                    <a:pos x="84" y="14"/>
                  </a:cxn>
                  <a:cxn ang="0">
                    <a:pos x="68" y="2"/>
                  </a:cxn>
                  <a:cxn ang="0">
                    <a:pos x="51" y="0"/>
                  </a:cxn>
                  <a:cxn ang="0">
                    <a:pos x="29" y="2"/>
                  </a:cxn>
                  <a:cxn ang="0">
                    <a:pos x="14" y="14"/>
                  </a:cxn>
                  <a:cxn ang="0">
                    <a:pos x="4" y="27"/>
                  </a:cxn>
                  <a:cxn ang="0">
                    <a:pos x="0" y="48"/>
                  </a:cxn>
                  <a:cxn ang="0">
                    <a:pos x="2" y="64"/>
                  </a:cxn>
                  <a:cxn ang="0">
                    <a:pos x="10" y="78"/>
                  </a:cxn>
                  <a:cxn ang="0">
                    <a:pos x="20" y="87"/>
                  </a:cxn>
                  <a:cxn ang="0">
                    <a:pos x="37" y="95"/>
                  </a:cxn>
                  <a:cxn ang="0">
                    <a:pos x="31" y="221"/>
                  </a:cxn>
                  <a:cxn ang="0">
                    <a:pos x="68" y="221"/>
                  </a:cxn>
                  <a:cxn ang="0">
                    <a:pos x="62" y="95"/>
                  </a:cxn>
                  <a:cxn ang="0">
                    <a:pos x="76" y="87"/>
                  </a:cxn>
                  <a:cxn ang="0">
                    <a:pos x="88" y="78"/>
                  </a:cxn>
                  <a:cxn ang="0">
                    <a:pos x="95" y="64"/>
                  </a:cxn>
                  <a:cxn ang="0">
                    <a:pos x="99" y="48"/>
                  </a:cxn>
                </a:cxnLst>
                <a:rect l="0" t="0" r="r" b="b"/>
                <a:pathLst>
                  <a:path w="99" h="221">
                    <a:moveTo>
                      <a:pt x="99" y="48"/>
                    </a:moveTo>
                    <a:lnTo>
                      <a:pt x="93" y="27"/>
                    </a:lnTo>
                    <a:lnTo>
                      <a:pt x="84" y="14"/>
                    </a:lnTo>
                    <a:lnTo>
                      <a:pt x="68" y="2"/>
                    </a:lnTo>
                    <a:lnTo>
                      <a:pt x="51" y="0"/>
                    </a:lnTo>
                    <a:lnTo>
                      <a:pt x="29" y="2"/>
                    </a:lnTo>
                    <a:lnTo>
                      <a:pt x="14" y="14"/>
                    </a:lnTo>
                    <a:lnTo>
                      <a:pt x="4" y="27"/>
                    </a:lnTo>
                    <a:lnTo>
                      <a:pt x="0" y="48"/>
                    </a:lnTo>
                    <a:lnTo>
                      <a:pt x="2" y="64"/>
                    </a:lnTo>
                    <a:lnTo>
                      <a:pt x="10" y="78"/>
                    </a:lnTo>
                    <a:lnTo>
                      <a:pt x="20" y="87"/>
                    </a:lnTo>
                    <a:lnTo>
                      <a:pt x="37" y="95"/>
                    </a:lnTo>
                    <a:lnTo>
                      <a:pt x="31" y="221"/>
                    </a:lnTo>
                    <a:lnTo>
                      <a:pt x="68" y="221"/>
                    </a:lnTo>
                    <a:lnTo>
                      <a:pt x="62" y="95"/>
                    </a:lnTo>
                    <a:lnTo>
                      <a:pt x="76" y="87"/>
                    </a:lnTo>
                    <a:lnTo>
                      <a:pt x="88" y="78"/>
                    </a:lnTo>
                    <a:lnTo>
                      <a:pt x="95" y="64"/>
                    </a:lnTo>
                    <a:lnTo>
                      <a:pt x="99" y="48"/>
                    </a:lnTo>
                    <a:close/>
                  </a:path>
                </a:pathLst>
              </a:custGeom>
              <a:noFill/>
              <a:ln w="38100" cmpd="sng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pt-PT">
                  <a:solidFill>
                    <a:srgbClr val="FFFFFF"/>
                  </a:solidFill>
                </a:endParaRPr>
              </a:p>
            </p:txBody>
          </p:sp>
        </p:grpSp>
      </p:grpSp>
      <p:grpSp>
        <p:nvGrpSpPr>
          <p:cNvPr id="12" name="Group 3283"/>
          <p:cNvGrpSpPr>
            <a:grpSpLocks/>
          </p:cNvGrpSpPr>
          <p:nvPr/>
        </p:nvGrpSpPr>
        <p:grpSpPr bwMode="auto">
          <a:xfrm>
            <a:off x="2998788" y="260350"/>
            <a:ext cx="1296987" cy="1081088"/>
            <a:chOff x="136" y="1668"/>
            <a:chExt cx="817" cy="681"/>
          </a:xfrm>
        </p:grpSpPr>
        <p:sp>
          <p:nvSpPr>
            <p:cNvPr id="19" name="AutoShape 16"/>
            <p:cNvSpPr>
              <a:spLocks noChangeArrowheads="1"/>
            </p:cNvSpPr>
            <p:nvPr userDrawn="1"/>
          </p:nvSpPr>
          <p:spPr bwMode="auto">
            <a:xfrm>
              <a:off x="136" y="1668"/>
              <a:ext cx="817" cy="681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pt-PT">
                <a:solidFill>
                  <a:srgbClr val="FFFFFF"/>
                </a:solidFill>
              </a:endParaRPr>
            </a:p>
          </p:txBody>
        </p:sp>
        <p:grpSp>
          <p:nvGrpSpPr>
            <p:cNvPr id="14" name="Group 3278"/>
            <p:cNvGrpSpPr>
              <a:grpSpLocks/>
            </p:cNvGrpSpPr>
            <p:nvPr userDrawn="1"/>
          </p:nvGrpSpPr>
          <p:grpSpPr bwMode="auto">
            <a:xfrm>
              <a:off x="251" y="1796"/>
              <a:ext cx="586" cy="424"/>
              <a:chOff x="2439" y="1692"/>
              <a:chExt cx="1162" cy="790"/>
            </a:xfrm>
          </p:grpSpPr>
          <p:sp>
            <p:nvSpPr>
              <p:cNvPr id="21" name="Freeform 3279"/>
              <p:cNvSpPr>
                <a:spLocks/>
              </p:cNvSpPr>
              <p:nvPr/>
            </p:nvSpPr>
            <p:spPr bwMode="auto">
              <a:xfrm>
                <a:off x="2439" y="1692"/>
                <a:ext cx="1162" cy="790"/>
              </a:xfrm>
              <a:custGeom>
                <a:avLst/>
                <a:gdLst/>
                <a:ahLst/>
                <a:cxnLst>
                  <a:cxn ang="0">
                    <a:pos x="581" y="365"/>
                  </a:cxn>
                  <a:cxn ang="0">
                    <a:pos x="552" y="395"/>
                  </a:cxn>
                  <a:cxn ang="0">
                    <a:pos x="30" y="395"/>
                  </a:cxn>
                  <a:cxn ang="0">
                    <a:pos x="0" y="365"/>
                  </a:cxn>
                  <a:cxn ang="0">
                    <a:pos x="0" y="29"/>
                  </a:cxn>
                  <a:cxn ang="0">
                    <a:pos x="30" y="0"/>
                  </a:cxn>
                  <a:cxn ang="0">
                    <a:pos x="552" y="0"/>
                  </a:cxn>
                  <a:cxn ang="0">
                    <a:pos x="581" y="29"/>
                  </a:cxn>
                  <a:cxn ang="0">
                    <a:pos x="581" y="365"/>
                  </a:cxn>
                </a:cxnLst>
                <a:rect l="0" t="0" r="r" b="b"/>
                <a:pathLst>
                  <a:path w="581" h="395">
                    <a:moveTo>
                      <a:pt x="581" y="365"/>
                    </a:moveTo>
                    <a:cubicBezTo>
                      <a:pt x="581" y="381"/>
                      <a:pt x="568" y="395"/>
                      <a:pt x="552" y="395"/>
                    </a:cubicBezTo>
                    <a:cubicBezTo>
                      <a:pt x="30" y="395"/>
                      <a:pt x="30" y="395"/>
                      <a:pt x="30" y="395"/>
                    </a:cubicBezTo>
                    <a:cubicBezTo>
                      <a:pt x="13" y="395"/>
                      <a:pt x="0" y="381"/>
                      <a:pt x="0" y="365"/>
                    </a:cubicBezTo>
                    <a:cubicBezTo>
                      <a:pt x="0" y="29"/>
                      <a:pt x="0" y="29"/>
                      <a:pt x="0" y="29"/>
                    </a:cubicBezTo>
                    <a:cubicBezTo>
                      <a:pt x="0" y="13"/>
                      <a:pt x="13" y="0"/>
                      <a:pt x="30" y="0"/>
                    </a:cubicBezTo>
                    <a:cubicBezTo>
                      <a:pt x="552" y="0"/>
                      <a:pt x="552" y="0"/>
                      <a:pt x="552" y="0"/>
                    </a:cubicBezTo>
                    <a:cubicBezTo>
                      <a:pt x="568" y="0"/>
                      <a:pt x="581" y="13"/>
                      <a:pt x="581" y="29"/>
                    </a:cubicBezTo>
                    <a:lnTo>
                      <a:pt x="581" y="365"/>
                    </a:lnTo>
                    <a:close/>
                  </a:path>
                </a:pathLst>
              </a:custGeom>
              <a:noFill/>
              <a:ln w="38100" cap="flat" cmpd="sng">
                <a:solidFill>
                  <a:schemeClr val="bg2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pt-PT">
                  <a:solidFill>
                    <a:srgbClr val="FFFFFF"/>
                  </a:solidFill>
                </a:endParaRPr>
              </a:p>
            </p:txBody>
          </p:sp>
          <p:sp>
            <p:nvSpPr>
              <p:cNvPr id="22" name="Freeform 3280"/>
              <p:cNvSpPr>
                <a:spLocks/>
              </p:cNvSpPr>
              <p:nvPr/>
            </p:nvSpPr>
            <p:spPr bwMode="auto">
              <a:xfrm>
                <a:off x="2441" y="1757"/>
                <a:ext cx="1158" cy="334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580" y="332"/>
                  </a:cxn>
                  <a:cxn ang="0">
                    <a:pos x="1158" y="0"/>
                  </a:cxn>
                </a:cxnLst>
                <a:rect l="0" t="0" r="r" b="b"/>
                <a:pathLst>
                  <a:path w="1158" h="332">
                    <a:moveTo>
                      <a:pt x="0" y="0"/>
                    </a:moveTo>
                    <a:lnTo>
                      <a:pt x="580" y="332"/>
                    </a:lnTo>
                    <a:lnTo>
                      <a:pt x="1158" y="0"/>
                    </a:lnTo>
                  </a:path>
                </a:pathLst>
              </a:custGeom>
              <a:noFill/>
              <a:ln w="38100" cap="flat" cmpd="sng">
                <a:solidFill>
                  <a:schemeClr val="bg2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pt-PT">
                  <a:solidFill>
                    <a:srgbClr val="FFFFFF"/>
                  </a:solidFill>
                </a:endParaRPr>
              </a:p>
            </p:txBody>
          </p:sp>
        </p:grpSp>
      </p:grpSp>
      <p:grpSp>
        <p:nvGrpSpPr>
          <p:cNvPr id="18" name="Group 9826"/>
          <p:cNvGrpSpPr>
            <a:grpSpLocks/>
          </p:cNvGrpSpPr>
          <p:nvPr userDrawn="1"/>
        </p:nvGrpSpPr>
        <p:grpSpPr bwMode="auto">
          <a:xfrm>
            <a:off x="1071563" y="260350"/>
            <a:ext cx="1296987" cy="1081088"/>
            <a:chOff x="675" y="164"/>
            <a:chExt cx="817" cy="681"/>
          </a:xfrm>
        </p:grpSpPr>
        <p:sp>
          <p:nvSpPr>
            <p:cNvPr id="24" name="AutoShape 15"/>
            <p:cNvSpPr>
              <a:spLocks noChangeArrowheads="1"/>
            </p:cNvSpPr>
            <p:nvPr/>
          </p:nvSpPr>
          <p:spPr bwMode="auto">
            <a:xfrm>
              <a:off x="675" y="164"/>
              <a:ext cx="817" cy="681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pt-PT">
                <a:solidFill>
                  <a:srgbClr val="FFFFFF"/>
                </a:solidFill>
              </a:endParaRPr>
            </a:p>
          </p:txBody>
        </p:sp>
        <p:grpSp>
          <p:nvGrpSpPr>
            <p:cNvPr id="20" name="Group 9824"/>
            <p:cNvGrpSpPr>
              <a:grpSpLocks/>
            </p:cNvGrpSpPr>
            <p:nvPr userDrawn="1"/>
          </p:nvGrpSpPr>
          <p:grpSpPr bwMode="auto">
            <a:xfrm>
              <a:off x="832" y="255"/>
              <a:ext cx="504" cy="499"/>
              <a:chOff x="471" y="388"/>
              <a:chExt cx="1062" cy="1032"/>
            </a:xfrm>
          </p:grpSpPr>
          <p:sp>
            <p:nvSpPr>
              <p:cNvPr id="26" name="Freeform 9812"/>
              <p:cNvSpPr>
                <a:spLocks/>
              </p:cNvSpPr>
              <p:nvPr userDrawn="1"/>
            </p:nvSpPr>
            <p:spPr bwMode="auto">
              <a:xfrm>
                <a:off x="850" y="388"/>
                <a:ext cx="520" cy="294"/>
              </a:xfrm>
              <a:custGeom>
                <a:avLst/>
                <a:gdLst/>
                <a:ahLst/>
                <a:cxnLst>
                  <a:cxn ang="0">
                    <a:pos x="1034" y="450"/>
                  </a:cxn>
                  <a:cxn ang="0">
                    <a:pos x="1024" y="476"/>
                  </a:cxn>
                  <a:cxn ang="0">
                    <a:pos x="1009" y="501"/>
                  </a:cxn>
                  <a:cxn ang="0">
                    <a:pos x="988" y="523"/>
                  </a:cxn>
                  <a:cxn ang="0">
                    <a:pos x="965" y="542"/>
                  </a:cxn>
                  <a:cxn ang="0">
                    <a:pos x="936" y="559"/>
                  </a:cxn>
                  <a:cxn ang="0">
                    <a:pos x="868" y="586"/>
                  </a:cxn>
                  <a:cxn ang="0">
                    <a:pos x="788" y="601"/>
                  </a:cxn>
                  <a:cxn ang="0">
                    <a:pos x="698" y="606"/>
                  </a:cxn>
                  <a:cxn ang="0">
                    <a:pos x="599" y="601"/>
                  </a:cxn>
                  <a:cxn ang="0">
                    <a:pos x="497" y="583"/>
                  </a:cxn>
                  <a:cxn ang="0">
                    <a:pos x="445" y="569"/>
                  </a:cxn>
                  <a:cxn ang="0">
                    <a:pos x="341" y="533"/>
                  </a:cxn>
                  <a:cxn ang="0">
                    <a:pos x="249" y="491"/>
                  </a:cxn>
                  <a:cxn ang="0">
                    <a:pos x="169" y="442"/>
                  </a:cxn>
                  <a:cxn ang="0">
                    <a:pos x="103" y="387"/>
                  </a:cxn>
                  <a:cxn ang="0">
                    <a:pos x="51" y="329"/>
                  </a:cxn>
                  <a:cxn ang="0">
                    <a:pos x="23" y="285"/>
                  </a:cxn>
                  <a:cxn ang="0">
                    <a:pos x="11" y="256"/>
                  </a:cxn>
                  <a:cxn ang="0">
                    <a:pos x="3" y="228"/>
                  </a:cxn>
                  <a:cxn ang="0">
                    <a:pos x="0" y="199"/>
                  </a:cxn>
                  <a:cxn ang="0">
                    <a:pos x="3" y="170"/>
                  </a:cxn>
                  <a:cxn ang="0">
                    <a:pos x="6" y="156"/>
                  </a:cxn>
                  <a:cxn ang="0">
                    <a:pos x="17" y="131"/>
                  </a:cxn>
                  <a:cxn ang="0">
                    <a:pos x="32" y="105"/>
                  </a:cxn>
                  <a:cxn ang="0">
                    <a:pos x="51" y="85"/>
                  </a:cxn>
                  <a:cxn ang="0">
                    <a:pos x="76" y="64"/>
                  </a:cxn>
                  <a:cxn ang="0">
                    <a:pos x="103" y="47"/>
                  </a:cxn>
                  <a:cxn ang="0">
                    <a:pos x="171" y="20"/>
                  </a:cxn>
                  <a:cxn ang="0">
                    <a:pos x="251" y="5"/>
                  </a:cxn>
                  <a:cxn ang="0">
                    <a:pos x="341" y="0"/>
                  </a:cxn>
                  <a:cxn ang="0">
                    <a:pos x="440" y="5"/>
                  </a:cxn>
                  <a:cxn ang="0">
                    <a:pos x="543" y="24"/>
                  </a:cxn>
                  <a:cxn ang="0">
                    <a:pos x="596" y="37"/>
                  </a:cxn>
                  <a:cxn ang="0">
                    <a:pos x="698" y="73"/>
                  </a:cxn>
                  <a:cxn ang="0">
                    <a:pos x="790" y="115"/>
                  </a:cxn>
                  <a:cxn ang="0">
                    <a:pos x="869" y="165"/>
                  </a:cxn>
                  <a:cxn ang="0">
                    <a:pos x="937" y="219"/>
                  </a:cxn>
                  <a:cxn ang="0">
                    <a:pos x="988" y="277"/>
                  </a:cxn>
                  <a:cxn ang="0">
                    <a:pos x="1016" y="321"/>
                  </a:cxn>
                  <a:cxn ang="0">
                    <a:pos x="1029" y="350"/>
                  </a:cxn>
                  <a:cxn ang="0">
                    <a:pos x="1036" y="379"/>
                  </a:cxn>
                  <a:cxn ang="0">
                    <a:pos x="1039" y="408"/>
                  </a:cxn>
                  <a:cxn ang="0">
                    <a:pos x="1038" y="436"/>
                  </a:cxn>
                  <a:cxn ang="0">
                    <a:pos x="1034" y="450"/>
                  </a:cxn>
                </a:cxnLst>
                <a:rect l="0" t="0" r="r" b="b"/>
                <a:pathLst>
                  <a:path w="1039" h="606">
                    <a:moveTo>
                      <a:pt x="1034" y="450"/>
                    </a:moveTo>
                    <a:lnTo>
                      <a:pt x="1034" y="450"/>
                    </a:lnTo>
                    <a:lnTo>
                      <a:pt x="1029" y="464"/>
                    </a:lnTo>
                    <a:lnTo>
                      <a:pt x="1024" y="476"/>
                    </a:lnTo>
                    <a:lnTo>
                      <a:pt x="1016" y="489"/>
                    </a:lnTo>
                    <a:lnTo>
                      <a:pt x="1009" y="501"/>
                    </a:lnTo>
                    <a:lnTo>
                      <a:pt x="999" y="511"/>
                    </a:lnTo>
                    <a:lnTo>
                      <a:pt x="988" y="523"/>
                    </a:lnTo>
                    <a:lnTo>
                      <a:pt x="976" y="532"/>
                    </a:lnTo>
                    <a:lnTo>
                      <a:pt x="965" y="542"/>
                    </a:lnTo>
                    <a:lnTo>
                      <a:pt x="951" y="550"/>
                    </a:lnTo>
                    <a:lnTo>
                      <a:pt x="936" y="559"/>
                    </a:lnTo>
                    <a:lnTo>
                      <a:pt x="903" y="574"/>
                    </a:lnTo>
                    <a:lnTo>
                      <a:pt x="868" y="586"/>
                    </a:lnTo>
                    <a:lnTo>
                      <a:pt x="830" y="594"/>
                    </a:lnTo>
                    <a:lnTo>
                      <a:pt x="788" y="601"/>
                    </a:lnTo>
                    <a:lnTo>
                      <a:pt x="744" y="606"/>
                    </a:lnTo>
                    <a:lnTo>
                      <a:pt x="698" y="606"/>
                    </a:lnTo>
                    <a:lnTo>
                      <a:pt x="650" y="605"/>
                    </a:lnTo>
                    <a:lnTo>
                      <a:pt x="599" y="601"/>
                    </a:lnTo>
                    <a:lnTo>
                      <a:pt x="548" y="593"/>
                    </a:lnTo>
                    <a:lnTo>
                      <a:pt x="497" y="583"/>
                    </a:lnTo>
                    <a:lnTo>
                      <a:pt x="445" y="569"/>
                    </a:lnTo>
                    <a:lnTo>
                      <a:pt x="445" y="569"/>
                    </a:lnTo>
                    <a:lnTo>
                      <a:pt x="392" y="552"/>
                    </a:lnTo>
                    <a:lnTo>
                      <a:pt x="341" y="533"/>
                    </a:lnTo>
                    <a:lnTo>
                      <a:pt x="295" y="513"/>
                    </a:lnTo>
                    <a:lnTo>
                      <a:pt x="249" y="491"/>
                    </a:lnTo>
                    <a:lnTo>
                      <a:pt x="209" y="467"/>
                    </a:lnTo>
                    <a:lnTo>
                      <a:pt x="169" y="442"/>
                    </a:lnTo>
                    <a:lnTo>
                      <a:pt x="134" y="414"/>
                    </a:lnTo>
                    <a:lnTo>
                      <a:pt x="103" y="387"/>
                    </a:lnTo>
                    <a:lnTo>
                      <a:pt x="74" y="358"/>
                    </a:lnTo>
                    <a:lnTo>
                      <a:pt x="51" y="329"/>
                    </a:lnTo>
                    <a:lnTo>
                      <a:pt x="32" y="301"/>
                    </a:lnTo>
                    <a:lnTo>
                      <a:pt x="23" y="285"/>
                    </a:lnTo>
                    <a:lnTo>
                      <a:pt x="17" y="272"/>
                    </a:lnTo>
                    <a:lnTo>
                      <a:pt x="11" y="256"/>
                    </a:lnTo>
                    <a:lnTo>
                      <a:pt x="6" y="243"/>
                    </a:lnTo>
                    <a:lnTo>
                      <a:pt x="3" y="228"/>
                    </a:lnTo>
                    <a:lnTo>
                      <a:pt x="1" y="212"/>
                    </a:lnTo>
                    <a:lnTo>
                      <a:pt x="0" y="199"/>
                    </a:lnTo>
                    <a:lnTo>
                      <a:pt x="1" y="185"/>
                    </a:lnTo>
                    <a:lnTo>
                      <a:pt x="3" y="170"/>
                    </a:lnTo>
                    <a:lnTo>
                      <a:pt x="6" y="156"/>
                    </a:lnTo>
                    <a:lnTo>
                      <a:pt x="6" y="156"/>
                    </a:lnTo>
                    <a:lnTo>
                      <a:pt x="10" y="143"/>
                    </a:lnTo>
                    <a:lnTo>
                      <a:pt x="17" y="131"/>
                    </a:lnTo>
                    <a:lnTo>
                      <a:pt x="23" y="117"/>
                    </a:lnTo>
                    <a:lnTo>
                      <a:pt x="32" y="105"/>
                    </a:lnTo>
                    <a:lnTo>
                      <a:pt x="40" y="95"/>
                    </a:lnTo>
                    <a:lnTo>
                      <a:pt x="51" y="85"/>
                    </a:lnTo>
                    <a:lnTo>
                      <a:pt x="62" y="75"/>
                    </a:lnTo>
                    <a:lnTo>
                      <a:pt x="76" y="64"/>
                    </a:lnTo>
                    <a:lnTo>
                      <a:pt x="90" y="56"/>
                    </a:lnTo>
                    <a:lnTo>
                      <a:pt x="103" y="47"/>
                    </a:lnTo>
                    <a:lnTo>
                      <a:pt x="136" y="32"/>
                    </a:lnTo>
                    <a:lnTo>
                      <a:pt x="171" y="20"/>
                    </a:lnTo>
                    <a:lnTo>
                      <a:pt x="210" y="12"/>
                    </a:lnTo>
                    <a:lnTo>
                      <a:pt x="251" y="5"/>
                    </a:lnTo>
                    <a:lnTo>
                      <a:pt x="295" y="2"/>
                    </a:lnTo>
                    <a:lnTo>
                      <a:pt x="341" y="0"/>
                    </a:lnTo>
                    <a:lnTo>
                      <a:pt x="390" y="2"/>
                    </a:lnTo>
                    <a:lnTo>
                      <a:pt x="440" y="5"/>
                    </a:lnTo>
                    <a:lnTo>
                      <a:pt x="491" y="13"/>
                    </a:lnTo>
                    <a:lnTo>
                      <a:pt x="543" y="24"/>
                    </a:lnTo>
                    <a:lnTo>
                      <a:pt x="596" y="37"/>
                    </a:lnTo>
                    <a:lnTo>
                      <a:pt x="596" y="37"/>
                    </a:lnTo>
                    <a:lnTo>
                      <a:pt x="649" y="54"/>
                    </a:lnTo>
                    <a:lnTo>
                      <a:pt x="698" y="73"/>
                    </a:lnTo>
                    <a:lnTo>
                      <a:pt x="745" y="93"/>
                    </a:lnTo>
                    <a:lnTo>
                      <a:pt x="790" y="115"/>
                    </a:lnTo>
                    <a:lnTo>
                      <a:pt x="832" y="139"/>
                    </a:lnTo>
                    <a:lnTo>
                      <a:pt x="869" y="165"/>
                    </a:lnTo>
                    <a:lnTo>
                      <a:pt x="905" y="192"/>
                    </a:lnTo>
                    <a:lnTo>
                      <a:pt x="937" y="219"/>
                    </a:lnTo>
                    <a:lnTo>
                      <a:pt x="965" y="248"/>
                    </a:lnTo>
                    <a:lnTo>
                      <a:pt x="988" y="277"/>
                    </a:lnTo>
                    <a:lnTo>
                      <a:pt x="1009" y="306"/>
                    </a:lnTo>
                    <a:lnTo>
                      <a:pt x="1016" y="321"/>
                    </a:lnTo>
                    <a:lnTo>
                      <a:pt x="1022" y="335"/>
                    </a:lnTo>
                    <a:lnTo>
                      <a:pt x="1029" y="350"/>
                    </a:lnTo>
                    <a:lnTo>
                      <a:pt x="1033" y="365"/>
                    </a:lnTo>
                    <a:lnTo>
                      <a:pt x="1036" y="379"/>
                    </a:lnTo>
                    <a:lnTo>
                      <a:pt x="1039" y="394"/>
                    </a:lnTo>
                    <a:lnTo>
                      <a:pt x="1039" y="408"/>
                    </a:lnTo>
                    <a:lnTo>
                      <a:pt x="1039" y="423"/>
                    </a:lnTo>
                    <a:lnTo>
                      <a:pt x="1038" y="436"/>
                    </a:lnTo>
                    <a:lnTo>
                      <a:pt x="1034" y="450"/>
                    </a:lnTo>
                    <a:lnTo>
                      <a:pt x="1034" y="450"/>
                    </a:lnTo>
                    <a:close/>
                  </a:path>
                </a:pathLst>
              </a:custGeom>
              <a:noFill/>
              <a:ln w="38100" cmpd="sng">
                <a:solidFill>
                  <a:schemeClr val="bg2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pt-PT">
                  <a:solidFill>
                    <a:srgbClr val="FFFFFF"/>
                  </a:solidFill>
                </a:endParaRPr>
              </a:p>
            </p:txBody>
          </p:sp>
          <p:sp>
            <p:nvSpPr>
              <p:cNvPr id="27" name="Freeform 9813"/>
              <p:cNvSpPr>
                <a:spLocks/>
              </p:cNvSpPr>
              <p:nvPr userDrawn="1"/>
            </p:nvSpPr>
            <p:spPr bwMode="auto">
              <a:xfrm>
                <a:off x="619" y="543"/>
                <a:ext cx="375" cy="362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12" y="0"/>
                  </a:cxn>
                  <a:cxn ang="0">
                    <a:pos x="5" y="25"/>
                  </a:cxn>
                  <a:cxn ang="0">
                    <a:pos x="2" y="51"/>
                  </a:cxn>
                  <a:cxn ang="0">
                    <a:pos x="0" y="78"/>
                  </a:cxn>
                  <a:cxn ang="0">
                    <a:pos x="0" y="105"/>
                  </a:cxn>
                  <a:cxn ang="0">
                    <a:pos x="3" y="130"/>
                  </a:cxn>
                  <a:cxn ang="0">
                    <a:pos x="9" y="158"/>
                  </a:cxn>
                  <a:cxn ang="0">
                    <a:pos x="15" y="185"/>
                  </a:cxn>
                  <a:cxn ang="0">
                    <a:pos x="26" y="212"/>
                  </a:cxn>
                  <a:cxn ang="0">
                    <a:pos x="36" y="239"/>
                  </a:cxn>
                  <a:cxn ang="0">
                    <a:pos x="49" y="266"/>
                  </a:cxn>
                  <a:cxn ang="0">
                    <a:pos x="65" y="293"/>
                  </a:cxn>
                  <a:cxn ang="0">
                    <a:pos x="82" y="319"/>
                  </a:cxn>
                  <a:cxn ang="0">
                    <a:pos x="100" y="346"/>
                  </a:cxn>
                  <a:cxn ang="0">
                    <a:pos x="122" y="372"/>
                  </a:cxn>
                  <a:cxn ang="0">
                    <a:pos x="145" y="399"/>
                  </a:cxn>
                  <a:cxn ang="0">
                    <a:pos x="168" y="424"/>
                  </a:cxn>
                  <a:cxn ang="0">
                    <a:pos x="194" y="450"/>
                  </a:cxn>
                  <a:cxn ang="0">
                    <a:pos x="223" y="474"/>
                  </a:cxn>
                  <a:cxn ang="0">
                    <a:pos x="252" y="497"/>
                  </a:cxn>
                  <a:cxn ang="0">
                    <a:pos x="282" y="521"/>
                  </a:cxn>
                  <a:cxn ang="0">
                    <a:pos x="313" y="545"/>
                  </a:cxn>
                  <a:cxn ang="0">
                    <a:pos x="347" y="567"/>
                  </a:cxn>
                  <a:cxn ang="0">
                    <a:pos x="382" y="589"/>
                  </a:cxn>
                  <a:cxn ang="0">
                    <a:pos x="418" y="609"/>
                  </a:cxn>
                  <a:cxn ang="0">
                    <a:pos x="455" y="630"/>
                  </a:cxn>
                  <a:cxn ang="0">
                    <a:pos x="494" y="650"/>
                  </a:cxn>
                  <a:cxn ang="0">
                    <a:pos x="534" y="669"/>
                  </a:cxn>
                  <a:cxn ang="0">
                    <a:pos x="574" y="686"/>
                  </a:cxn>
                  <a:cxn ang="0">
                    <a:pos x="617" y="703"/>
                  </a:cxn>
                  <a:cxn ang="0">
                    <a:pos x="659" y="718"/>
                  </a:cxn>
                  <a:cxn ang="0">
                    <a:pos x="703" y="733"/>
                  </a:cxn>
                  <a:cxn ang="0">
                    <a:pos x="749" y="747"/>
                  </a:cxn>
                </a:cxnLst>
                <a:rect l="0" t="0" r="r" b="b"/>
                <a:pathLst>
                  <a:path w="749" h="747">
                    <a:moveTo>
                      <a:pt x="12" y="0"/>
                    </a:moveTo>
                    <a:lnTo>
                      <a:pt x="12" y="0"/>
                    </a:lnTo>
                    <a:lnTo>
                      <a:pt x="5" y="25"/>
                    </a:lnTo>
                    <a:lnTo>
                      <a:pt x="2" y="51"/>
                    </a:lnTo>
                    <a:lnTo>
                      <a:pt x="0" y="78"/>
                    </a:lnTo>
                    <a:lnTo>
                      <a:pt x="0" y="105"/>
                    </a:lnTo>
                    <a:lnTo>
                      <a:pt x="3" y="130"/>
                    </a:lnTo>
                    <a:lnTo>
                      <a:pt x="9" y="158"/>
                    </a:lnTo>
                    <a:lnTo>
                      <a:pt x="15" y="185"/>
                    </a:lnTo>
                    <a:lnTo>
                      <a:pt x="26" y="212"/>
                    </a:lnTo>
                    <a:lnTo>
                      <a:pt x="36" y="239"/>
                    </a:lnTo>
                    <a:lnTo>
                      <a:pt x="49" y="266"/>
                    </a:lnTo>
                    <a:lnTo>
                      <a:pt x="65" y="293"/>
                    </a:lnTo>
                    <a:lnTo>
                      <a:pt x="82" y="319"/>
                    </a:lnTo>
                    <a:lnTo>
                      <a:pt x="100" y="346"/>
                    </a:lnTo>
                    <a:lnTo>
                      <a:pt x="122" y="372"/>
                    </a:lnTo>
                    <a:lnTo>
                      <a:pt x="145" y="399"/>
                    </a:lnTo>
                    <a:lnTo>
                      <a:pt x="168" y="424"/>
                    </a:lnTo>
                    <a:lnTo>
                      <a:pt x="194" y="450"/>
                    </a:lnTo>
                    <a:lnTo>
                      <a:pt x="223" y="474"/>
                    </a:lnTo>
                    <a:lnTo>
                      <a:pt x="252" y="497"/>
                    </a:lnTo>
                    <a:lnTo>
                      <a:pt x="282" y="521"/>
                    </a:lnTo>
                    <a:lnTo>
                      <a:pt x="313" y="545"/>
                    </a:lnTo>
                    <a:lnTo>
                      <a:pt x="347" y="567"/>
                    </a:lnTo>
                    <a:lnTo>
                      <a:pt x="382" y="589"/>
                    </a:lnTo>
                    <a:lnTo>
                      <a:pt x="418" y="609"/>
                    </a:lnTo>
                    <a:lnTo>
                      <a:pt x="455" y="630"/>
                    </a:lnTo>
                    <a:lnTo>
                      <a:pt x="494" y="650"/>
                    </a:lnTo>
                    <a:lnTo>
                      <a:pt x="534" y="669"/>
                    </a:lnTo>
                    <a:lnTo>
                      <a:pt x="574" y="686"/>
                    </a:lnTo>
                    <a:lnTo>
                      <a:pt x="617" y="703"/>
                    </a:lnTo>
                    <a:lnTo>
                      <a:pt x="659" y="718"/>
                    </a:lnTo>
                    <a:lnTo>
                      <a:pt x="703" y="733"/>
                    </a:lnTo>
                    <a:lnTo>
                      <a:pt x="749" y="747"/>
                    </a:lnTo>
                  </a:path>
                </a:pathLst>
              </a:custGeom>
              <a:noFill/>
              <a:ln w="38100" cmpd="sng">
                <a:solidFill>
                  <a:schemeClr val="bg2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pt-PT">
                  <a:solidFill>
                    <a:srgbClr val="FFFFFF"/>
                  </a:solidFill>
                </a:endParaRPr>
              </a:p>
            </p:txBody>
          </p:sp>
          <p:sp>
            <p:nvSpPr>
              <p:cNvPr id="28" name="Freeform 9814"/>
              <p:cNvSpPr>
                <a:spLocks/>
              </p:cNvSpPr>
              <p:nvPr userDrawn="1"/>
            </p:nvSpPr>
            <p:spPr bwMode="auto">
              <a:xfrm>
                <a:off x="994" y="769"/>
                <a:ext cx="518" cy="163"/>
              </a:xfrm>
              <a:custGeom>
                <a:avLst/>
                <a:gdLst/>
                <a:ahLst/>
                <a:cxnLst>
                  <a:cxn ang="0">
                    <a:pos x="1037" y="0"/>
                  </a:cxn>
                  <a:cxn ang="0">
                    <a:pos x="1037" y="0"/>
                  </a:cxn>
                  <a:cxn ang="0">
                    <a:pos x="1028" y="28"/>
                  </a:cxn>
                  <a:cxn ang="0">
                    <a:pos x="1016" y="53"/>
                  </a:cxn>
                  <a:cxn ang="0">
                    <a:pos x="1003" y="79"/>
                  </a:cxn>
                  <a:cxn ang="0">
                    <a:pos x="987" y="102"/>
                  </a:cxn>
                  <a:cxn ang="0">
                    <a:pos x="970" y="124"/>
                  </a:cxn>
                  <a:cxn ang="0">
                    <a:pos x="952" y="146"/>
                  </a:cxn>
                  <a:cxn ang="0">
                    <a:pos x="931" y="167"/>
                  </a:cxn>
                  <a:cxn ang="0">
                    <a:pos x="908" y="187"/>
                  </a:cxn>
                  <a:cxn ang="0">
                    <a:pos x="884" y="206"/>
                  </a:cxn>
                  <a:cxn ang="0">
                    <a:pos x="858" y="223"/>
                  </a:cxn>
                  <a:cxn ang="0">
                    <a:pos x="829" y="238"/>
                  </a:cxn>
                  <a:cxn ang="0">
                    <a:pos x="800" y="254"/>
                  </a:cxn>
                  <a:cxn ang="0">
                    <a:pos x="770" y="267"/>
                  </a:cxn>
                  <a:cxn ang="0">
                    <a:pos x="738" y="281"/>
                  </a:cxn>
                  <a:cxn ang="0">
                    <a:pos x="705" y="293"/>
                  </a:cxn>
                  <a:cxn ang="0">
                    <a:pos x="670" y="301"/>
                  </a:cxn>
                  <a:cxn ang="0">
                    <a:pos x="634" y="311"/>
                  </a:cxn>
                  <a:cxn ang="0">
                    <a:pos x="598" y="318"/>
                  </a:cxn>
                  <a:cxn ang="0">
                    <a:pos x="559" y="325"/>
                  </a:cxn>
                  <a:cxn ang="0">
                    <a:pos x="520" y="330"/>
                  </a:cxn>
                  <a:cxn ang="0">
                    <a:pos x="481" y="333"/>
                  </a:cxn>
                  <a:cxn ang="0">
                    <a:pos x="440" y="335"/>
                  </a:cxn>
                  <a:cxn ang="0">
                    <a:pos x="400" y="337"/>
                  </a:cxn>
                  <a:cxn ang="0">
                    <a:pos x="357" y="335"/>
                  </a:cxn>
                  <a:cxn ang="0">
                    <a:pos x="315" y="333"/>
                  </a:cxn>
                  <a:cxn ang="0">
                    <a:pos x="270" y="330"/>
                  </a:cxn>
                  <a:cxn ang="0">
                    <a:pos x="226" y="325"/>
                  </a:cxn>
                  <a:cxn ang="0">
                    <a:pos x="182" y="320"/>
                  </a:cxn>
                  <a:cxn ang="0">
                    <a:pos x="136" y="311"/>
                  </a:cxn>
                  <a:cxn ang="0">
                    <a:pos x="92" y="303"/>
                  </a:cxn>
                  <a:cxn ang="0">
                    <a:pos x="46" y="291"/>
                  </a:cxn>
                  <a:cxn ang="0">
                    <a:pos x="0" y="279"/>
                  </a:cxn>
                </a:cxnLst>
                <a:rect l="0" t="0" r="r" b="b"/>
                <a:pathLst>
                  <a:path w="1037" h="337">
                    <a:moveTo>
                      <a:pt x="1037" y="0"/>
                    </a:moveTo>
                    <a:lnTo>
                      <a:pt x="1037" y="0"/>
                    </a:lnTo>
                    <a:lnTo>
                      <a:pt x="1028" y="28"/>
                    </a:lnTo>
                    <a:lnTo>
                      <a:pt x="1016" y="53"/>
                    </a:lnTo>
                    <a:lnTo>
                      <a:pt x="1003" y="79"/>
                    </a:lnTo>
                    <a:lnTo>
                      <a:pt x="987" y="102"/>
                    </a:lnTo>
                    <a:lnTo>
                      <a:pt x="970" y="124"/>
                    </a:lnTo>
                    <a:lnTo>
                      <a:pt x="952" y="146"/>
                    </a:lnTo>
                    <a:lnTo>
                      <a:pt x="931" y="167"/>
                    </a:lnTo>
                    <a:lnTo>
                      <a:pt x="908" y="187"/>
                    </a:lnTo>
                    <a:lnTo>
                      <a:pt x="884" y="206"/>
                    </a:lnTo>
                    <a:lnTo>
                      <a:pt x="858" y="223"/>
                    </a:lnTo>
                    <a:lnTo>
                      <a:pt x="829" y="238"/>
                    </a:lnTo>
                    <a:lnTo>
                      <a:pt x="800" y="254"/>
                    </a:lnTo>
                    <a:lnTo>
                      <a:pt x="770" y="267"/>
                    </a:lnTo>
                    <a:lnTo>
                      <a:pt x="738" y="281"/>
                    </a:lnTo>
                    <a:lnTo>
                      <a:pt x="705" y="293"/>
                    </a:lnTo>
                    <a:lnTo>
                      <a:pt x="670" y="301"/>
                    </a:lnTo>
                    <a:lnTo>
                      <a:pt x="634" y="311"/>
                    </a:lnTo>
                    <a:lnTo>
                      <a:pt x="598" y="318"/>
                    </a:lnTo>
                    <a:lnTo>
                      <a:pt x="559" y="325"/>
                    </a:lnTo>
                    <a:lnTo>
                      <a:pt x="520" y="330"/>
                    </a:lnTo>
                    <a:lnTo>
                      <a:pt x="481" y="333"/>
                    </a:lnTo>
                    <a:lnTo>
                      <a:pt x="440" y="335"/>
                    </a:lnTo>
                    <a:lnTo>
                      <a:pt x="400" y="337"/>
                    </a:lnTo>
                    <a:lnTo>
                      <a:pt x="357" y="335"/>
                    </a:lnTo>
                    <a:lnTo>
                      <a:pt x="315" y="333"/>
                    </a:lnTo>
                    <a:lnTo>
                      <a:pt x="270" y="330"/>
                    </a:lnTo>
                    <a:lnTo>
                      <a:pt x="226" y="325"/>
                    </a:lnTo>
                    <a:lnTo>
                      <a:pt x="182" y="320"/>
                    </a:lnTo>
                    <a:lnTo>
                      <a:pt x="136" y="311"/>
                    </a:lnTo>
                    <a:lnTo>
                      <a:pt x="92" y="303"/>
                    </a:lnTo>
                    <a:lnTo>
                      <a:pt x="46" y="291"/>
                    </a:lnTo>
                    <a:lnTo>
                      <a:pt x="0" y="279"/>
                    </a:lnTo>
                  </a:path>
                </a:pathLst>
              </a:custGeom>
              <a:noFill/>
              <a:ln w="38100" cmpd="sng">
                <a:solidFill>
                  <a:schemeClr val="bg2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pt-PT">
                  <a:solidFill>
                    <a:srgbClr val="FFFFFF"/>
                  </a:solidFill>
                </a:endParaRPr>
              </a:p>
            </p:txBody>
          </p:sp>
          <p:sp>
            <p:nvSpPr>
              <p:cNvPr id="29" name="Freeform 9815"/>
              <p:cNvSpPr>
                <a:spLocks/>
              </p:cNvSpPr>
              <p:nvPr userDrawn="1"/>
            </p:nvSpPr>
            <p:spPr bwMode="auto">
              <a:xfrm>
                <a:off x="477" y="810"/>
                <a:ext cx="449" cy="343"/>
              </a:xfrm>
              <a:custGeom>
                <a:avLst/>
                <a:gdLst/>
                <a:ahLst/>
                <a:cxnLst>
                  <a:cxn ang="0">
                    <a:pos x="7" y="0"/>
                  </a:cxn>
                  <a:cxn ang="0">
                    <a:pos x="7" y="0"/>
                  </a:cxn>
                  <a:cxn ang="0">
                    <a:pos x="1" y="22"/>
                  </a:cxn>
                  <a:cxn ang="0">
                    <a:pos x="0" y="44"/>
                  </a:cxn>
                  <a:cxn ang="0">
                    <a:pos x="0" y="68"/>
                  </a:cxn>
                  <a:cxn ang="0">
                    <a:pos x="3" y="90"/>
                  </a:cxn>
                  <a:cxn ang="0">
                    <a:pos x="8" y="113"/>
                  </a:cxn>
                  <a:cxn ang="0">
                    <a:pos x="15" y="137"/>
                  </a:cxn>
                  <a:cxn ang="0">
                    <a:pos x="25" y="163"/>
                  </a:cxn>
                  <a:cxn ang="0">
                    <a:pos x="39" y="187"/>
                  </a:cxn>
                  <a:cxn ang="0">
                    <a:pos x="54" y="210"/>
                  </a:cxn>
                  <a:cxn ang="0">
                    <a:pos x="71" y="236"/>
                  </a:cxn>
                  <a:cxn ang="0">
                    <a:pos x="90" y="260"/>
                  </a:cxn>
                  <a:cxn ang="0">
                    <a:pos x="112" y="285"/>
                  </a:cxn>
                  <a:cxn ang="0">
                    <a:pos x="134" y="309"/>
                  </a:cxn>
                  <a:cxn ang="0">
                    <a:pos x="159" y="334"/>
                  </a:cxn>
                  <a:cxn ang="0">
                    <a:pos x="188" y="358"/>
                  </a:cxn>
                  <a:cxn ang="0">
                    <a:pos x="217" y="382"/>
                  </a:cxn>
                  <a:cxn ang="0">
                    <a:pos x="248" y="407"/>
                  </a:cxn>
                  <a:cxn ang="0">
                    <a:pos x="280" y="431"/>
                  </a:cxn>
                  <a:cxn ang="0">
                    <a:pos x="316" y="453"/>
                  </a:cxn>
                  <a:cxn ang="0">
                    <a:pos x="351" y="477"/>
                  </a:cxn>
                  <a:cxn ang="0">
                    <a:pos x="389" y="499"/>
                  </a:cxn>
                  <a:cxn ang="0">
                    <a:pos x="430" y="521"/>
                  </a:cxn>
                  <a:cxn ang="0">
                    <a:pos x="470" y="543"/>
                  </a:cxn>
                  <a:cxn ang="0">
                    <a:pos x="513" y="565"/>
                  </a:cxn>
                  <a:cxn ang="0">
                    <a:pos x="555" y="586"/>
                  </a:cxn>
                  <a:cxn ang="0">
                    <a:pos x="601" y="606"/>
                  </a:cxn>
                  <a:cxn ang="0">
                    <a:pos x="647" y="625"/>
                  </a:cxn>
                  <a:cxn ang="0">
                    <a:pos x="695" y="643"/>
                  </a:cxn>
                  <a:cxn ang="0">
                    <a:pos x="744" y="662"/>
                  </a:cxn>
                  <a:cxn ang="0">
                    <a:pos x="793" y="679"/>
                  </a:cxn>
                  <a:cxn ang="0">
                    <a:pos x="844" y="694"/>
                  </a:cxn>
                  <a:cxn ang="0">
                    <a:pos x="897" y="710"/>
                  </a:cxn>
                </a:cxnLst>
                <a:rect l="0" t="0" r="r" b="b"/>
                <a:pathLst>
                  <a:path w="897" h="710">
                    <a:moveTo>
                      <a:pt x="7" y="0"/>
                    </a:moveTo>
                    <a:lnTo>
                      <a:pt x="7" y="0"/>
                    </a:lnTo>
                    <a:lnTo>
                      <a:pt x="1" y="22"/>
                    </a:lnTo>
                    <a:lnTo>
                      <a:pt x="0" y="44"/>
                    </a:lnTo>
                    <a:lnTo>
                      <a:pt x="0" y="68"/>
                    </a:lnTo>
                    <a:lnTo>
                      <a:pt x="3" y="90"/>
                    </a:lnTo>
                    <a:lnTo>
                      <a:pt x="8" y="113"/>
                    </a:lnTo>
                    <a:lnTo>
                      <a:pt x="15" y="137"/>
                    </a:lnTo>
                    <a:lnTo>
                      <a:pt x="25" y="163"/>
                    </a:lnTo>
                    <a:lnTo>
                      <a:pt x="39" y="187"/>
                    </a:lnTo>
                    <a:lnTo>
                      <a:pt x="54" y="210"/>
                    </a:lnTo>
                    <a:lnTo>
                      <a:pt x="71" y="236"/>
                    </a:lnTo>
                    <a:lnTo>
                      <a:pt x="90" y="260"/>
                    </a:lnTo>
                    <a:lnTo>
                      <a:pt x="112" y="285"/>
                    </a:lnTo>
                    <a:lnTo>
                      <a:pt x="134" y="309"/>
                    </a:lnTo>
                    <a:lnTo>
                      <a:pt x="159" y="334"/>
                    </a:lnTo>
                    <a:lnTo>
                      <a:pt x="188" y="358"/>
                    </a:lnTo>
                    <a:lnTo>
                      <a:pt x="217" y="382"/>
                    </a:lnTo>
                    <a:lnTo>
                      <a:pt x="248" y="407"/>
                    </a:lnTo>
                    <a:lnTo>
                      <a:pt x="280" y="431"/>
                    </a:lnTo>
                    <a:lnTo>
                      <a:pt x="316" y="453"/>
                    </a:lnTo>
                    <a:lnTo>
                      <a:pt x="351" y="477"/>
                    </a:lnTo>
                    <a:lnTo>
                      <a:pt x="389" y="499"/>
                    </a:lnTo>
                    <a:lnTo>
                      <a:pt x="430" y="521"/>
                    </a:lnTo>
                    <a:lnTo>
                      <a:pt x="470" y="543"/>
                    </a:lnTo>
                    <a:lnTo>
                      <a:pt x="513" y="565"/>
                    </a:lnTo>
                    <a:lnTo>
                      <a:pt x="555" y="586"/>
                    </a:lnTo>
                    <a:lnTo>
                      <a:pt x="601" y="606"/>
                    </a:lnTo>
                    <a:lnTo>
                      <a:pt x="647" y="625"/>
                    </a:lnTo>
                    <a:lnTo>
                      <a:pt x="695" y="643"/>
                    </a:lnTo>
                    <a:lnTo>
                      <a:pt x="744" y="662"/>
                    </a:lnTo>
                    <a:lnTo>
                      <a:pt x="793" y="679"/>
                    </a:lnTo>
                    <a:lnTo>
                      <a:pt x="844" y="694"/>
                    </a:lnTo>
                    <a:lnTo>
                      <a:pt x="897" y="710"/>
                    </a:lnTo>
                  </a:path>
                </a:pathLst>
              </a:custGeom>
              <a:noFill/>
              <a:ln w="38100" cmpd="sng">
                <a:solidFill>
                  <a:schemeClr val="bg2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pt-PT">
                  <a:solidFill>
                    <a:srgbClr val="FFFFFF"/>
                  </a:solidFill>
                </a:endParaRPr>
              </a:p>
            </p:txBody>
          </p:sp>
          <p:sp>
            <p:nvSpPr>
              <p:cNvPr id="30" name="Freeform 9816"/>
              <p:cNvSpPr>
                <a:spLocks/>
              </p:cNvSpPr>
              <p:nvPr userDrawn="1"/>
            </p:nvSpPr>
            <p:spPr bwMode="auto">
              <a:xfrm>
                <a:off x="928" y="1089"/>
                <a:ext cx="565" cy="110"/>
              </a:xfrm>
              <a:custGeom>
                <a:avLst/>
                <a:gdLst/>
                <a:ahLst/>
                <a:cxnLst>
                  <a:cxn ang="0">
                    <a:pos x="1132" y="0"/>
                  </a:cxn>
                  <a:cxn ang="0">
                    <a:pos x="1132" y="0"/>
                  </a:cxn>
                  <a:cxn ang="0">
                    <a:pos x="1125" y="22"/>
                  </a:cxn>
                  <a:cxn ang="0">
                    <a:pos x="1115" y="43"/>
                  </a:cxn>
                  <a:cxn ang="0">
                    <a:pos x="1103" y="61"/>
                  </a:cxn>
                  <a:cxn ang="0">
                    <a:pos x="1087" y="80"/>
                  </a:cxn>
                  <a:cxn ang="0">
                    <a:pos x="1070" y="97"/>
                  </a:cxn>
                  <a:cxn ang="0">
                    <a:pos x="1050" y="114"/>
                  </a:cxn>
                  <a:cxn ang="0">
                    <a:pos x="1030" y="129"/>
                  </a:cxn>
                  <a:cxn ang="0">
                    <a:pos x="1006" y="143"/>
                  </a:cxn>
                  <a:cxn ang="0">
                    <a:pos x="980" y="155"/>
                  </a:cxn>
                  <a:cxn ang="0">
                    <a:pos x="953" y="167"/>
                  </a:cxn>
                  <a:cxn ang="0">
                    <a:pos x="923" y="179"/>
                  </a:cxn>
                  <a:cxn ang="0">
                    <a:pos x="892" y="187"/>
                  </a:cxn>
                  <a:cxn ang="0">
                    <a:pos x="860" y="196"/>
                  </a:cxn>
                  <a:cxn ang="0">
                    <a:pos x="824" y="204"/>
                  </a:cxn>
                  <a:cxn ang="0">
                    <a:pos x="788" y="209"/>
                  </a:cxn>
                  <a:cxn ang="0">
                    <a:pos x="751" y="214"/>
                  </a:cxn>
                  <a:cxn ang="0">
                    <a:pos x="712" y="219"/>
                  </a:cxn>
                  <a:cxn ang="0">
                    <a:pos x="671" y="221"/>
                  </a:cxn>
                  <a:cxn ang="0">
                    <a:pos x="629" y="223"/>
                  </a:cxn>
                  <a:cxn ang="0">
                    <a:pos x="586" y="224"/>
                  </a:cxn>
                  <a:cxn ang="0">
                    <a:pos x="542" y="223"/>
                  </a:cxn>
                  <a:cxn ang="0">
                    <a:pos x="498" y="221"/>
                  </a:cxn>
                  <a:cxn ang="0">
                    <a:pos x="450" y="218"/>
                  </a:cxn>
                  <a:cxn ang="0">
                    <a:pos x="405" y="214"/>
                  </a:cxn>
                  <a:cxn ang="0">
                    <a:pos x="355" y="207"/>
                  </a:cxn>
                  <a:cxn ang="0">
                    <a:pos x="306" y="202"/>
                  </a:cxn>
                  <a:cxn ang="0">
                    <a:pos x="257" y="194"/>
                  </a:cxn>
                  <a:cxn ang="0">
                    <a:pos x="207" y="184"/>
                  </a:cxn>
                  <a:cxn ang="0">
                    <a:pos x="156" y="173"/>
                  </a:cxn>
                  <a:cxn ang="0">
                    <a:pos x="106" y="162"/>
                  </a:cxn>
                  <a:cxn ang="0">
                    <a:pos x="53" y="150"/>
                  </a:cxn>
                  <a:cxn ang="0">
                    <a:pos x="0" y="134"/>
                  </a:cxn>
                </a:cxnLst>
                <a:rect l="0" t="0" r="r" b="b"/>
                <a:pathLst>
                  <a:path w="1132" h="224">
                    <a:moveTo>
                      <a:pt x="1132" y="0"/>
                    </a:moveTo>
                    <a:lnTo>
                      <a:pt x="1132" y="0"/>
                    </a:lnTo>
                    <a:lnTo>
                      <a:pt x="1125" y="22"/>
                    </a:lnTo>
                    <a:lnTo>
                      <a:pt x="1115" y="43"/>
                    </a:lnTo>
                    <a:lnTo>
                      <a:pt x="1103" y="61"/>
                    </a:lnTo>
                    <a:lnTo>
                      <a:pt x="1087" y="80"/>
                    </a:lnTo>
                    <a:lnTo>
                      <a:pt x="1070" y="97"/>
                    </a:lnTo>
                    <a:lnTo>
                      <a:pt x="1050" y="114"/>
                    </a:lnTo>
                    <a:lnTo>
                      <a:pt x="1030" y="129"/>
                    </a:lnTo>
                    <a:lnTo>
                      <a:pt x="1006" y="143"/>
                    </a:lnTo>
                    <a:lnTo>
                      <a:pt x="980" y="155"/>
                    </a:lnTo>
                    <a:lnTo>
                      <a:pt x="953" y="167"/>
                    </a:lnTo>
                    <a:lnTo>
                      <a:pt x="923" y="179"/>
                    </a:lnTo>
                    <a:lnTo>
                      <a:pt x="892" y="187"/>
                    </a:lnTo>
                    <a:lnTo>
                      <a:pt x="860" y="196"/>
                    </a:lnTo>
                    <a:lnTo>
                      <a:pt x="824" y="204"/>
                    </a:lnTo>
                    <a:lnTo>
                      <a:pt x="788" y="209"/>
                    </a:lnTo>
                    <a:lnTo>
                      <a:pt x="751" y="214"/>
                    </a:lnTo>
                    <a:lnTo>
                      <a:pt x="712" y="219"/>
                    </a:lnTo>
                    <a:lnTo>
                      <a:pt x="671" y="221"/>
                    </a:lnTo>
                    <a:lnTo>
                      <a:pt x="629" y="223"/>
                    </a:lnTo>
                    <a:lnTo>
                      <a:pt x="586" y="224"/>
                    </a:lnTo>
                    <a:lnTo>
                      <a:pt x="542" y="223"/>
                    </a:lnTo>
                    <a:lnTo>
                      <a:pt x="498" y="221"/>
                    </a:lnTo>
                    <a:lnTo>
                      <a:pt x="450" y="218"/>
                    </a:lnTo>
                    <a:lnTo>
                      <a:pt x="405" y="214"/>
                    </a:lnTo>
                    <a:lnTo>
                      <a:pt x="355" y="207"/>
                    </a:lnTo>
                    <a:lnTo>
                      <a:pt x="306" y="202"/>
                    </a:lnTo>
                    <a:lnTo>
                      <a:pt x="257" y="194"/>
                    </a:lnTo>
                    <a:lnTo>
                      <a:pt x="207" y="184"/>
                    </a:lnTo>
                    <a:lnTo>
                      <a:pt x="156" y="173"/>
                    </a:lnTo>
                    <a:lnTo>
                      <a:pt x="106" y="162"/>
                    </a:lnTo>
                    <a:lnTo>
                      <a:pt x="53" y="150"/>
                    </a:lnTo>
                    <a:lnTo>
                      <a:pt x="0" y="134"/>
                    </a:lnTo>
                  </a:path>
                </a:pathLst>
              </a:custGeom>
              <a:noFill/>
              <a:ln w="38100" cmpd="sng">
                <a:solidFill>
                  <a:schemeClr val="bg2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pt-PT">
                  <a:solidFill>
                    <a:srgbClr val="FFFFFF"/>
                  </a:solidFill>
                </a:endParaRPr>
              </a:p>
            </p:txBody>
          </p:sp>
          <p:sp>
            <p:nvSpPr>
              <p:cNvPr id="31" name="Freeform 9817"/>
              <p:cNvSpPr>
                <a:spLocks/>
              </p:cNvSpPr>
              <p:nvPr userDrawn="1"/>
            </p:nvSpPr>
            <p:spPr bwMode="auto">
              <a:xfrm>
                <a:off x="530" y="1116"/>
                <a:ext cx="346" cy="217"/>
              </a:xfrm>
              <a:custGeom>
                <a:avLst/>
                <a:gdLst/>
                <a:ahLst/>
                <a:cxnLst>
                  <a:cxn ang="0">
                    <a:pos x="4" y="0"/>
                  </a:cxn>
                  <a:cxn ang="0">
                    <a:pos x="4" y="0"/>
                  </a:cxn>
                  <a:cxn ang="0">
                    <a:pos x="2" y="11"/>
                  </a:cxn>
                  <a:cxn ang="0">
                    <a:pos x="0" y="25"/>
                  </a:cxn>
                  <a:cxn ang="0">
                    <a:pos x="2" y="39"/>
                  </a:cxn>
                  <a:cxn ang="0">
                    <a:pos x="5" y="51"/>
                  </a:cxn>
                  <a:cxn ang="0">
                    <a:pos x="10" y="66"/>
                  </a:cxn>
                  <a:cxn ang="0">
                    <a:pos x="17" y="79"/>
                  </a:cxn>
                  <a:cxn ang="0">
                    <a:pos x="26" y="93"/>
                  </a:cxn>
                  <a:cxn ang="0">
                    <a:pos x="36" y="108"/>
                  </a:cxn>
                  <a:cxn ang="0">
                    <a:pos x="48" y="122"/>
                  </a:cxn>
                  <a:cxn ang="0">
                    <a:pos x="61" y="137"/>
                  </a:cxn>
                  <a:cxn ang="0">
                    <a:pos x="94" y="168"/>
                  </a:cxn>
                  <a:cxn ang="0">
                    <a:pos x="133" y="198"/>
                  </a:cxn>
                  <a:cxn ang="0">
                    <a:pos x="175" y="229"/>
                  </a:cxn>
                  <a:cxn ang="0">
                    <a:pos x="224" y="259"/>
                  </a:cxn>
                  <a:cxn ang="0">
                    <a:pos x="279" y="288"/>
                  </a:cxn>
                  <a:cxn ang="0">
                    <a:pos x="338" y="319"/>
                  </a:cxn>
                  <a:cxn ang="0">
                    <a:pos x="401" y="348"/>
                  </a:cxn>
                  <a:cxn ang="0">
                    <a:pos x="467" y="375"/>
                  </a:cxn>
                  <a:cxn ang="0">
                    <a:pos x="537" y="400"/>
                  </a:cxn>
                  <a:cxn ang="0">
                    <a:pos x="612" y="426"/>
                  </a:cxn>
                  <a:cxn ang="0">
                    <a:pos x="688" y="450"/>
                  </a:cxn>
                </a:cxnLst>
                <a:rect l="0" t="0" r="r" b="b"/>
                <a:pathLst>
                  <a:path w="688" h="450">
                    <a:moveTo>
                      <a:pt x="4" y="0"/>
                    </a:moveTo>
                    <a:lnTo>
                      <a:pt x="4" y="0"/>
                    </a:lnTo>
                    <a:lnTo>
                      <a:pt x="2" y="11"/>
                    </a:lnTo>
                    <a:lnTo>
                      <a:pt x="0" y="25"/>
                    </a:lnTo>
                    <a:lnTo>
                      <a:pt x="2" y="39"/>
                    </a:lnTo>
                    <a:lnTo>
                      <a:pt x="5" y="51"/>
                    </a:lnTo>
                    <a:lnTo>
                      <a:pt x="10" y="66"/>
                    </a:lnTo>
                    <a:lnTo>
                      <a:pt x="17" y="79"/>
                    </a:lnTo>
                    <a:lnTo>
                      <a:pt x="26" y="93"/>
                    </a:lnTo>
                    <a:lnTo>
                      <a:pt x="36" y="108"/>
                    </a:lnTo>
                    <a:lnTo>
                      <a:pt x="48" y="122"/>
                    </a:lnTo>
                    <a:lnTo>
                      <a:pt x="61" y="137"/>
                    </a:lnTo>
                    <a:lnTo>
                      <a:pt x="94" y="168"/>
                    </a:lnTo>
                    <a:lnTo>
                      <a:pt x="133" y="198"/>
                    </a:lnTo>
                    <a:lnTo>
                      <a:pt x="175" y="229"/>
                    </a:lnTo>
                    <a:lnTo>
                      <a:pt x="224" y="259"/>
                    </a:lnTo>
                    <a:lnTo>
                      <a:pt x="279" y="288"/>
                    </a:lnTo>
                    <a:lnTo>
                      <a:pt x="338" y="319"/>
                    </a:lnTo>
                    <a:lnTo>
                      <a:pt x="401" y="348"/>
                    </a:lnTo>
                    <a:lnTo>
                      <a:pt x="467" y="375"/>
                    </a:lnTo>
                    <a:lnTo>
                      <a:pt x="537" y="400"/>
                    </a:lnTo>
                    <a:lnTo>
                      <a:pt x="612" y="426"/>
                    </a:lnTo>
                    <a:lnTo>
                      <a:pt x="688" y="450"/>
                    </a:lnTo>
                  </a:path>
                </a:pathLst>
              </a:custGeom>
              <a:noFill/>
              <a:ln w="38100" cmpd="sng">
                <a:solidFill>
                  <a:schemeClr val="bg2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pt-PT">
                  <a:solidFill>
                    <a:srgbClr val="FFFFFF"/>
                  </a:solidFill>
                </a:endParaRPr>
              </a:p>
            </p:txBody>
          </p:sp>
          <p:sp>
            <p:nvSpPr>
              <p:cNvPr id="32" name="Freeform 9818"/>
              <p:cNvSpPr>
                <a:spLocks/>
              </p:cNvSpPr>
              <p:nvPr userDrawn="1"/>
            </p:nvSpPr>
            <p:spPr bwMode="auto">
              <a:xfrm>
                <a:off x="871" y="1331"/>
                <a:ext cx="354" cy="54"/>
              </a:xfrm>
              <a:custGeom>
                <a:avLst/>
                <a:gdLst/>
                <a:ahLst/>
                <a:cxnLst>
                  <a:cxn ang="0">
                    <a:pos x="707" y="73"/>
                  </a:cxn>
                  <a:cxn ang="0">
                    <a:pos x="707" y="73"/>
                  </a:cxn>
                  <a:cxn ang="0">
                    <a:pos x="705" y="78"/>
                  </a:cxn>
                  <a:cxn ang="0">
                    <a:pos x="700" y="83"/>
                  </a:cxn>
                  <a:cxn ang="0">
                    <a:pos x="695" y="88"/>
                  </a:cxn>
                  <a:cxn ang="0">
                    <a:pos x="686" y="93"/>
                  </a:cxn>
                  <a:cxn ang="0">
                    <a:pos x="678" y="97"/>
                  </a:cxn>
                  <a:cxn ang="0">
                    <a:pos x="668" y="100"/>
                  </a:cxn>
                  <a:cxn ang="0">
                    <a:pos x="642" y="104"/>
                  </a:cxn>
                  <a:cxn ang="0">
                    <a:pos x="610" y="107"/>
                  </a:cxn>
                  <a:cxn ang="0">
                    <a:pos x="574" y="107"/>
                  </a:cxn>
                  <a:cxn ang="0">
                    <a:pos x="532" y="105"/>
                  </a:cxn>
                  <a:cxn ang="0">
                    <a:pos x="486" y="100"/>
                  </a:cxn>
                  <a:cxn ang="0">
                    <a:pos x="437" y="95"/>
                  </a:cxn>
                  <a:cxn ang="0">
                    <a:pos x="382" y="87"/>
                  </a:cxn>
                  <a:cxn ang="0">
                    <a:pos x="326" y="76"/>
                  </a:cxn>
                  <a:cxn ang="0">
                    <a:pos x="265" y="66"/>
                  </a:cxn>
                  <a:cxn ang="0">
                    <a:pos x="202" y="51"/>
                  </a:cxn>
                  <a:cxn ang="0">
                    <a:pos x="136" y="36"/>
                  </a:cxn>
                  <a:cxn ang="0">
                    <a:pos x="70" y="19"/>
                  </a:cxn>
                  <a:cxn ang="0">
                    <a:pos x="0" y="0"/>
                  </a:cxn>
                </a:cxnLst>
                <a:rect l="0" t="0" r="r" b="b"/>
                <a:pathLst>
                  <a:path w="707" h="107">
                    <a:moveTo>
                      <a:pt x="707" y="73"/>
                    </a:moveTo>
                    <a:lnTo>
                      <a:pt x="707" y="73"/>
                    </a:lnTo>
                    <a:lnTo>
                      <a:pt x="705" y="78"/>
                    </a:lnTo>
                    <a:lnTo>
                      <a:pt x="700" y="83"/>
                    </a:lnTo>
                    <a:lnTo>
                      <a:pt x="695" y="88"/>
                    </a:lnTo>
                    <a:lnTo>
                      <a:pt x="686" y="93"/>
                    </a:lnTo>
                    <a:lnTo>
                      <a:pt x="678" y="97"/>
                    </a:lnTo>
                    <a:lnTo>
                      <a:pt x="668" y="100"/>
                    </a:lnTo>
                    <a:lnTo>
                      <a:pt x="642" y="104"/>
                    </a:lnTo>
                    <a:lnTo>
                      <a:pt x="610" y="107"/>
                    </a:lnTo>
                    <a:lnTo>
                      <a:pt x="574" y="107"/>
                    </a:lnTo>
                    <a:lnTo>
                      <a:pt x="532" y="105"/>
                    </a:lnTo>
                    <a:lnTo>
                      <a:pt x="486" y="100"/>
                    </a:lnTo>
                    <a:lnTo>
                      <a:pt x="437" y="95"/>
                    </a:lnTo>
                    <a:lnTo>
                      <a:pt x="382" y="87"/>
                    </a:lnTo>
                    <a:lnTo>
                      <a:pt x="326" y="76"/>
                    </a:lnTo>
                    <a:lnTo>
                      <a:pt x="265" y="66"/>
                    </a:lnTo>
                    <a:lnTo>
                      <a:pt x="202" y="51"/>
                    </a:lnTo>
                    <a:lnTo>
                      <a:pt x="136" y="36"/>
                    </a:lnTo>
                    <a:lnTo>
                      <a:pt x="70" y="19"/>
                    </a:lnTo>
                    <a:lnTo>
                      <a:pt x="0" y="0"/>
                    </a:lnTo>
                  </a:path>
                </a:pathLst>
              </a:custGeom>
              <a:noFill/>
              <a:ln w="38100" cmpd="sng">
                <a:solidFill>
                  <a:schemeClr val="bg2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pt-PT">
                  <a:solidFill>
                    <a:srgbClr val="FFFFFF"/>
                  </a:solidFill>
                </a:endParaRPr>
              </a:p>
            </p:txBody>
          </p:sp>
          <p:sp>
            <p:nvSpPr>
              <p:cNvPr id="33" name="Line 9819"/>
              <p:cNvSpPr>
                <a:spLocks noChangeShapeType="1"/>
              </p:cNvSpPr>
              <p:nvPr userDrawn="1"/>
            </p:nvSpPr>
            <p:spPr bwMode="auto">
              <a:xfrm flipH="1">
                <a:off x="859" y="409"/>
                <a:ext cx="295" cy="997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pt-PT">
                  <a:solidFill>
                    <a:srgbClr val="FFFFFF"/>
                  </a:solidFill>
                </a:endParaRPr>
              </a:p>
            </p:txBody>
          </p:sp>
          <p:sp>
            <p:nvSpPr>
              <p:cNvPr id="34" name="Freeform 9820"/>
              <p:cNvSpPr>
                <a:spLocks/>
              </p:cNvSpPr>
              <p:nvPr userDrawn="1"/>
            </p:nvSpPr>
            <p:spPr bwMode="auto">
              <a:xfrm>
                <a:off x="471" y="388"/>
                <a:ext cx="1060" cy="1032"/>
              </a:xfrm>
              <a:custGeom>
                <a:avLst/>
                <a:gdLst/>
                <a:ahLst/>
                <a:cxnLst>
                  <a:cxn ang="0">
                    <a:pos x="2059" y="1410"/>
                  </a:cxn>
                  <a:cxn ang="0">
                    <a:pos x="1996" y="1558"/>
                  </a:cxn>
                  <a:cxn ang="0">
                    <a:pos x="1913" y="1692"/>
                  </a:cxn>
                  <a:cxn ang="0">
                    <a:pos x="1813" y="1811"/>
                  </a:cxn>
                  <a:cxn ang="0">
                    <a:pos x="1699" y="1913"/>
                  </a:cxn>
                  <a:cxn ang="0">
                    <a:pos x="1572" y="1998"/>
                  </a:cxn>
                  <a:cxn ang="0">
                    <a:pos x="1432" y="2062"/>
                  </a:cxn>
                  <a:cxn ang="0">
                    <a:pos x="1286" y="2107"/>
                  </a:cxn>
                  <a:cxn ang="0">
                    <a:pos x="1133" y="2130"/>
                  </a:cxn>
                  <a:cxn ang="0">
                    <a:pos x="977" y="2130"/>
                  </a:cxn>
                  <a:cxn ang="0">
                    <a:pos x="819" y="2107"/>
                  </a:cxn>
                  <a:cxn ang="0">
                    <a:pos x="714" y="2076"/>
                  </a:cxn>
                  <a:cxn ang="0">
                    <a:pos x="568" y="2013"/>
                  </a:cxn>
                  <a:cxn ang="0">
                    <a:pos x="433" y="1930"/>
                  </a:cxn>
                  <a:cxn ang="0">
                    <a:pos x="316" y="1830"/>
                  </a:cxn>
                  <a:cxn ang="0">
                    <a:pos x="216" y="1714"/>
                  </a:cxn>
                  <a:cxn ang="0">
                    <a:pos x="133" y="1587"/>
                  </a:cxn>
                  <a:cxn ang="0">
                    <a:pos x="68" y="1448"/>
                  </a:cxn>
                  <a:cxn ang="0">
                    <a:pos x="24" y="1300"/>
                  </a:cxn>
                  <a:cxn ang="0">
                    <a:pos x="2" y="1147"/>
                  </a:cxn>
                  <a:cxn ang="0">
                    <a:pos x="4" y="989"/>
                  </a:cxn>
                  <a:cxn ang="0">
                    <a:pos x="27" y="829"/>
                  </a:cxn>
                  <a:cxn ang="0">
                    <a:pos x="58" y="724"/>
                  </a:cxn>
                  <a:cxn ang="0">
                    <a:pos x="121" y="576"/>
                  </a:cxn>
                  <a:cxn ang="0">
                    <a:pos x="204" y="442"/>
                  </a:cxn>
                  <a:cxn ang="0">
                    <a:pos x="304" y="323"/>
                  </a:cxn>
                  <a:cxn ang="0">
                    <a:pos x="418" y="219"/>
                  </a:cxn>
                  <a:cxn ang="0">
                    <a:pos x="547" y="136"/>
                  </a:cxn>
                  <a:cxn ang="0">
                    <a:pos x="685" y="72"/>
                  </a:cxn>
                  <a:cxn ang="0">
                    <a:pos x="831" y="26"/>
                  </a:cxn>
                  <a:cxn ang="0">
                    <a:pos x="984" y="4"/>
                  </a:cxn>
                  <a:cxn ang="0">
                    <a:pos x="1140" y="4"/>
                  </a:cxn>
                  <a:cxn ang="0">
                    <a:pos x="1300" y="27"/>
                  </a:cxn>
                  <a:cxn ang="0">
                    <a:pos x="1403" y="56"/>
                  </a:cxn>
                  <a:cxn ang="0">
                    <a:pos x="1551" y="121"/>
                  </a:cxn>
                  <a:cxn ang="0">
                    <a:pos x="1684" y="202"/>
                  </a:cxn>
                  <a:cxn ang="0">
                    <a:pos x="1801" y="303"/>
                  </a:cxn>
                  <a:cxn ang="0">
                    <a:pos x="1903" y="418"/>
                  </a:cxn>
                  <a:cxn ang="0">
                    <a:pos x="1984" y="547"/>
                  </a:cxn>
                  <a:cxn ang="0">
                    <a:pos x="2049" y="685"/>
                  </a:cxn>
                  <a:cxn ang="0">
                    <a:pos x="2093" y="833"/>
                  </a:cxn>
                  <a:cxn ang="0">
                    <a:pos x="2115" y="987"/>
                  </a:cxn>
                  <a:cxn ang="0">
                    <a:pos x="2114" y="1145"/>
                  </a:cxn>
                  <a:cxn ang="0">
                    <a:pos x="2090" y="1303"/>
                  </a:cxn>
                </a:cxnLst>
                <a:rect l="0" t="0" r="r" b="b"/>
                <a:pathLst>
                  <a:path w="2117" h="2132">
                    <a:moveTo>
                      <a:pt x="2076" y="1357"/>
                    </a:moveTo>
                    <a:lnTo>
                      <a:pt x="2076" y="1357"/>
                    </a:lnTo>
                    <a:lnTo>
                      <a:pt x="2059" y="1410"/>
                    </a:lnTo>
                    <a:lnTo>
                      <a:pt x="2041" y="1461"/>
                    </a:lnTo>
                    <a:lnTo>
                      <a:pt x="2020" y="1510"/>
                    </a:lnTo>
                    <a:lnTo>
                      <a:pt x="1996" y="1558"/>
                    </a:lnTo>
                    <a:lnTo>
                      <a:pt x="1971" y="1604"/>
                    </a:lnTo>
                    <a:lnTo>
                      <a:pt x="1944" y="1650"/>
                    </a:lnTo>
                    <a:lnTo>
                      <a:pt x="1913" y="1692"/>
                    </a:lnTo>
                    <a:lnTo>
                      <a:pt x="1883" y="1733"/>
                    </a:lnTo>
                    <a:lnTo>
                      <a:pt x="1849" y="1774"/>
                    </a:lnTo>
                    <a:lnTo>
                      <a:pt x="1813" y="1811"/>
                    </a:lnTo>
                    <a:lnTo>
                      <a:pt x="1777" y="1847"/>
                    </a:lnTo>
                    <a:lnTo>
                      <a:pt x="1738" y="1881"/>
                    </a:lnTo>
                    <a:lnTo>
                      <a:pt x="1699" y="1913"/>
                    </a:lnTo>
                    <a:lnTo>
                      <a:pt x="1657" y="1944"/>
                    </a:lnTo>
                    <a:lnTo>
                      <a:pt x="1614" y="1971"/>
                    </a:lnTo>
                    <a:lnTo>
                      <a:pt x="1572" y="1998"/>
                    </a:lnTo>
                    <a:lnTo>
                      <a:pt x="1526" y="2022"/>
                    </a:lnTo>
                    <a:lnTo>
                      <a:pt x="1480" y="2042"/>
                    </a:lnTo>
                    <a:lnTo>
                      <a:pt x="1432" y="2062"/>
                    </a:lnTo>
                    <a:lnTo>
                      <a:pt x="1385" y="2079"/>
                    </a:lnTo>
                    <a:lnTo>
                      <a:pt x="1336" y="2095"/>
                    </a:lnTo>
                    <a:lnTo>
                      <a:pt x="1286" y="2107"/>
                    </a:lnTo>
                    <a:lnTo>
                      <a:pt x="1235" y="2117"/>
                    </a:lnTo>
                    <a:lnTo>
                      <a:pt x="1184" y="2125"/>
                    </a:lnTo>
                    <a:lnTo>
                      <a:pt x="1133" y="2130"/>
                    </a:lnTo>
                    <a:lnTo>
                      <a:pt x="1081" y="2132"/>
                    </a:lnTo>
                    <a:lnTo>
                      <a:pt x="1030" y="2132"/>
                    </a:lnTo>
                    <a:lnTo>
                      <a:pt x="977" y="2130"/>
                    </a:lnTo>
                    <a:lnTo>
                      <a:pt x="924" y="2125"/>
                    </a:lnTo>
                    <a:lnTo>
                      <a:pt x="872" y="2117"/>
                    </a:lnTo>
                    <a:lnTo>
                      <a:pt x="819" y="2107"/>
                    </a:lnTo>
                    <a:lnTo>
                      <a:pt x="766" y="2093"/>
                    </a:lnTo>
                    <a:lnTo>
                      <a:pt x="766" y="2093"/>
                    </a:lnTo>
                    <a:lnTo>
                      <a:pt x="714" y="2076"/>
                    </a:lnTo>
                    <a:lnTo>
                      <a:pt x="663" y="2057"/>
                    </a:lnTo>
                    <a:lnTo>
                      <a:pt x="613" y="2037"/>
                    </a:lnTo>
                    <a:lnTo>
                      <a:pt x="568" y="2013"/>
                    </a:lnTo>
                    <a:lnTo>
                      <a:pt x="520" y="1988"/>
                    </a:lnTo>
                    <a:lnTo>
                      <a:pt x="476" y="1961"/>
                    </a:lnTo>
                    <a:lnTo>
                      <a:pt x="433" y="1930"/>
                    </a:lnTo>
                    <a:lnTo>
                      <a:pt x="393" y="1899"/>
                    </a:lnTo>
                    <a:lnTo>
                      <a:pt x="354" y="1865"/>
                    </a:lnTo>
                    <a:lnTo>
                      <a:pt x="316" y="1830"/>
                    </a:lnTo>
                    <a:lnTo>
                      <a:pt x="281" y="1794"/>
                    </a:lnTo>
                    <a:lnTo>
                      <a:pt x="247" y="1755"/>
                    </a:lnTo>
                    <a:lnTo>
                      <a:pt x="216" y="1714"/>
                    </a:lnTo>
                    <a:lnTo>
                      <a:pt x="185" y="1673"/>
                    </a:lnTo>
                    <a:lnTo>
                      <a:pt x="158" y="1631"/>
                    </a:lnTo>
                    <a:lnTo>
                      <a:pt x="133" y="1587"/>
                    </a:lnTo>
                    <a:lnTo>
                      <a:pt x="109" y="1541"/>
                    </a:lnTo>
                    <a:lnTo>
                      <a:pt x="87" y="1495"/>
                    </a:lnTo>
                    <a:lnTo>
                      <a:pt x="68" y="1448"/>
                    </a:lnTo>
                    <a:lnTo>
                      <a:pt x="51" y="1400"/>
                    </a:lnTo>
                    <a:lnTo>
                      <a:pt x="38" y="1351"/>
                    </a:lnTo>
                    <a:lnTo>
                      <a:pt x="24" y="1300"/>
                    </a:lnTo>
                    <a:lnTo>
                      <a:pt x="15" y="1249"/>
                    </a:lnTo>
                    <a:lnTo>
                      <a:pt x="7" y="1198"/>
                    </a:lnTo>
                    <a:lnTo>
                      <a:pt x="2" y="1147"/>
                    </a:lnTo>
                    <a:lnTo>
                      <a:pt x="0" y="1094"/>
                    </a:lnTo>
                    <a:lnTo>
                      <a:pt x="0" y="1042"/>
                    </a:lnTo>
                    <a:lnTo>
                      <a:pt x="4" y="989"/>
                    </a:lnTo>
                    <a:lnTo>
                      <a:pt x="9" y="936"/>
                    </a:lnTo>
                    <a:lnTo>
                      <a:pt x="17" y="882"/>
                    </a:lnTo>
                    <a:lnTo>
                      <a:pt x="27" y="829"/>
                    </a:lnTo>
                    <a:lnTo>
                      <a:pt x="41" y="777"/>
                    </a:lnTo>
                    <a:lnTo>
                      <a:pt x="41" y="777"/>
                    </a:lnTo>
                    <a:lnTo>
                      <a:pt x="58" y="724"/>
                    </a:lnTo>
                    <a:lnTo>
                      <a:pt x="77" y="673"/>
                    </a:lnTo>
                    <a:lnTo>
                      <a:pt x="99" y="624"/>
                    </a:lnTo>
                    <a:lnTo>
                      <a:pt x="121" y="576"/>
                    </a:lnTo>
                    <a:lnTo>
                      <a:pt x="146" y="529"/>
                    </a:lnTo>
                    <a:lnTo>
                      <a:pt x="175" y="484"/>
                    </a:lnTo>
                    <a:lnTo>
                      <a:pt x="204" y="442"/>
                    </a:lnTo>
                    <a:lnTo>
                      <a:pt x="236" y="399"/>
                    </a:lnTo>
                    <a:lnTo>
                      <a:pt x="269" y="360"/>
                    </a:lnTo>
                    <a:lnTo>
                      <a:pt x="304" y="323"/>
                    </a:lnTo>
                    <a:lnTo>
                      <a:pt x="340" y="286"/>
                    </a:lnTo>
                    <a:lnTo>
                      <a:pt x="379" y="252"/>
                    </a:lnTo>
                    <a:lnTo>
                      <a:pt x="418" y="219"/>
                    </a:lnTo>
                    <a:lnTo>
                      <a:pt x="461" y="190"/>
                    </a:lnTo>
                    <a:lnTo>
                      <a:pt x="503" y="162"/>
                    </a:lnTo>
                    <a:lnTo>
                      <a:pt x="547" y="136"/>
                    </a:lnTo>
                    <a:lnTo>
                      <a:pt x="591" y="112"/>
                    </a:lnTo>
                    <a:lnTo>
                      <a:pt x="637" y="90"/>
                    </a:lnTo>
                    <a:lnTo>
                      <a:pt x="685" y="72"/>
                    </a:lnTo>
                    <a:lnTo>
                      <a:pt x="732" y="53"/>
                    </a:lnTo>
                    <a:lnTo>
                      <a:pt x="782" y="39"/>
                    </a:lnTo>
                    <a:lnTo>
                      <a:pt x="831" y="26"/>
                    </a:lnTo>
                    <a:lnTo>
                      <a:pt x="882" y="15"/>
                    </a:lnTo>
                    <a:lnTo>
                      <a:pt x="933" y="9"/>
                    </a:lnTo>
                    <a:lnTo>
                      <a:pt x="984" y="4"/>
                    </a:lnTo>
                    <a:lnTo>
                      <a:pt x="1037" y="0"/>
                    </a:lnTo>
                    <a:lnTo>
                      <a:pt x="1087" y="0"/>
                    </a:lnTo>
                    <a:lnTo>
                      <a:pt x="1140" y="4"/>
                    </a:lnTo>
                    <a:lnTo>
                      <a:pt x="1193" y="9"/>
                    </a:lnTo>
                    <a:lnTo>
                      <a:pt x="1245" y="17"/>
                    </a:lnTo>
                    <a:lnTo>
                      <a:pt x="1300" y="27"/>
                    </a:lnTo>
                    <a:lnTo>
                      <a:pt x="1353" y="41"/>
                    </a:lnTo>
                    <a:lnTo>
                      <a:pt x="1353" y="41"/>
                    </a:lnTo>
                    <a:lnTo>
                      <a:pt x="1403" y="56"/>
                    </a:lnTo>
                    <a:lnTo>
                      <a:pt x="1454" y="75"/>
                    </a:lnTo>
                    <a:lnTo>
                      <a:pt x="1504" y="97"/>
                    </a:lnTo>
                    <a:lnTo>
                      <a:pt x="1551" y="121"/>
                    </a:lnTo>
                    <a:lnTo>
                      <a:pt x="1597" y="146"/>
                    </a:lnTo>
                    <a:lnTo>
                      <a:pt x="1641" y="173"/>
                    </a:lnTo>
                    <a:lnTo>
                      <a:pt x="1684" y="202"/>
                    </a:lnTo>
                    <a:lnTo>
                      <a:pt x="1725" y="235"/>
                    </a:lnTo>
                    <a:lnTo>
                      <a:pt x="1764" y="269"/>
                    </a:lnTo>
                    <a:lnTo>
                      <a:pt x="1801" y="303"/>
                    </a:lnTo>
                    <a:lnTo>
                      <a:pt x="1837" y="340"/>
                    </a:lnTo>
                    <a:lnTo>
                      <a:pt x="1871" y="379"/>
                    </a:lnTo>
                    <a:lnTo>
                      <a:pt x="1903" y="418"/>
                    </a:lnTo>
                    <a:lnTo>
                      <a:pt x="1932" y="461"/>
                    </a:lnTo>
                    <a:lnTo>
                      <a:pt x="1959" y="503"/>
                    </a:lnTo>
                    <a:lnTo>
                      <a:pt x="1984" y="547"/>
                    </a:lnTo>
                    <a:lnTo>
                      <a:pt x="2008" y="591"/>
                    </a:lnTo>
                    <a:lnTo>
                      <a:pt x="2030" y="639"/>
                    </a:lnTo>
                    <a:lnTo>
                      <a:pt x="2049" y="685"/>
                    </a:lnTo>
                    <a:lnTo>
                      <a:pt x="2066" y="734"/>
                    </a:lnTo>
                    <a:lnTo>
                      <a:pt x="2081" y="783"/>
                    </a:lnTo>
                    <a:lnTo>
                      <a:pt x="2093" y="833"/>
                    </a:lnTo>
                    <a:lnTo>
                      <a:pt x="2103" y="884"/>
                    </a:lnTo>
                    <a:lnTo>
                      <a:pt x="2110" y="934"/>
                    </a:lnTo>
                    <a:lnTo>
                      <a:pt x="2115" y="987"/>
                    </a:lnTo>
                    <a:lnTo>
                      <a:pt x="2117" y="1038"/>
                    </a:lnTo>
                    <a:lnTo>
                      <a:pt x="2117" y="1091"/>
                    </a:lnTo>
                    <a:lnTo>
                      <a:pt x="2114" y="1145"/>
                    </a:lnTo>
                    <a:lnTo>
                      <a:pt x="2109" y="1198"/>
                    </a:lnTo>
                    <a:lnTo>
                      <a:pt x="2100" y="1250"/>
                    </a:lnTo>
                    <a:lnTo>
                      <a:pt x="2090" y="1303"/>
                    </a:lnTo>
                    <a:lnTo>
                      <a:pt x="2076" y="1357"/>
                    </a:lnTo>
                    <a:lnTo>
                      <a:pt x="2076" y="1357"/>
                    </a:lnTo>
                    <a:close/>
                  </a:path>
                </a:pathLst>
              </a:custGeom>
              <a:noFill/>
              <a:ln w="38100" cmpd="sng">
                <a:solidFill>
                  <a:schemeClr val="bg2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pt-PT">
                  <a:solidFill>
                    <a:srgbClr val="FFFFFF"/>
                  </a:solidFill>
                </a:endParaRPr>
              </a:p>
            </p:txBody>
          </p:sp>
          <p:sp>
            <p:nvSpPr>
              <p:cNvPr id="35" name="Freeform 9821"/>
              <p:cNvSpPr>
                <a:spLocks/>
              </p:cNvSpPr>
              <p:nvPr userDrawn="1"/>
            </p:nvSpPr>
            <p:spPr bwMode="auto">
              <a:xfrm>
                <a:off x="473" y="388"/>
                <a:ext cx="1060" cy="1032"/>
              </a:xfrm>
              <a:custGeom>
                <a:avLst/>
                <a:gdLst/>
                <a:ahLst/>
                <a:cxnLst>
                  <a:cxn ang="0">
                    <a:pos x="2059" y="1408"/>
                  </a:cxn>
                  <a:cxn ang="0">
                    <a:pos x="1996" y="1558"/>
                  </a:cxn>
                  <a:cxn ang="0">
                    <a:pos x="1913" y="1692"/>
                  </a:cxn>
                  <a:cxn ang="0">
                    <a:pos x="1813" y="1811"/>
                  </a:cxn>
                  <a:cxn ang="0">
                    <a:pos x="1699" y="1913"/>
                  </a:cxn>
                  <a:cxn ang="0">
                    <a:pos x="1570" y="1998"/>
                  </a:cxn>
                  <a:cxn ang="0">
                    <a:pos x="1432" y="2062"/>
                  </a:cxn>
                  <a:cxn ang="0">
                    <a:pos x="1286" y="2106"/>
                  </a:cxn>
                  <a:cxn ang="0">
                    <a:pos x="1133" y="2130"/>
                  </a:cxn>
                  <a:cxn ang="0">
                    <a:pos x="977" y="2130"/>
                  </a:cxn>
                  <a:cxn ang="0">
                    <a:pos x="819" y="2105"/>
                  </a:cxn>
                  <a:cxn ang="0">
                    <a:pos x="714" y="2076"/>
                  </a:cxn>
                  <a:cxn ang="0">
                    <a:pos x="566" y="2013"/>
                  </a:cxn>
                  <a:cxn ang="0">
                    <a:pos x="433" y="1930"/>
                  </a:cxn>
                  <a:cxn ang="0">
                    <a:pos x="316" y="1829"/>
                  </a:cxn>
                  <a:cxn ang="0">
                    <a:pos x="216" y="1714"/>
                  </a:cxn>
                  <a:cxn ang="0">
                    <a:pos x="133" y="1587"/>
                  </a:cxn>
                  <a:cxn ang="0">
                    <a:pos x="68" y="1447"/>
                  </a:cxn>
                  <a:cxn ang="0">
                    <a:pos x="24" y="1299"/>
                  </a:cxn>
                  <a:cxn ang="0">
                    <a:pos x="2" y="1147"/>
                  </a:cxn>
                  <a:cxn ang="0">
                    <a:pos x="3" y="989"/>
                  </a:cxn>
                  <a:cxn ang="0">
                    <a:pos x="27" y="829"/>
                  </a:cxn>
                  <a:cxn ang="0">
                    <a:pos x="58" y="724"/>
                  </a:cxn>
                  <a:cxn ang="0">
                    <a:pos x="121" y="574"/>
                  </a:cxn>
                  <a:cxn ang="0">
                    <a:pos x="204" y="440"/>
                  </a:cxn>
                  <a:cxn ang="0">
                    <a:pos x="304" y="321"/>
                  </a:cxn>
                  <a:cxn ang="0">
                    <a:pos x="418" y="219"/>
                  </a:cxn>
                  <a:cxn ang="0">
                    <a:pos x="547" y="136"/>
                  </a:cxn>
                  <a:cxn ang="0">
                    <a:pos x="685" y="70"/>
                  </a:cxn>
                  <a:cxn ang="0">
                    <a:pos x="831" y="25"/>
                  </a:cxn>
                  <a:cxn ang="0">
                    <a:pos x="984" y="3"/>
                  </a:cxn>
                  <a:cxn ang="0">
                    <a:pos x="1140" y="3"/>
                  </a:cxn>
                  <a:cxn ang="0">
                    <a:pos x="1298" y="27"/>
                  </a:cxn>
                  <a:cxn ang="0">
                    <a:pos x="1403" y="56"/>
                  </a:cxn>
                  <a:cxn ang="0">
                    <a:pos x="1551" y="119"/>
                  </a:cxn>
                  <a:cxn ang="0">
                    <a:pos x="1684" y="202"/>
                  </a:cxn>
                  <a:cxn ang="0">
                    <a:pos x="1801" y="302"/>
                  </a:cxn>
                  <a:cxn ang="0">
                    <a:pos x="1901" y="418"/>
                  </a:cxn>
                  <a:cxn ang="0">
                    <a:pos x="1984" y="547"/>
                  </a:cxn>
                  <a:cxn ang="0">
                    <a:pos x="2049" y="684"/>
                  </a:cxn>
                  <a:cxn ang="0">
                    <a:pos x="2093" y="832"/>
                  </a:cxn>
                  <a:cxn ang="0">
                    <a:pos x="2115" y="987"/>
                  </a:cxn>
                  <a:cxn ang="0">
                    <a:pos x="2113" y="1143"/>
                  </a:cxn>
                  <a:cxn ang="0">
                    <a:pos x="2090" y="1303"/>
                  </a:cxn>
                </a:cxnLst>
                <a:rect l="0" t="0" r="r" b="b"/>
                <a:pathLst>
                  <a:path w="2117" h="2132">
                    <a:moveTo>
                      <a:pt x="2076" y="1357"/>
                    </a:moveTo>
                    <a:lnTo>
                      <a:pt x="2076" y="1357"/>
                    </a:lnTo>
                    <a:lnTo>
                      <a:pt x="2059" y="1408"/>
                    </a:lnTo>
                    <a:lnTo>
                      <a:pt x="2040" y="1459"/>
                    </a:lnTo>
                    <a:lnTo>
                      <a:pt x="2020" y="1510"/>
                    </a:lnTo>
                    <a:lnTo>
                      <a:pt x="1996" y="1558"/>
                    </a:lnTo>
                    <a:lnTo>
                      <a:pt x="1971" y="1604"/>
                    </a:lnTo>
                    <a:lnTo>
                      <a:pt x="1944" y="1648"/>
                    </a:lnTo>
                    <a:lnTo>
                      <a:pt x="1913" y="1692"/>
                    </a:lnTo>
                    <a:lnTo>
                      <a:pt x="1882" y="1733"/>
                    </a:lnTo>
                    <a:lnTo>
                      <a:pt x="1848" y="1773"/>
                    </a:lnTo>
                    <a:lnTo>
                      <a:pt x="1813" y="1811"/>
                    </a:lnTo>
                    <a:lnTo>
                      <a:pt x="1777" y="1846"/>
                    </a:lnTo>
                    <a:lnTo>
                      <a:pt x="1738" y="1880"/>
                    </a:lnTo>
                    <a:lnTo>
                      <a:pt x="1699" y="1913"/>
                    </a:lnTo>
                    <a:lnTo>
                      <a:pt x="1656" y="1943"/>
                    </a:lnTo>
                    <a:lnTo>
                      <a:pt x="1614" y="1970"/>
                    </a:lnTo>
                    <a:lnTo>
                      <a:pt x="1570" y="1998"/>
                    </a:lnTo>
                    <a:lnTo>
                      <a:pt x="1526" y="2021"/>
                    </a:lnTo>
                    <a:lnTo>
                      <a:pt x="1480" y="2042"/>
                    </a:lnTo>
                    <a:lnTo>
                      <a:pt x="1432" y="2062"/>
                    </a:lnTo>
                    <a:lnTo>
                      <a:pt x="1385" y="2079"/>
                    </a:lnTo>
                    <a:lnTo>
                      <a:pt x="1335" y="2094"/>
                    </a:lnTo>
                    <a:lnTo>
                      <a:pt x="1286" y="2106"/>
                    </a:lnTo>
                    <a:lnTo>
                      <a:pt x="1235" y="2117"/>
                    </a:lnTo>
                    <a:lnTo>
                      <a:pt x="1184" y="2125"/>
                    </a:lnTo>
                    <a:lnTo>
                      <a:pt x="1133" y="2130"/>
                    </a:lnTo>
                    <a:lnTo>
                      <a:pt x="1080" y="2132"/>
                    </a:lnTo>
                    <a:lnTo>
                      <a:pt x="1030" y="2132"/>
                    </a:lnTo>
                    <a:lnTo>
                      <a:pt x="977" y="2130"/>
                    </a:lnTo>
                    <a:lnTo>
                      <a:pt x="924" y="2125"/>
                    </a:lnTo>
                    <a:lnTo>
                      <a:pt x="872" y="2117"/>
                    </a:lnTo>
                    <a:lnTo>
                      <a:pt x="819" y="2105"/>
                    </a:lnTo>
                    <a:lnTo>
                      <a:pt x="766" y="2091"/>
                    </a:lnTo>
                    <a:lnTo>
                      <a:pt x="766" y="2091"/>
                    </a:lnTo>
                    <a:lnTo>
                      <a:pt x="714" y="2076"/>
                    </a:lnTo>
                    <a:lnTo>
                      <a:pt x="663" y="2057"/>
                    </a:lnTo>
                    <a:lnTo>
                      <a:pt x="613" y="2035"/>
                    </a:lnTo>
                    <a:lnTo>
                      <a:pt x="566" y="2013"/>
                    </a:lnTo>
                    <a:lnTo>
                      <a:pt x="520" y="1987"/>
                    </a:lnTo>
                    <a:lnTo>
                      <a:pt x="476" y="1959"/>
                    </a:lnTo>
                    <a:lnTo>
                      <a:pt x="433" y="1930"/>
                    </a:lnTo>
                    <a:lnTo>
                      <a:pt x="392" y="1897"/>
                    </a:lnTo>
                    <a:lnTo>
                      <a:pt x="353" y="1865"/>
                    </a:lnTo>
                    <a:lnTo>
                      <a:pt x="316" y="1829"/>
                    </a:lnTo>
                    <a:lnTo>
                      <a:pt x="280" y="1792"/>
                    </a:lnTo>
                    <a:lnTo>
                      <a:pt x="246" y="1755"/>
                    </a:lnTo>
                    <a:lnTo>
                      <a:pt x="216" y="1714"/>
                    </a:lnTo>
                    <a:lnTo>
                      <a:pt x="185" y="1673"/>
                    </a:lnTo>
                    <a:lnTo>
                      <a:pt x="158" y="1631"/>
                    </a:lnTo>
                    <a:lnTo>
                      <a:pt x="133" y="1587"/>
                    </a:lnTo>
                    <a:lnTo>
                      <a:pt x="109" y="1541"/>
                    </a:lnTo>
                    <a:lnTo>
                      <a:pt x="87" y="1495"/>
                    </a:lnTo>
                    <a:lnTo>
                      <a:pt x="68" y="1447"/>
                    </a:lnTo>
                    <a:lnTo>
                      <a:pt x="51" y="1398"/>
                    </a:lnTo>
                    <a:lnTo>
                      <a:pt x="37" y="1350"/>
                    </a:lnTo>
                    <a:lnTo>
                      <a:pt x="24" y="1299"/>
                    </a:lnTo>
                    <a:lnTo>
                      <a:pt x="15" y="1248"/>
                    </a:lnTo>
                    <a:lnTo>
                      <a:pt x="7" y="1198"/>
                    </a:lnTo>
                    <a:lnTo>
                      <a:pt x="2" y="1147"/>
                    </a:lnTo>
                    <a:lnTo>
                      <a:pt x="0" y="1094"/>
                    </a:lnTo>
                    <a:lnTo>
                      <a:pt x="0" y="1041"/>
                    </a:lnTo>
                    <a:lnTo>
                      <a:pt x="3" y="989"/>
                    </a:lnTo>
                    <a:lnTo>
                      <a:pt x="8" y="936"/>
                    </a:lnTo>
                    <a:lnTo>
                      <a:pt x="17" y="882"/>
                    </a:lnTo>
                    <a:lnTo>
                      <a:pt x="27" y="829"/>
                    </a:lnTo>
                    <a:lnTo>
                      <a:pt x="41" y="776"/>
                    </a:lnTo>
                    <a:lnTo>
                      <a:pt x="41" y="776"/>
                    </a:lnTo>
                    <a:lnTo>
                      <a:pt x="58" y="724"/>
                    </a:lnTo>
                    <a:lnTo>
                      <a:pt x="76" y="673"/>
                    </a:lnTo>
                    <a:lnTo>
                      <a:pt x="97" y="623"/>
                    </a:lnTo>
                    <a:lnTo>
                      <a:pt x="121" y="574"/>
                    </a:lnTo>
                    <a:lnTo>
                      <a:pt x="146" y="528"/>
                    </a:lnTo>
                    <a:lnTo>
                      <a:pt x="173" y="484"/>
                    </a:lnTo>
                    <a:lnTo>
                      <a:pt x="204" y="440"/>
                    </a:lnTo>
                    <a:lnTo>
                      <a:pt x="234" y="399"/>
                    </a:lnTo>
                    <a:lnTo>
                      <a:pt x="268" y="360"/>
                    </a:lnTo>
                    <a:lnTo>
                      <a:pt x="304" y="321"/>
                    </a:lnTo>
                    <a:lnTo>
                      <a:pt x="340" y="285"/>
                    </a:lnTo>
                    <a:lnTo>
                      <a:pt x="379" y="251"/>
                    </a:lnTo>
                    <a:lnTo>
                      <a:pt x="418" y="219"/>
                    </a:lnTo>
                    <a:lnTo>
                      <a:pt x="460" y="190"/>
                    </a:lnTo>
                    <a:lnTo>
                      <a:pt x="503" y="161"/>
                    </a:lnTo>
                    <a:lnTo>
                      <a:pt x="547" y="136"/>
                    </a:lnTo>
                    <a:lnTo>
                      <a:pt x="591" y="112"/>
                    </a:lnTo>
                    <a:lnTo>
                      <a:pt x="637" y="90"/>
                    </a:lnTo>
                    <a:lnTo>
                      <a:pt x="685" y="70"/>
                    </a:lnTo>
                    <a:lnTo>
                      <a:pt x="732" y="53"/>
                    </a:lnTo>
                    <a:lnTo>
                      <a:pt x="781" y="39"/>
                    </a:lnTo>
                    <a:lnTo>
                      <a:pt x="831" y="25"/>
                    </a:lnTo>
                    <a:lnTo>
                      <a:pt x="882" y="15"/>
                    </a:lnTo>
                    <a:lnTo>
                      <a:pt x="933" y="8"/>
                    </a:lnTo>
                    <a:lnTo>
                      <a:pt x="984" y="3"/>
                    </a:lnTo>
                    <a:lnTo>
                      <a:pt x="1036" y="0"/>
                    </a:lnTo>
                    <a:lnTo>
                      <a:pt x="1087" y="0"/>
                    </a:lnTo>
                    <a:lnTo>
                      <a:pt x="1140" y="3"/>
                    </a:lnTo>
                    <a:lnTo>
                      <a:pt x="1193" y="8"/>
                    </a:lnTo>
                    <a:lnTo>
                      <a:pt x="1245" y="15"/>
                    </a:lnTo>
                    <a:lnTo>
                      <a:pt x="1298" y="27"/>
                    </a:lnTo>
                    <a:lnTo>
                      <a:pt x="1351" y="41"/>
                    </a:lnTo>
                    <a:lnTo>
                      <a:pt x="1351" y="41"/>
                    </a:lnTo>
                    <a:lnTo>
                      <a:pt x="1403" y="56"/>
                    </a:lnTo>
                    <a:lnTo>
                      <a:pt x="1454" y="75"/>
                    </a:lnTo>
                    <a:lnTo>
                      <a:pt x="1504" y="97"/>
                    </a:lnTo>
                    <a:lnTo>
                      <a:pt x="1551" y="119"/>
                    </a:lnTo>
                    <a:lnTo>
                      <a:pt x="1597" y="144"/>
                    </a:lnTo>
                    <a:lnTo>
                      <a:pt x="1641" y="173"/>
                    </a:lnTo>
                    <a:lnTo>
                      <a:pt x="1684" y="202"/>
                    </a:lnTo>
                    <a:lnTo>
                      <a:pt x="1724" y="234"/>
                    </a:lnTo>
                    <a:lnTo>
                      <a:pt x="1763" y="267"/>
                    </a:lnTo>
                    <a:lnTo>
                      <a:pt x="1801" y="302"/>
                    </a:lnTo>
                    <a:lnTo>
                      <a:pt x="1836" y="340"/>
                    </a:lnTo>
                    <a:lnTo>
                      <a:pt x="1870" y="377"/>
                    </a:lnTo>
                    <a:lnTo>
                      <a:pt x="1901" y="418"/>
                    </a:lnTo>
                    <a:lnTo>
                      <a:pt x="1932" y="459"/>
                    </a:lnTo>
                    <a:lnTo>
                      <a:pt x="1959" y="503"/>
                    </a:lnTo>
                    <a:lnTo>
                      <a:pt x="1984" y="547"/>
                    </a:lnTo>
                    <a:lnTo>
                      <a:pt x="2008" y="591"/>
                    </a:lnTo>
                    <a:lnTo>
                      <a:pt x="2030" y="637"/>
                    </a:lnTo>
                    <a:lnTo>
                      <a:pt x="2049" y="684"/>
                    </a:lnTo>
                    <a:lnTo>
                      <a:pt x="2066" y="734"/>
                    </a:lnTo>
                    <a:lnTo>
                      <a:pt x="2079" y="783"/>
                    </a:lnTo>
                    <a:lnTo>
                      <a:pt x="2093" y="832"/>
                    </a:lnTo>
                    <a:lnTo>
                      <a:pt x="2102" y="883"/>
                    </a:lnTo>
                    <a:lnTo>
                      <a:pt x="2110" y="934"/>
                    </a:lnTo>
                    <a:lnTo>
                      <a:pt x="2115" y="987"/>
                    </a:lnTo>
                    <a:lnTo>
                      <a:pt x="2117" y="1038"/>
                    </a:lnTo>
                    <a:lnTo>
                      <a:pt x="2117" y="1090"/>
                    </a:lnTo>
                    <a:lnTo>
                      <a:pt x="2113" y="1143"/>
                    </a:lnTo>
                    <a:lnTo>
                      <a:pt x="2108" y="1198"/>
                    </a:lnTo>
                    <a:lnTo>
                      <a:pt x="2100" y="1250"/>
                    </a:lnTo>
                    <a:lnTo>
                      <a:pt x="2090" y="1303"/>
                    </a:lnTo>
                    <a:lnTo>
                      <a:pt x="2076" y="1357"/>
                    </a:lnTo>
                    <a:lnTo>
                      <a:pt x="2076" y="1357"/>
                    </a:lnTo>
                    <a:close/>
                  </a:path>
                </a:pathLst>
              </a:custGeom>
              <a:noFill/>
              <a:ln w="38100" cmpd="sng">
                <a:solidFill>
                  <a:schemeClr val="bg2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pt-PT">
                  <a:solidFill>
                    <a:srgbClr val="FFFFFF"/>
                  </a:solidFill>
                </a:endParaRPr>
              </a:p>
            </p:txBody>
          </p:sp>
          <p:sp>
            <p:nvSpPr>
              <p:cNvPr id="36" name="Freeform 9822"/>
              <p:cNvSpPr>
                <a:spLocks/>
              </p:cNvSpPr>
              <p:nvPr userDrawn="1"/>
            </p:nvSpPr>
            <p:spPr bwMode="auto">
              <a:xfrm>
                <a:off x="530" y="487"/>
                <a:ext cx="805" cy="641"/>
              </a:xfrm>
              <a:custGeom>
                <a:avLst/>
                <a:gdLst/>
                <a:ahLst/>
                <a:cxnLst>
                  <a:cxn ang="0">
                    <a:pos x="0" y="1326"/>
                  </a:cxn>
                  <a:cxn ang="0">
                    <a:pos x="0" y="1326"/>
                  </a:cxn>
                  <a:cxn ang="0">
                    <a:pos x="26" y="1243"/>
                  </a:cxn>
                  <a:cxn ang="0">
                    <a:pos x="53" y="1162"/>
                  </a:cxn>
                  <a:cxn ang="0">
                    <a:pos x="83" y="1082"/>
                  </a:cxn>
                  <a:cxn ang="0">
                    <a:pos x="116" y="1005"/>
                  </a:cxn>
                  <a:cxn ang="0">
                    <a:pos x="151" y="931"/>
                  </a:cxn>
                  <a:cxn ang="0">
                    <a:pos x="189" y="858"/>
                  </a:cxn>
                  <a:cxn ang="0">
                    <a:pos x="228" y="786"/>
                  </a:cxn>
                  <a:cxn ang="0">
                    <a:pos x="269" y="718"/>
                  </a:cxn>
                  <a:cxn ang="0">
                    <a:pos x="311" y="654"/>
                  </a:cxn>
                  <a:cxn ang="0">
                    <a:pos x="357" y="591"/>
                  </a:cxn>
                  <a:cxn ang="0">
                    <a:pos x="403" y="531"/>
                  </a:cxn>
                  <a:cxn ang="0">
                    <a:pos x="452" y="474"/>
                  </a:cxn>
                  <a:cxn ang="0">
                    <a:pos x="501" y="419"/>
                  </a:cxn>
                  <a:cxn ang="0">
                    <a:pos x="552" y="367"/>
                  </a:cxn>
                  <a:cxn ang="0">
                    <a:pos x="605" y="319"/>
                  </a:cxn>
                  <a:cxn ang="0">
                    <a:pos x="658" y="273"/>
                  </a:cxn>
                  <a:cxn ang="0">
                    <a:pos x="714" y="231"/>
                  </a:cxn>
                  <a:cxn ang="0">
                    <a:pos x="768" y="192"/>
                  </a:cxn>
                  <a:cxn ang="0">
                    <a:pos x="826" y="156"/>
                  </a:cxn>
                  <a:cxn ang="0">
                    <a:pos x="884" y="124"/>
                  </a:cxn>
                  <a:cxn ang="0">
                    <a:pos x="941" y="97"/>
                  </a:cxn>
                  <a:cxn ang="0">
                    <a:pos x="1001" y="71"/>
                  </a:cxn>
                  <a:cxn ang="0">
                    <a:pos x="1060" y="49"/>
                  </a:cxn>
                  <a:cxn ang="0">
                    <a:pos x="1120" y="32"/>
                  </a:cxn>
                  <a:cxn ang="0">
                    <a:pos x="1181" y="17"/>
                  </a:cxn>
                  <a:cxn ang="0">
                    <a:pos x="1242" y="8"/>
                  </a:cxn>
                  <a:cxn ang="0">
                    <a:pos x="1303" y="1"/>
                  </a:cxn>
                  <a:cxn ang="0">
                    <a:pos x="1334" y="0"/>
                  </a:cxn>
                  <a:cxn ang="0">
                    <a:pos x="1364" y="0"/>
                  </a:cxn>
                  <a:cxn ang="0">
                    <a:pos x="1395" y="0"/>
                  </a:cxn>
                  <a:cxn ang="0">
                    <a:pos x="1425" y="1"/>
                  </a:cxn>
                  <a:cxn ang="0">
                    <a:pos x="1456" y="5"/>
                  </a:cxn>
                  <a:cxn ang="0">
                    <a:pos x="1487" y="8"/>
                  </a:cxn>
                  <a:cxn ang="0">
                    <a:pos x="1517" y="13"/>
                  </a:cxn>
                  <a:cxn ang="0">
                    <a:pos x="1548" y="18"/>
                  </a:cxn>
                  <a:cxn ang="0">
                    <a:pos x="1578" y="25"/>
                  </a:cxn>
                  <a:cxn ang="0">
                    <a:pos x="1609" y="34"/>
                  </a:cxn>
                </a:cxnLst>
                <a:rect l="0" t="0" r="r" b="b"/>
                <a:pathLst>
                  <a:path w="1609" h="1326">
                    <a:moveTo>
                      <a:pt x="0" y="1326"/>
                    </a:moveTo>
                    <a:lnTo>
                      <a:pt x="0" y="1326"/>
                    </a:lnTo>
                    <a:lnTo>
                      <a:pt x="26" y="1243"/>
                    </a:lnTo>
                    <a:lnTo>
                      <a:pt x="53" y="1162"/>
                    </a:lnTo>
                    <a:lnTo>
                      <a:pt x="83" y="1082"/>
                    </a:lnTo>
                    <a:lnTo>
                      <a:pt x="116" y="1005"/>
                    </a:lnTo>
                    <a:lnTo>
                      <a:pt x="151" y="931"/>
                    </a:lnTo>
                    <a:lnTo>
                      <a:pt x="189" y="858"/>
                    </a:lnTo>
                    <a:lnTo>
                      <a:pt x="228" y="786"/>
                    </a:lnTo>
                    <a:lnTo>
                      <a:pt x="269" y="718"/>
                    </a:lnTo>
                    <a:lnTo>
                      <a:pt x="311" y="654"/>
                    </a:lnTo>
                    <a:lnTo>
                      <a:pt x="357" y="591"/>
                    </a:lnTo>
                    <a:lnTo>
                      <a:pt x="403" y="531"/>
                    </a:lnTo>
                    <a:lnTo>
                      <a:pt x="452" y="474"/>
                    </a:lnTo>
                    <a:lnTo>
                      <a:pt x="501" y="419"/>
                    </a:lnTo>
                    <a:lnTo>
                      <a:pt x="552" y="367"/>
                    </a:lnTo>
                    <a:lnTo>
                      <a:pt x="605" y="319"/>
                    </a:lnTo>
                    <a:lnTo>
                      <a:pt x="658" y="273"/>
                    </a:lnTo>
                    <a:lnTo>
                      <a:pt x="714" y="231"/>
                    </a:lnTo>
                    <a:lnTo>
                      <a:pt x="768" y="192"/>
                    </a:lnTo>
                    <a:lnTo>
                      <a:pt x="826" y="156"/>
                    </a:lnTo>
                    <a:lnTo>
                      <a:pt x="884" y="124"/>
                    </a:lnTo>
                    <a:lnTo>
                      <a:pt x="941" y="97"/>
                    </a:lnTo>
                    <a:lnTo>
                      <a:pt x="1001" y="71"/>
                    </a:lnTo>
                    <a:lnTo>
                      <a:pt x="1060" y="49"/>
                    </a:lnTo>
                    <a:lnTo>
                      <a:pt x="1120" y="32"/>
                    </a:lnTo>
                    <a:lnTo>
                      <a:pt x="1181" y="17"/>
                    </a:lnTo>
                    <a:lnTo>
                      <a:pt x="1242" y="8"/>
                    </a:lnTo>
                    <a:lnTo>
                      <a:pt x="1303" y="1"/>
                    </a:lnTo>
                    <a:lnTo>
                      <a:pt x="1334" y="0"/>
                    </a:lnTo>
                    <a:lnTo>
                      <a:pt x="1364" y="0"/>
                    </a:lnTo>
                    <a:lnTo>
                      <a:pt x="1395" y="0"/>
                    </a:lnTo>
                    <a:lnTo>
                      <a:pt x="1425" y="1"/>
                    </a:lnTo>
                    <a:lnTo>
                      <a:pt x="1456" y="5"/>
                    </a:lnTo>
                    <a:lnTo>
                      <a:pt x="1487" y="8"/>
                    </a:lnTo>
                    <a:lnTo>
                      <a:pt x="1517" y="13"/>
                    </a:lnTo>
                    <a:lnTo>
                      <a:pt x="1548" y="18"/>
                    </a:lnTo>
                    <a:lnTo>
                      <a:pt x="1578" y="25"/>
                    </a:lnTo>
                    <a:lnTo>
                      <a:pt x="1609" y="34"/>
                    </a:lnTo>
                  </a:path>
                </a:pathLst>
              </a:custGeom>
              <a:noFill/>
              <a:ln w="38100" cmpd="sng">
                <a:solidFill>
                  <a:schemeClr val="bg2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pt-PT">
                  <a:solidFill>
                    <a:srgbClr val="FFFFFF"/>
                  </a:solidFill>
                </a:endParaRPr>
              </a:p>
            </p:txBody>
          </p:sp>
          <p:sp>
            <p:nvSpPr>
              <p:cNvPr id="37" name="Freeform 9823"/>
              <p:cNvSpPr>
                <a:spLocks/>
              </p:cNvSpPr>
              <p:nvPr userDrawn="1"/>
            </p:nvSpPr>
            <p:spPr bwMode="auto">
              <a:xfrm>
                <a:off x="941" y="392"/>
                <a:ext cx="409" cy="933"/>
              </a:xfrm>
              <a:custGeom>
                <a:avLst/>
                <a:gdLst/>
                <a:ahLst/>
                <a:cxnLst>
                  <a:cxn ang="0">
                    <a:pos x="730" y="1928"/>
                  </a:cxn>
                  <a:cxn ang="0">
                    <a:pos x="730" y="1928"/>
                  </a:cxn>
                  <a:cxn ang="0">
                    <a:pos x="752" y="1845"/>
                  </a:cxn>
                  <a:cxn ang="0">
                    <a:pos x="771" y="1762"/>
                  </a:cxn>
                  <a:cxn ang="0">
                    <a:pos x="786" y="1680"/>
                  </a:cxn>
                  <a:cxn ang="0">
                    <a:pos x="800" y="1599"/>
                  </a:cxn>
                  <a:cxn ang="0">
                    <a:pos x="808" y="1517"/>
                  </a:cxn>
                  <a:cxn ang="0">
                    <a:pos x="813" y="1436"/>
                  </a:cxn>
                  <a:cxn ang="0">
                    <a:pos x="817" y="1358"/>
                  </a:cxn>
                  <a:cxn ang="0">
                    <a:pos x="815" y="1278"/>
                  </a:cxn>
                  <a:cxn ang="0">
                    <a:pos x="812" y="1201"/>
                  </a:cxn>
                  <a:cxn ang="0">
                    <a:pos x="805" y="1125"/>
                  </a:cxn>
                  <a:cxn ang="0">
                    <a:pos x="796" y="1050"/>
                  </a:cxn>
                  <a:cxn ang="0">
                    <a:pos x="783" y="977"/>
                  </a:cxn>
                  <a:cxn ang="0">
                    <a:pos x="768" y="906"/>
                  </a:cxn>
                  <a:cxn ang="0">
                    <a:pos x="751" y="836"/>
                  </a:cxn>
                  <a:cxn ang="0">
                    <a:pos x="729" y="767"/>
                  </a:cxn>
                  <a:cxn ang="0">
                    <a:pos x="706" y="702"/>
                  </a:cxn>
                  <a:cxn ang="0">
                    <a:pos x="679" y="637"/>
                  </a:cxn>
                  <a:cxn ang="0">
                    <a:pos x="650" y="575"/>
                  </a:cxn>
                  <a:cxn ang="0">
                    <a:pos x="620" y="515"/>
                  </a:cxn>
                  <a:cxn ang="0">
                    <a:pos x="586" y="457"/>
                  </a:cxn>
                  <a:cxn ang="0">
                    <a:pos x="548" y="403"/>
                  </a:cxn>
                  <a:cxn ang="0">
                    <a:pos x="511" y="352"/>
                  </a:cxn>
                  <a:cxn ang="0">
                    <a:pos x="469" y="301"/>
                  </a:cxn>
                  <a:cxn ang="0">
                    <a:pos x="426" y="255"/>
                  </a:cxn>
                  <a:cxn ang="0">
                    <a:pos x="380" y="211"/>
                  </a:cxn>
                  <a:cxn ang="0">
                    <a:pos x="333" y="172"/>
                  </a:cxn>
                  <a:cxn ang="0">
                    <a:pos x="282" y="135"/>
                  </a:cxn>
                  <a:cxn ang="0">
                    <a:pos x="229" y="101"/>
                  </a:cxn>
                  <a:cxn ang="0">
                    <a:pos x="175" y="70"/>
                  </a:cxn>
                  <a:cxn ang="0">
                    <a:pos x="147" y="56"/>
                  </a:cxn>
                  <a:cxn ang="0">
                    <a:pos x="119" y="43"/>
                  </a:cxn>
                  <a:cxn ang="0">
                    <a:pos x="90" y="31"/>
                  </a:cxn>
                  <a:cxn ang="0">
                    <a:pos x="61" y="19"/>
                  </a:cxn>
                  <a:cxn ang="0">
                    <a:pos x="30" y="9"/>
                  </a:cxn>
                  <a:cxn ang="0">
                    <a:pos x="0" y="0"/>
                  </a:cxn>
                </a:cxnLst>
                <a:rect l="0" t="0" r="r" b="b"/>
                <a:pathLst>
                  <a:path w="817" h="1928">
                    <a:moveTo>
                      <a:pt x="730" y="1928"/>
                    </a:moveTo>
                    <a:lnTo>
                      <a:pt x="730" y="1928"/>
                    </a:lnTo>
                    <a:lnTo>
                      <a:pt x="752" y="1845"/>
                    </a:lnTo>
                    <a:lnTo>
                      <a:pt x="771" y="1762"/>
                    </a:lnTo>
                    <a:lnTo>
                      <a:pt x="786" y="1680"/>
                    </a:lnTo>
                    <a:lnTo>
                      <a:pt x="800" y="1599"/>
                    </a:lnTo>
                    <a:lnTo>
                      <a:pt x="808" y="1517"/>
                    </a:lnTo>
                    <a:lnTo>
                      <a:pt x="813" y="1436"/>
                    </a:lnTo>
                    <a:lnTo>
                      <a:pt x="817" y="1358"/>
                    </a:lnTo>
                    <a:lnTo>
                      <a:pt x="815" y="1278"/>
                    </a:lnTo>
                    <a:lnTo>
                      <a:pt x="812" y="1201"/>
                    </a:lnTo>
                    <a:lnTo>
                      <a:pt x="805" y="1125"/>
                    </a:lnTo>
                    <a:lnTo>
                      <a:pt x="796" y="1050"/>
                    </a:lnTo>
                    <a:lnTo>
                      <a:pt x="783" y="977"/>
                    </a:lnTo>
                    <a:lnTo>
                      <a:pt x="768" y="906"/>
                    </a:lnTo>
                    <a:lnTo>
                      <a:pt x="751" y="836"/>
                    </a:lnTo>
                    <a:lnTo>
                      <a:pt x="729" y="767"/>
                    </a:lnTo>
                    <a:lnTo>
                      <a:pt x="706" y="702"/>
                    </a:lnTo>
                    <a:lnTo>
                      <a:pt x="679" y="637"/>
                    </a:lnTo>
                    <a:lnTo>
                      <a:pt x="650" y="575"/>
                    </a:lnTo>
                    <a:lnTo>
                      <a:pt x="620" y="515"/>
                    </a:lnTo>
                    <a:lnTo>
                      <a:pt x="586" y="457"/>
                    </a:lnTo>
                    <a:lnTo>
                      <a:pt x="548" y="403"/>
                    </a:lnTo>
                    <a:lnTo>
                      <a:pt x="511" y="352"/>
                    </a:lnTo>
                    <a:lnTo>
                      <a:pt x="469" y="301"/>
                    </a:lnTo>
                    <a:lnTo>
                      <a:pt x="426" y="255"/>
                    </a:lnTo>
                    <a:lnTo>
                      <a:pt x="380" y="211"/>
                    </a:lnTo>
                    <a:lnTo>
                      <a:pt x="333" y="172"/>
                    </a:lnTo>
                    <a:lnTo>
                      <a:pt x="282" y="135"/>
                    </a:lnTo>
                    <a:lnTo>
                      <a:pt x="229" y="101"/>
                    </a:lnTo>
                    <a:lnTo>
                      <a:pt x="175" y="70"/>
                    </a:lnTo>
                    <a:lnTo>
                      <a:pt x="147" y="56"/>
                    </a:lnTo>
                    <a:lnTo>
                      <a:pt x="119" y="43"/>
                    </a:lnTo>
                    <a:lnTo>
                      <a:pt x="90" y="31"/>
                    </a:lnTo>
                    <a:lnTo>
                      <a:pt x="61" y="19"/>
                    </a:lnTo>
                    <a:lnTo>
                      <a:pt x="30" y="9"/>
                    </a:lnTo>
                    <a:lnTo>
                      <a:pt x="0" y="0"/>
                    </a:lnTo>
                  </a:path>
                </a:pathLst>
              </a:custGeom>
              <a:noFill/>
              <a:ln w="38100" cmpd="sng">
                <a:solidFill>
                  <a:schemeClr val="bg2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pt-PT">
                  <a:solidFill>
                    <a:srgbClr val="FFFFFF"/>
                  </a:solidFill>
                </a:endParaRPr>
              </a:p>
            </p:txBody>
          </p:sp>
        </p:grpSp>
      </p:grpSp>
      <p:pic>
        <p:nvPicPr>
          <p:cNvPr id="38" name="Imagem 73" descr="logo_trans.gif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48475" y="5257800"/>
            <a:ext cx="2295525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5877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 smtClean="0"/>
            </a:lvl1pPr>
          </a:lstStyle>
          <a:p>
            <a:r>
              <a:rPr lang="pt-PT" smtClean="0"/>
              <a:t>Clique para editar o estilo do título</a:t>
            </a:r>
          </a:p>
        </p:txBody>
      </p:sp>
      <p:sp>
        <p:nvSpPr>
          <p:cNvPr id="35878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 smtClean="0"/>
            </a:lvl1pPr>
          </a:lstStyle>
          <a:p>
            <a:r>
              <a:rPr lang="pt-PT" smtClean="0"/>
              <a:t>Faça clique para editar o estilo do subtítulo do modelo global</a:t>
            </a:r>
          </a:p>
        </p:txBody>
      </p:sp>
    </p:spTree>
  </p:cSld>
  <p:clrMapOvr>
    <a:masterClrMapping/>
  </p:clrMapOvr>
  <p:transition xmlns:p14="http://schemas.microsoft.com/office/powerpoint/2010/main">
    <p:wipe dir="r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0" y="0"/>
            <a:ext cx="9144000" cy="3662363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pt-PT">
              <a:solidFill>
                <a:srgbClr val="FFFFFF"/>
              </a:solidFill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0" y="6605588"/>
            <a:ext cx="9139238" cy="277812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pt-PT">
              <a:solidFill>
                <a:srgbClr val="FFFFFF"/>
              </a:solidFill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0" y="3617913"/>
            <a:ext cx="9147175" cy="215900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pt-PT">
              <a:solidFill>
                <a:srgbClr val="FFFFFF"/>
              </a:solidFill>
            </a:endParaRPr>
          </a:p>
        </p:txBody>
      </p:sp>
      <p:grpSp>
        <p:nvGrpSpPr>
          <p:cNvPr id="2" name="Group 3282"/>
          <p:cNvGrpSpPr>
            <a:grpSpLocks/>
          </p:cNvGrpSpPr>
          <p:nvPr/>
        </p:nvGrpSpPr>
        <p:grpSpPr bwMode="auto">
          <a:xfrm>
            <a:off x="4927600" y="260350"/>
            <a:ext cx="1296988" cy="1081088"/>
            <a:chOff x="136" y="2514"/>
            <a:chExt cx="817" cy="681"/>
          </a:xfrm>
        </p:grpSpPr>
        <p:sp>
          <p:nvSpPr>
            <p:cNvPr id="8" name="AutoShape 17"/>
            <p:cNvSpPr>
              <a:spLocks noChangeArrowheads="1"/>
            </p:cNvSpPr>
            <p:nvPr userDrawn="1"/>
          </p:nvSpPr>
          <p:spPr bwMode="auto">
            <a:xfrm>
              <a:off x="136" y="2514"/>
              <a:ext cx="817" cy="681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pt-PT">
                <a:solidFill>
                  <a:srgbClr val="FFFFFF"/>
                </a:solidFill>
              </a:endParaRPr>
            </a:p>
          </p:txBody>
        </p:sp>
        <p:grpSp>
          <p:nvGrpSpPr>
            <p:cNvPr id="3" name="Group 19"/>
            <p:cNvGrpSpPr>
              <a:grpSpLocks/>
            </p:cNvGrpSpPr>
            <p:nvPr userDrawn="1"/>
          </p:nvGrpSpPr>
          <p:grpSpPr bwMode="auto">
            <a:xfrm>
              <a:off x="227" y="2616"/>
              <a:ext cx="635" cy="477"/>
              <a:chOff x="2483" y="2808"/>
              <a:chExt cx="1328" cy="1060"/>
            </a:xfrm>
          </p:grpSpPr>
          <p:sp>
            <p:nvSpPr>
              <p:cNvPr id="10" name="Freeform 20"/>
              <p:cNvSpPr>
                <a:spLocks/>
              </p:cNvSpPr>
              <p:nvPr/>
            </p:nvSpPr>
            <p:spPr bwMode="auto">
              <a:xfrm>
                <a:off x="2483" y="2808"/>
                <a:ext cx="926" cy="916"/>
              </a:xfrm>
              <a:custGeom>
                <a:avLst/>
                <a:gdLst/>
                <a:ahLst/>
                <a:cxnLst>
                  <a:cxn ang="0">
                    <a:pos x="406" y="125"/>
                  </a:cxn>
                  <a:cxn ang="0">
                    <a:pos x="334" y="401"/>
                  </a:cxn>
                  <a:cxn ang="0">
                    <a:pos x="56" y="333"/>
                  </a:cxn>
                  <a:cxn ang="0">
                    <a:pos x="129" y="57"/>
                  </a:cxn>
                  <a:cxn ang="0">
                    <a:pos x="406" y="125"/>
                  </a:cxn>
                </a:cxnLst>
                <a:rect l="0" t="0" r="r" b="b"/>
                <a:pathLst>
                  <a:path w="463" h="458">
                    <a:moveTo>
                      <a:pt x="406" y="125"/>
                    </a:moveTo>
                    <a:cubicBezTo>
                      <a:pt x="463" y="220"/>
                      <a:pt x="430" y="343"/>
                      <a:pt x="334" y="401"/>
                    </a:cubicBezTo>
                    <a:cubicBezTo>
                      <a:pt x="237" y="458"/>
                      <a:pt x="113" y="428"/>
                      <a:pt x="56" y="333"/>
                    </a:cubicBezTo>
                    <a:cubicBezTo>
                      <a:pt x="0" y="238"/>
                      <a:pt x="32" y="115"/>
                      <a:pt x="129" y="57"/>
                    </a:cubicBezTo>
                    <a:cubicBezTo>
                      <a:pt x="226" y="0"/>
                      <a:pt x="350" y="30"/>
                      <a:pt x="406" y="125"/>
                    </a:cubicBezTo>
                    <a:close/>
                  </a:path>
                </a:pathLst>
              </a:custGeom>
              <a:noFill/>
              <a:ln w="38100" cap="flat" cmpd="sng">
                <a:solidFill>
                  <a:schemeClr val="bg2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pt-PT">
                  <a:solidFill>
                    <a:srgbClr val="FFFFFF"/>
                  </a:solidFill>
                </a:endParaRPr>
              </a:p>
            </p:txBody>
          </p:sp>
          <p:sp>
            <p:nvSpPr>
              <p:cNvPr id="11" name="Freeform 21"/>
              <p:cNvSpPr>
                <a:spLocks/>
              </p:cNvSpPr>
              <p:nvPr/>
            </p:nvSpPr>
            <p:spPr bwMode="auto">
              <a:xfrm>
                <a:off x="3251" y="3452"/>
                <a:ext cx="560" cy="416"/>
              </a:xfrm>
              <a:custGeom>
                <a:avLst/>
                <a:gdLst/>
                <a:ahLst/>
                <a:cxnLst>
                  <a:cxn ang="0">
                    <a:pos x="560" y="342"/>
                  </a:cxn>
                  <a:cxn ang="0">
                    <a:pos x="510" y="416"/>
                  </a:cxn>
                  <a:cxn ang="0">
                    <a:pos x="0" y="76"/>
                  </a:cxn>
                  <a:cxn ang="0">
                    <a:pos x="50" y="0"/>
                  </a:cxn>
                  <a:cxn ang="0">
                    <a:pos x="560" y="342"/>
                  </a:cxn>
                </a:cxnLst>
                <a:rect l="0" t="0" r="r" b="b"/>
                <a:pathLst>
                  <a:path w="560" h="416">
                    <a:moveTo>
                      <a:pt x="560" y="342"/>
                    </a:moveTo>
                    <a:lnTo>
                      <a:pt x="510" y="416"/>
                    </a:lnTo>
                    <a:lnTo>
                      <a:pt x="0" y="76"/>
                    </a:lnTo>
                    <a:lnTo>
                      <a:pt x="50" y="0"/>
                    </a:lnTo>
                    <a:lnTo>
                      <a:pt x="560" y="342"/>
                    </a:lnTo>
                    <a:close/>
                  </a:path>
                </a:pathLst>
              </a:custGeom>
              <a:noFill/>
              <a:ln w="38100" cap="flat" cmpd="sng">
                <a:solidFill>
                  <a:schemeClr val="bg2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pt-PT">
                  <a:solidFill>
                    <a:srgbClr val="FFFFFF"/>
                  </a:solidFill>
                </a:endParaRPr>
              </a:p>
            </p:txBody>
          </p:sp>
        </p:grpSp>
      </p:grpSp>
      <p:grpSp>
        <p:nvGrpSpPr>
          <p:cNvPr id="7" name="Group 3281"/>
          <p:cNvGrpSpPr>
            <a:grpSpLocks/>
          </p:cNvGrpSpPr>
          <p:nvPr/>
        </p:nvGrpSpPr>
        <p:grpSpPr bwMode="auto">
          <a:xfrm>
            <a:off x="6856413" y="260350"/>
            <a:ext cx="1296987" cy="1081088"/>
            <a:chOff x="136" y="3361"/>
            <a:chExt cx="817" cy="681"/>
          </a:xfrm>
        </p:grpSpPr>
        <p:sp>
          <p:nvSpPr>
            <p:cNvPr id="13" name="AutoShape 18"/>
            <p:cNvSpPr>
              <a:spLocks noChangeArrowheads="1"/>
            </p:cNvSpPr>
            <p:nvPr userDrawn="1"/>
          </p:nvSpPr>
          <p:spPr bwMode="auto">
            <a:xfrm>
              <a:off x="136" y="3361"/>
              <a:ext cx="817" cy="681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pt-PT">
                <a:solidFill>
                  <a:srgbClr val="FFFFFF"/>
                </a:solidFill>
              </a:endParaRPr>
            </a:p>
          </p:txBody>
        </p:sp>
        <p:grpSp>
          <p:nvGrpSpPr>
            <p:cNvPr id="9" name="Group 3274"/>
            <p:cNvGrpSpPr>
              <a:grpSpLocks/>
            </p:cNvGrpSpPr>
            <p:nvPr userDrawn="1"/>
          </p:nvGrpSpPr>
          <p:grpSpPr bwMode="auto">
            <a:xfrm>
              <a:off x="318" y="3449"/>
              <a:ext cx="453" cy="504"/>
              <a:chOff x="295" y="3430"/>
              <a:chExt cx="499" cy="579"/>
            </a:xfrm>
          </p:grpSpPr>
          <p:sp>
            <p:nvSpPr>
              <p:cNvPr id="15" name="Freeform 3275"/>
              <p:cNvSpPr>
                <a:spLocks/>
              </p:cNvSpPr>
              <p:nvPr/>
            </p:nvSpPr>
            <p:spPr bwMode="auto">
              <a:xfrm rot="684077">
                <a:off x="413" y="3430"/>
                <a:ext cx="359" cy="254"/>
              </a:xfrm>
              <a:custGeom>
                <a:avLst/>
                <a:gdLst/>
                <a:ahLst/>
                <a:cxnLst>
                  <a:cxn ang="0">
                    <a:pos x="117" y="337"/>
                  </a:cxn>
                  <a:cxn ang="0">
                    <a:pos x="121" y="291"/>
                  </a:cxn>
                  <a:cxn ang="0">
                    <a:pos x="134" y="250"/>
                  </a:cxn>
                  <a:cxn ang="0">
                    <a:pos x="154" y="211"/>
                  </a:cxn>
                  <a:cxn ang="0">
                    <a:pos x="183" y="180"/>
                  </a:cxn>
                  <a:cxn ang="0">
                    <a:pos x="214" y="151"/>
                  </a:cxn>
                  <a:cxn ang="0">
                    <a:pos x="252" y="132"/>
                  </a:cxn>
                  <a:cxn ang="0">
                    <a:pos x="295" y="120"/>
                  </a:cxn>
                  <a:cxn ang="0">
                    <a:pos x="342" y="116"/>
                  </a:cxn>
                  <a:cxn ang="0">
                    <a:pos x="384" y="120"/>
                  </a:cxn>
                  <a:cxn ang="0">
                    <a:pos x="427" y="132"/>
                  </a:cxn>
                  <a:cxn ang="0">
                    <a:pos x="464" y="151"/>
                  </a:cxn>
                  <a:cxn ang="0">
                    <a:pos x="497" y="180"/>
                  </a:cxn>
                  <a:cxn ang="0">
                    <a:pos x="524" y="211"/>
                  </a:cxn>
                  <a:cxn ang="0">
                    <a:pos x="545" y="250"/>
                  </a:cxn>
                  <a:cxn ang="0">
                    <a:pos x="557" y="291"/>
                  </a:cxn>
                  <a:cxn ang="0">
                    <a:pos x="565" y="337"/>
                  </a:cxn>
                  <a:cxn ang="0">
                    <a:pos x="681" y="337"/>
                  </a:cxn>
                  <a:cxn ang="0">
                    <a:pos x="671" y="267"/>
                  </a:cxn>
                  <a:cxn ang="0">
                    <a:pos x="652" y="205"/>
                  </a:cxn>
                  <a:cxn ang="0">
                    <a:pos x="619" y="147"/>
                  </a:cxn>
                  <a:cxn ang="0">
                    <a:pos x="580" y="99"/>
                  </a:cxn>
                  <a:cxn ang="0">
                    <a:pos x="528" y="56"/>
                  </a:cxn>
                  <a:cxn ang="0">
                    <a:pos x="472" y="25"/>
                  </a:cxn>
                  <a:cxn ang="0">
                    <a:pos x="408" y="6"/>
                  </a:cxn>
                  <a:cxn ang="0">
                    <a:pos x="342" y="0"/>
                  </a:cxn>
                  <a:cxn ang="0">
                    <a:pos x="272" y="6"/>
                  </a:cxn>
                  <a:cxn ang="0">
                    <a:pos x="208" y="25"/>
                  </a:cxn>
                  <a:cxn ang="0">
                    <a:pos x="150" y="56"/>
                  </a:cxn>
                  <a:cxn ang="0">
                    <a:pos x="101" y="99"/>
                  </a:cxn>
                  <a:cxn ang="0">
                    <a:pos x="59" y="147"/>
                  </a:cxn>
                  <a:cxn ang="0">
                    <a:pos x="27" y="205"/>
                  </a:cxn>
                  <a:cxn ang="0">
                    <a:pos x="6" y="267"/>
                  </a:cxn>
                  <a:cxn ang="0">
                    <a:pos x="0" y="337"/>
                  </a:cxn>
                  <a:cxn ang="0">
                    <a:pos x="0" y="508"/>
                  </a:cxn>
                  <a:cxn ang="0">
                    <a:pos x="117" y="508"/>
                  </a:cxn>
                  <a:cxn ang="0">
                    <a:pos x="117" y="337"/>
                  </a:cxn>
                </a:cxnLst>
                <a:rect l="0" t="0" r="r" b="b"/>
                <a:pathLst>
                  <a:path w="681" h="508">
                    <a:moveTo>
                      <a:pt x="117" y="337"/>
                    </a:moveTo>
                    <a:lnTo>
                      <a:pt x="121" y="291"/>
                    </a:lnTo>
                    <a:lnTo>
                      <a:pt x="134" y="250"/>
                    </a:lnTo>
                    <a:lnTo>
                      <a:pt x="154" y="211"/>
                    </a:lnTo>
                    <a:lnTo>
                      <a:pt x="183" y="180"/>
                    </a:lnTo>
                    <a:lnTo>
                      <a:pt x="214" y="151"/>
                    </a:lnTo>
                    <a:lnTo>
                      <a:pt x="252" y="132"/>
                    </a:lnTo>
                    <a:lnTo>
                      <a:pt x="295" y="120"/>
                    </a:lnTo>
                    <a:lnTo>
                      <a:pt x="342" y="116"/>
                    </a:lnTo>
                    <a:lnTo>
                      <a:pt x="384" y="120"/>
                    </a:lnTo>
                    <a:lnTo>
                      <a:pt x="427" y="132"/>
                    </a:lnTo>
                    <a:lnTo>
                      <a:pt x="464" y="151"/>
                    </a:lnTo>
                    <a:lnTo>
                      <a:pt x="497" y="180"/>
                    </a:lnTo>
                    <a:lnTo>
                      <a:pt x="524" y="211"/>
                    </a:lnTo>
                    <a:lnTo>
                      <a:pt x="545" y="250"/>
                    </a:lnTo>
                    <a:lnTo>
                      <a:pt x="557" y="291"/>
                    </a:lnTo>
                    <a:lnTo>
                      <a:pt x="565" y="337"/>
                    </a:lnTo>
                    <a:lnTo>
                      <a:pt x="681" y="337"/>
                    </a:lnTo>
                    <a:lnTo>
                      <a:pt x="671" y="267"/>
                    </a:lnTo>
                    <a:lnTo>
                      <a:pt x="652" y="205"/>
                    </a:lnTo>
                    <a:lnTo>
                      <a:pt x="619" y="147"/>
                    </a:lnTo>
                    <a:lnTo>
                      <a:pt x="580" y="99"/>
                    </a:lnTo>
                    <a:lnTo>
                      <a:pt x="528" y="56"/>
                    </a:lnTo>
                    <a:lnTo>
                      <a:pt x="472" y="25"/>
                    </a:lnTo>
                    <a:lnTo>
                      <a:pt x="408" y="6"/>
                    </a:lnTo>
                    <a:lnTo>
                      <a:pt x="342" y="0"/>
                    </a:lnTo>
                    <a:lnTo>
                      <a:pt x="272" y="6"/>
                    </a:lnTo>
                    <a:lnTo>
                      <a:pt x="208" y="25"/>
                    </a:lnTo>
                    <a:lnTo>
                      <a:pt x="150" y="56"/>
                    </a:lnTo>
                    <a:lnTo>
                      <a:pt x="101" y="99"/>
                    </a:lnTo>
                    <a:lnTo>
                      <a:pt x="59" y="147"/>
                    </a:lnTo>
                    <a:lnTo>
                      <a:pt x="27" y="205"/>
                    </a:lnTo>
                    <a:lnTo>
                      <a:pt x="6" y="267"/>
                    </a:lnTo>
                    <a:lnTo>
                      <a:pt x="0" y="337"/>
                    </a:lnTo>
                    <a:lnTo>
                      <a:pt x="0" y="508"/>
                    </a:lnTo>
                    <a:lnTo>
                      <a:pt x="117" y="508"/>
                    </a:lnTo>
                    <a:lnTo>
                      <a:pt x="117" y="337"/>
                    </a:lnTo>
                    <a:close/>
                  </a:path>
                </a:pathLst>
              </a:custGeom>
              <a:noFill/>
              <a:ln w="38100" cmpd="sng">
                <a:solidFill>
                  <a:schemeClr val="bg2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pt-PT">
                  <a:solidFill>
                    <a:srgbClr val="FFFFFF"/>
                  </a:solidFill>
                </a:endParaRPr>
              </a:p>
            </p:txBody>
          </p:sp>
          <p:sp>
            <p:nvSpPr>
              <p:cNvPr id="16" name="AutoShape 3276"/>
              <p:cNvSpPr>
                <a:spLocks noChangeArrowheads="1"/>
              </p:cNvSpPr>
              <p:nvPr/>
            </p:nvSpPr>
            <p:spPr bwMode="auto">
              <a:xfrm rot="684077">
                <a:off x="295" y="3584"/>
                <a:ext cx="499" cy="425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38100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pt-PT">
                  <a:solidFill>
                    <a:srgbClr val="FFFFFF"/>
                  </a:solidFill>
                </a:endParaRPr>
              </a:p>
            </p:txBody>
          </p:sp>
          <p:sp>
            <p:nvSpPr>
              <p:cNvPr id="17" name="Freeform 3277"/>
              <p:cNvSpPr>
                <a:spLocks/>
              </p:cNvSpPr>
              <p:nvPr/>
            </p:nvSpPr>
            <p:spPr bwMode="auto">
              <a:xfrm rot="684077">
                <a:off x="538" y="3645"/>
                <a:ext cx="51" cy="110"/>
              </a:xfrm>
              <a:custGeom>
                <a:avLst/>
                <a:gdLst/>
                <a:ahLst/>
                <a:cxnLst>
                  <a:cxn ang="0">
                    <a:pos x="99" y="48"/>
                  </a:cxn>
                  <a:cxn ang="0">
                    <a:pos x="93" y="27"/>
                  </a:cxn>
                  <a:cxn ang="0">
                    <a:pos x="84" y="14"/>
                  </a:cxn>
                  <a:cxn ang="0">
                    <a:pos x="68" y="2"/>
                  </a:cxn>
                  <a:cxn ang="0">
                    <a:pos x="51" y="0"/>
                  </a:cxn>
                  <a:cxn ang="0">
                    <a:pos x="29" y="2"/>
                  </a:cxn>
                  <a:cxn ang="0">
                    <a:pos x="14" y="14"/>
                  </a:cxn>
                  <a:cxn ang="0">
                    <a:pos x="4" y="27"/>
                  </a:cxn>
                  <a:cxn ang="0">
                    <a:pos x="0" y="48"/>
                  </a:cxn>
                  <a:cxn ang="0">
                    <a:pos x="2" y="64"/>
                  </a:cxn>
                  <a:cxn ang="0">
                    <a:pos x="10" y="78"/>
                  </a:cxn>
                  <a:cxn ang="0">
                    <a:pos x="20" y="87"/>
                  </a:cxn>
                  <a:cxn ang="0">
                    <a:pos x="37" y="95"/>
                  </a:cxn>
                  <a:cxn ang="0">
                    <a:pos x="31" y="221"/>
                  </a:cxn>
                  <a:cxn ang="0">
                    <a:pos x="68" y="221"/>
                  </a:cxn>
                  <a:cxn ang="0">
                    <a:pos x="62" y="95"/>
                  </a:cxn>
                  <a:cxn ang="0">
                    <a:pos x="76" y="87"/>
                  </a:cxn>
                  <a:cxn ang="0">
                    <a:pos x="88" y="78"/>
                  </a:cxn>
                  <a:cxn ang="0">
                    <a:pos x="95" y="64"/>
                  </a:cxn>
                  <a:cxn ang="0">
                    <a:pos x="99" y="48"/>
                  </a:cxn>
                </a:cxnLst>
                <a:rect l="0" t="0" r="r" b="b"/>
                <a:pathLst>
                  <a:path w="99" h="221">
                    <a:moveTo>
                      <a:pt x="99" y="48"/>
                    </a:moveTo>
                    <a:lnTo>
                      <a:pt x="93" y="27"/>
                    </a:lnTo>
                    <a:lnTo>
                      <a:pt x="84" y="14"/>
                    </a:lnTo>
                    <a:lnTo>
                      <a:pt x="68" y="2"/>
                    </a:lnTo>
                    <a:lnTo>
                      <a:pt x="51" y="0"/>
                    </a:lnTo>
                    <a:lnTo>
                      <a:pt x="29" y="2"/>
                    </a:lnTo>
                    <a:lnTo>
                      <a:pt x="14" y="14"/>
                    </a:lnTo>
                    <a:lnTo>
                      <a:pt x="4" y="27"/>
                    </a:lnTo>
                    <a:lnTo>
                      <a:pt x="0" y="48"/>
                    </a:lnTo>
                    <a:lnTo>
                      <a:pt x="2" y="64"/>
                    </a:lnTo>
                    <a:lnTo>
                      <a:pt x="10" y="78"/>
                    </a:lnTo>
                    <a:lnTo>
                      <a:pt x="20" y="87"/>
                    </a:lnTo>
                    <a:lnTo>
                      <a:pt x="37" y="95"/>
                    </a:lnTo>
                    <a:lnTo>
                      <a:pt x="31" y="221"/>
                    </a:lnTo>
                    <a:lnTo>
                      <a:pt x="68" y="221"/>
                    </a:lnTo>
                    <a:lnTo>
                      <a:pt x="62" y="95"/>
                    </a:lnTo>
                    <a:lnTo>
                      <a:pt x="76" y="87"/>
                    </a:lnTo>
                    <a:lnTo>
                      <a:pt x="88" y="78"/>
                    </a:lnTo>
                    <a:lnTo>
                      <a:pt x="95" y="64"/>
                    </a:lnTo>
                    <a:lnTo>
                      <a:pt x="99" y="48"/>
                    </a:lnTo>
                    <a:close/>
                  </a:path>
                </a:pathLst>
              </a:custGeom>
              <a:noFill/>
              <a:ln w="38100" cmpd="sng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pt-PT">
                  <a:solidFill>
                    <a:srgbClr val="FFFFFF"/>
                  </a:solidFill>
                </a:endParaRPr>
              </a:p>
            </p:txBody>
          </p:sp>
        </p:grpSp>
      </p:grpSp>
      <p:grpSp>
        <p:nvGrpSpPr>
          <p:cNvPr id="12" name="Group 3283"/>
          <p:cNvGrpSpPr>
            <a:grpSpLocks/>
          </p:cNvGrpSpPr>
          <p:nvPr/>
        </p:nvGrpSpPr>
        <p:grpSpPr bwMode="auto">
          <a:xfrm>
            <a:off x="2998788" y="260350"/>
            <a:ext cx="1296987" cy="1081088"/>
            <a:chOff x="136" y="1668"/>
            <a:chExt cx="817" cy="681"/>
          </a:xfrm>
        </p:grpSpPr>
        <p:sp>
          <p:nvSpPr>
            <p:cNvPr id="19" name="AutoShape 16"/>
            <p:cNvSpPr>
              <a:spLocks noChangeArrowheads="1"/>
            </p:cNvSpPr>
            <p:nvPr userDrawn="1"/>
          </p:nvSpPr>
          <p:spPr bwMode="auto">
            <a:xfrm>
              <a:off x="136" y="1668"/>
              <a:ext cx="817" cy="681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pt-PT">
                <a:solidFill>
                  <a:srgbClr val="FFFFFF"/>
                </a:solidFill>
              </a:endParaRPr>
            </a:p>
          </p:txBody>
        </p:sp>
        <p:grpSp>
          <p:nvGrpSpPr>
            <p:cNvPr id="14" name="Group 3278"/>
            <p:cNvGrpSpPr>
              <a:grpSpLocks/>
            </p:cNvGrpSpPr>
            <p:nvPr userDrawn="1"/>
          </p:nvGrpSpPr>
          <p:grpSpPr bwMode="auto">
            <a:xfrm>
              <a:off x="251" y="1796"/>
              <a:ext cx="586" cy="424"/>
              <a:chOff x="2439" y="1692"/>
              <a:chExt cx="1162" cy="790"/>
            </a:xfrm>
          </p:grpSpPr>
          <p:sp>
            <p:nvSpPr>
              <p:cNvPr id="21" name="Freeform 3279"/>
              <p:cNvSpPr>
                <a:spLocks/>
              </p:cNvSpPr>
              <p:nvPr/>
            </p:nvSpPr>
            <p:spPr bwMode="auto">
              <a:xfrm>
                <a:off x="2439" y="1692"/>
                <a:ext cx="1162" cy="790"/>
              </a:xfrm>
              <a:custGeom>
                <a:avLst/>
                <a:gdLst/>
                <a:ahLst/>
                <a:cxnLst>
                  <a:cxn ang="0">
                    <a:pos x="581" y="365"/>
                  </a:cxn>
                  <a:cxn ang="0">
                    <a:pos x="552" y="395"/>
                  </a:cxn>
                  <a:cxn ang="0">
                    <a:pos x="30" y="395"/>
                  </a:cxn>
                  <a:cxn ang="0">
                    <a:pos x="0" y="365"/>
                  </a:cxn>
                  <a:cxn ang="0">
                    <a:pos x="0" y="29"/>
                  </a:cxn>
                  <a:cxn ang="0">
                    <a:pos x="30" y="0"/>
                  </a:cxn>
                  <a:cxn ang="0">
                    <a:pos x="552" y="0"/>
                  </a:cxn>
                  <a:cxn ang="0">
                    <a:pos x="581" y="29"/>
                  </a:cxn>
                  <a:cxn ang="0">
                    <a:pos x="581" y="365"/>
                  </a:cxn>
                </a:cxnLst>
                <a:rect l="0" t="0" r="r" b="b"/>
                <a:pathLst>
                  <a:path w="581" h="395">
                    <a:moveTo>
                      <a:pt x="581" y="365"/>
                    </a:moveTo>
                    <a:cubicBezTo>
                      <a:pt x="581" y="381"/>
                      <a:pt x="568" y="395"/>
                      <a:pt x="552" y="395"/>
                    </a:cubicBezTo>
                    <a:cubicBezTo>
                      <a:pt x="30" y="395"/>
                      <a:pt x="30" y="395"/>
                      <a:pt x="30" y="395"/>
                    </a:cubicBezTo>
                    <a:cubicBezTo>
                      <a:pt x="13" y="395"/>
                      <a:pt x="0" y="381"/>
                      <a:pt x="0" y="365"/>
                    </a:cubicBezTo>
                    <a:cubicBezTo>
                      <a:pt x="0" y="29"/>
                      <a:pt x="0" y="29"/>
                      <a:pt x="0" y="29"/>
                    </a:cubicBezTo>
                    <a:cubicBezTo>
                      <a:pt x="0" y="13"/>
                      <a:pt x="13" y="0"/>
                      <a:pt x="30" y="0"/>
                    </a:cubicBezTo>
                    <a:cubicBezTo>
                      <a:pt x="552" y="0"/>
                      <a:pt x="552" y="0"/>
                      <a:pt x="552" y="0"/>
                    </a:cubicBezTo>
                    <a:cubicBezTo>
                      <a:pt x="568" y="0"/>
                      <a:pt x="581" y="13"/>
                      <a:pt x="581" y="29"/>
                    </a:cubicBezTo>
                    <a:lnTo>
                      <a:pt x="581" y="365"/>
                    </a:lnTo>
                    <a:close/>
                  </a:path>
                </a:pathLst>
              </a:custGeom>
              <a:noFill/>
              <a:ln w="38100" cap="flat" cmpd="sng">
                <a:solidFill>
                  <a:schemeClr val="bg2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pt-PT">
                  <a:solidFill>
                    <a:srgbClr val="FFFFFF"/>
                  </a:solidFill>
                </a:endParaRPr>
              </a:p>
            </p:txBody>
          </p:sp>
          <p:sp>
            <p:nvSpPr>
              <p:cNvPr id="22" name="Freeform 3280"/>
              <p:cNvSpPr>
                <a:spLocks/>
              </p:cNvSpPr>
              <p:nvPr/>
            </p:nvSpPr>
            <p:spPr bwMode="auto">
              <a:xfrm>
                <a:off x="2441" y="1757"/>
                <a:ext cx="1158" cy="334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580" y="332"/>
                  </a:cxn>
                  <a:cxn ang="0">
                    <a:pos x="1158" y="0"/>
                  </a:cxn>
                </a:cxnLst>
                <a:rect l="0" t="0" r="r" b="b"/>
                <a:pathLst>
                  <a:path w="1158" h="332">
                    <a:moveTo>
                      <a:pt x="0" y="0"/>
                    </a:moveTo>
                    <a:lnTo>
                      <a:pt x="580" y="332"/>
                    </a:lnTo>
                    <a:lnTo>
                      <a:pt x="1158" y="0"/>
                    </a:lnTo>
                  </a:path>
                </a:pathLst>
              </a:custGeom>
              <a:noFill/>
              <a:ln w="38100" cap="flat" cmpd="sng">
                <a:solidFill>
                  <a:schemeClr val="bg2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pt-PT">
                  <a:solidFill>
                    <a:srgbClr val="FFFFFF"/>
                  </a:solidFill>
                </a:endParaRPr>
              </a:p>
            </p:txBody>
          </p:sp>
        </p:grpSp>
      </p:grpSp>
      <p:grpSp>
        <p:nvGrpSpPr>
          <p:cNvPr id="18" name="Group 9826"/>
          <p:cNvGrpSpPr>
            <a:grpSpLocks/>
          </p:cNvGrpSpPr>
          <p:nvPr userDrawn="1"/>
        </p:nvGrpSpPr>
        <p:grpSpPr bwMode="auto">
          <a:xfrm>
            <a:off x="1071563" y="260350"/>
            <a:ext cx="1296987" cy="1081088"/>
            <a:chOff x="675" y="164"/>
            <a:chExt cx="817" cy="681"/>
          </a:xfrm>
        </p:grpSpPr>
        <p:sp>
          <p:nvSpPr>
            <p:cNvPr id="24" name="AutoShape 15"/>
            <p:cNvSpPr>
              <a:spLocks noChangeArrowheads="1"/>
            </p:cNvSpPr>
            <p:nvPr/>
          </p:nvSpPr>
          <p:spPr bwMode="auto">
            <a:xfrm>
              <a:off x="675" y="164"/>
              <a:ext cx="817" cy="681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pt-PT">
                <a:solidFill>
                  <a:srgbClr val="FFFFFF"/>
                </a:solidFill>
              </a:endParaRPr>
            </a:p>
          </p:txBody>
        </p:sp>
        <p:grpSp>
          <p:nvGrpSpPr>
            <p:cNvPr id="20" name="Group 9824"/>
            <p:cNvGrpSpPr>
              <a:grpSpLocks/>
            </p:cNvGrpSpPr>
            <p:nvPr userDrawn="1"/>
          </p:nvGrpSpPr>
          <p:grpSpPr bwMode="auto">
            <a:xfrm>
              <a:off x="832" y="255"/>
              <a:ext cx="504" cy="499"/>
              <a:chOff x="471" y="388"/>
              <a:chExt cx="1062" cy="1032"/>
            </a:xfrm>
          </p:grpSpPr>
          <p:sp>
            <p:nvSpPr>
              <p:cNvPr id="26" name="Freeform 9812"/>
              <p:cNvSpPr>
                <a:spLocks/>
              </p:cNvSpPr>
              <p:nvPr userDrawn="1"/>
            </p:nvSpPr>
            <p:spPr bwMode="auto">
              <a:xfrm>
                <a:off x="850" y="388"/>
                <a:ext cx="520" cy="294"/>
              </a:xfrm>
              <a:custGeom>
                <a:avLst/>
                <a:gdLst/>
                <a:ahLst/>
                <a:cxnLst>
                  <a:cxn ang="0">
                    <a:pos x="1034" y="450"/>
                  </a:cxn>
                  <a:cxn ang="0">
                    <a:pos x="1024" y="476"/>
                  </a:cxn>
                  <a:cxn ang="0">
                    <a:pos x="1009" y="501"/>
                  </a:cxn>
                  <a:cxn ang="0">
                    <a:pos x="988" y="523"/>
                  </a:cxn>
                  <a:cxn ang="0">
                    <a:pos x="965" y="542"/>
                  </a:cxn>
                  <a:cxn ang="0">
                    <a:pos x="936" y="559"/>
                  </a:cxn>
                  <a:cxn ang="0">
                    <a:pos x="868" y="586"/>
                  </a:cxn>
                  <a:cxn ang="0">
                    <a:pos x="788" y="601"/>
                  </a:cxn>
                  <a:cxn ang="0">
                    <a:pos x="698" y="606"/>
                  </a:cxn>
                  <a:cxn ang="0">
                    <a:pos x="599" y="601"/>
                  </a:cxn>
                  <a:cxn ang="0">
                    <a:pos x="497" y="583"/>
                  </a:cxn>
                  <a:cxn ang="0">
                    <a:pos x="445" y="569"/>
                  </a:cxn>
                  <a:cxn ang="0">
                    <a:pos x="341" y="533"/>
                  </a:cxn>
                  <a:cxn ang="0">
                    <a:pos x="249" y="491"/>
                  </a:cxn>
                  <a:cxn ang="0">
                    <a:pos x="169" y="442"/>
                  </a:cxn>
                  <a:cxn ang="0">
                    <a:pos x="103" y="387"/>
                  </a:cxn>
                  <a:cxn ang="0">
                    <a:pos x="51" y="329"/>
                  </a:cxn>
                  <a:cxn ang="0">
                    <a:pos x="23" y="285"/>
                  </a:cxn>
                  <a:cxn ang="0">
                    <a:pos x="11" y="256"/>
                  </a:cxn>
                  <a:cxn ang="0">
                    <a:pos x="3" y="228"/>
                  </a:cxn>
                  <a:cxn ang="0">
                    <a:pos x="0" y="199"/>
                  </a:cxn>
                  <a:cxn ang="0">
                    <a:pos x="3" y="170"/>
                  </a:cxn>
                  <a:cxn ang="0">
                    <a:pos x="6" y="156"/>
                  </a:cxn>
                  <a:cxn ang="0">
                    <a:pos x="17" y="131"/>
                  </a:cxn>
                  <a:cxn ang="0">
                    <a:pos x="32" y="105"/>
                  </a:cxn>
                  <a:cxn ang="0">
                    <a:pos x="51" y="85"/>
                  </a:cxn>
                  <a:cxn ang="0">
                    <a:pos x="76" y="64"/>
                  </a:cxn>
                  <a:cxn ang="0">
                    <a:pos x="103" y="47"/>
                  </a:cxn>
                  <a:cxn ang="0">
                    <a:pos x="171" y="20"/>
                  </a:cxn>
                  <a:cxn ang="0">
                    <a:pos x="251" y="5"/>
                  </a:cxn>
                  <a:cxn ang="0">
                    <a:pos x="341" y="0"/>
                  </a:cxn>
                  <a:cxn ang="0">
                    <a:pos x="440" y="5"/>
                  </a:cxn>
                  <a:cxn ang="0">
                    <a:pos x="543" y="24"/>
                  </a:cxn>
                  <a:cxn ang="0">
                    <a:pos x="596" y="37"/>
                  </a:cxn>
                  <a:cxn ang="0">
                    <a:pos x="698" y="73"/>
                  </a:cxn>
                  <a:cxn ang="0">
                    <a:pos x="790" y="115"/>
                  </a:cxn>
                  <a:cxn ang="0">
                    <a:pos x="869" y="165"/>
                  </a:cxn>
                  <a:cxn ang="0">
                    <a:pos x="937" y="219"/>
                  </a:cxn>
                  <a:cxn ang="0">
                    <a:pos x="988" y="277"/>
                  </a:cxn>
                  <a:cxn ang="0">
                    <a:pos x="1016" y="321"/>
                  </a:cxn>
                  <a:cxn ang="0">
                    <a:pos x="1029" y="350"/>
                  </a:cxn>
                  <a:cxn ang="0">
                    <a:pos x="1036" y="379"/>
                  </a:cxn>
                  <a:cxn ang="0">
                    <a:pos x="1039" y="408"/>
                  </a:cxn>
                  <a:cxn ang="0">
                    <a:pos x="1038" y="436"/>
                  </a:cxn>
                  <a:cxn ang="0">
                    <a:pos x="1034" y="450"/>
                  </a:cxn>
                </a:cxnLst>
                <a:rect l="0" t="0" r="r" b="b"/>
                <a:pathLst>
                  <a:path w="1039" h="606">
                    <a:moveTo>
                      <a:pt x="1034" y="450"/>
                    </a:moveTo>
                    <a:lnTo>
                      <a:pt x="1034" y="450"/>
                    </a:lnTo>
                    <a:lnTo>
                      <a:pt x="1029" y="464"/>
                    </a:lnTo>
                    <a:lnTo>
                      <a:pt x="1024" y="476"/>
                    </a:lnTo>
                    <a:lnTo>
                      <a:pt x="1016" y="489"/>
                    </a:lnTo>
                    <a:lnTo>
                      <a:pt x="1009" y="501"/>
                    </a:lnTo>
                    <a:lnTo>
                      <a:pt x="999" y="511"/>
                    </a:lnTo>
                    <a:lnTo>
                      <a:pt x="988" y="523"/>
                    </a:lnTo>
                    <a:lnTo>
                      <a:pt x="976" y="532"/>
                    </a:lnTo>
                    <a:lnTo>
                      <a:pt x="965" y="542"/>
                    </a:lnTo>
                    <a:lnTo>
                      <a:pt x="951" y="550"/>
                    </a:lnTo>
                    <a:lnTo>
                      <a:pt x="936" y="559"/>
                    </a:lnTo>
                    <a:lnTo>
                      <a:pt x="903" y="574"/>
                    </a:lnTo>
                    <a:lnTo>
                      <a:pt x="868" y="586"/>
                    </a:lnTo>
                    <a:lnTo>
                      <a:pt x="830" y="594"/>
                    </a:lnTo>
                    <a:lnTo>
                      <a:pt x="788" y="601"/>
                    </a:lnTo>
                    <a:lnTo>
                      <a:pt x="744" y="606"/>
                    </a:lnTo>
                    <a:lnTo>
                      <a:pt x="698" y="606"/>
                    </a:lnTo>
                    <a:lnTo>
                      <a:pt x="650" y="605"/>
                    </a:lnTo>
                    <a:lnTo>
                      <a:pt x="599" y="601"/>
                    </a:lnTo>
                    <a:lnTo>
                      <a:pt x="548" y="593"/>
                    </a:lnTo>
                    <a:lnTo>
                      <a:pt x="497" y="583"/>
                    </a:lnTo>
                    <a:lnTo>
                      <a:pt x="445" y="569"/>
                    </a:lnTo>
                    <a:lnTo>
                      <a:pt x="445" y="569"/>
                    </a:lnTo>
                    <a:lnTo>
                      <a:pt x="392" y="552"/>
                    </a:lnTo>
                    <a:lnTo>
                      <a:pt x="341" y="533"/>
                    </a:lnTo>
                    <a:lnTo>
                      <a:pt x="295" y="513"/>
                    </a:lnTo>
                    <a:lnTo>
                      <a:pt x="249" y="491"/>
                    </a:lnTo>
                    <a:lnTo>
                      <a:pt x="209" y="467"/>
                    </a:lnTo>
                    <a:lnTo>
                      <a:pt x="169" y="442"/>
                    </a:lnTo>
                    <a:lnTo>
                      <a:pt x="134" y="414"/>
                    </a:lnTo>
                    <a:lnTo>
                      <a:pt x="103" y="387"/>
                    </a:lnTo>
                    <a:lnTo>
                      <a:pt x="74" y="358"/>
                    </a:lnTo>
                    <a:lnTo>
                      <a:pt x="51" y="329"/>
                    </a:lnTo>
                    <a:lnTo>
                      <a:pt x="32" y="301"/>
                    </a:lnTo>
                    <a:lnTo>
                      <a:pt x="23" y="285"/>
                    </a:lnTo>
                    <a:lnTo>
                      <a:pt x="17" y="272"/>
                    </a:lnTo>
                    <a:lnTo>
                      <a:pt x="11" y="256"/>
                    </a:lnTo>
                    <a:lnTo>
                      <a:pt x="6" y="243"/>
                    </a:lnTo>
                    <a:lnTo>
                      <a:pt x="3" y="228"/>
                    </a:lnTo>
                    <a:lnTo>
                      <a:pt x="1" y="212"/>
                    </a:lnTo>
                    <a:lnTo>
                      <a:pt x="0" y="199"/>
                    </a:lnTo>
                    <a:lnTo>
                      <a:pt x="1" y="185"/>
                    </a:lnTo>
                    <a:lnTo>
                      <a:pt x="3" y="170"/>
                    </a:lnTo>
                    <a:lnTo>
                      <a:pt x="6" y="156"/>
                    </a:lnTo>
                    <a:lnTo>
                      <a:pt x="6" y="156"/>
                    </a:lnTo>
                    <a:lnTo>
                      <a:pt x="10" y="143"/>
                    </a:lnTo>
                    <a:lnTo>
                      <a:pt x="17" y="131"/>
                    </a:lnTo>
                    <a:lnTo>
                      <a:pt x="23" y="117"/>
                    </a:lnTo>
                    <a:lnTo>
                      <a:pt x="32" y="105"/>
                    </a:lnTo>
                    <a:lnTo>
                      <a:pt x="40" y="95"/>
                    </a:lnTo>
                    <a:lnTo>
                      <a:pt x="51" y="85"/>
                    </a:lnTo>
                    <a:lnTo>
                      <a:pt x="62" y="75"/>
                    </a:lnTo>
                    <a:lnTo>
                      <a:pt x="76" y="64"/>
                    </a:lnTo>
                    <a:lnTo>
                      <a:pt x="90" y="56"/>
                    </a:lnTo>
                    <a:lnTo>
                      <a:pt x="103" y="47"/>
                    </a:lnTo>
                    <a:lnTo>
                      <a:pt x="136" y="32"/>
                    </a:lnTo>
                    <a:lnTo>
                      <a:pt x="171" y="20"/>
                    </a:lnTo>
                    <a:lnTo>
                      <a:pt x="210" y="12"/>
                    </a:lnTo>
                    <a:lnTo>
                      <a:pt x="251" y="5"/>
                    </a:lnTo>
                    <a:lnTo>
                      <a:pt x="295" y="2"/>
                    </a:lnTo>
                    <a:lnTo>
                      <a:pt x="341" y="0"/>
                    </a:lnTo>
                    <a:lnTo>
                      <a:pt x="390" y="2"/>
                    </a:lnTo>
                    <a:lnTo>
                      <a:pt x="440" y="5"/>
                    </a:lnTo>
                    <a:lnTo>
                      <a:pt x="491" y="13"/>
                    </a:lnTo>
                    <a:lnTo>
                      <a:pt x="543" y="24"/>
                    </a:lnTo>
                    <a:lnTo>
                      <a:pt x="596" y="37"/>
                    </a:lnTo>
                    <a:lnTo>
                      <a:pt x="596" y="37"/>
                    </a:lnTo>
                    <a:lnTo>
                      <a:pt x="649" y="54"/>
                    </a:lnTo>
                    <a:lnTo>
                      <a:pt x="698" y="73"/>
                    </a:lnTo>
                    <a:lnTo>
                      <a:pt x="745" y="93"/>
                    </a:lnTo>
                    <a:lnTo>
                      <a:pt x="790" y="115"/>
                    </a:lnTo>
                    <a:lnTo>
                      <a:pt x="832" y="139"/>
                    </a:lnTo>
                    <a:lnTo>
                      <a:pt x="869" y="165"/>
                    </a:lnTo>
                    <a:lnTo>
                      <a:pt x="905" y="192"/>
                    </a:lnTo>
                    <a:lnTo>
                      <a:pt x="937" y="219"/>
                    </a:lnTo>
                    <a:lnTo>
                      <a:pt x="965" y="248"/>
                    </a:lnTo>
                    <a:lnTo>
                      <a:pt x="988" y="277"/>
                    </a:lnTo>
                    <a:lnTo>
                      <a:pt x="1009" y="306"/>
                    </a:lnTo>
                    <a:lnTo>
                      <a:pt x="1016" y="321"/>
                    </a:lnTo>
                    <a:lnTo>
                      <a:pt x="1022" y="335"/>
                    </a:lnTo>
                    <a:lnTo>
                      <a:pt x="1029" y="350"/>
                    </a:lnTo>
                    <a:lnTo>
                      <a:pt x="1033" y="365"/>
                    </a:lnTo>
                    <a:lnTo>
                      <a:pt x="1036" y="379"/>
                    </a:lnTo>
                    <a:lnTo>
                      <a:pt x="1039" y="394"/>
                    </a:lnTo>
                    <a:lnTo>
                      <a:pt x="1039" y="408"/>
                    </a:lnTo>
                    <a:lnTo>
                      <a:pt x="1039" y="423"/>
                    </a:lnTo>
                    <a:lnTo>
                      <a:pt x="1038" y="436"/>
                    </a:lnTo>
                    <a:lnTo>
                      <a:pt x="1034" y="450"/>
                    </a:lnTo>
                    <a:lnTo>
                      <a:pt x="1034" y="450"/>
                    </a:lnTo>
                    <a:close/>
                  </a:path>
                </a:pathLst>
              </a:custGeom>
              <a:noFill/>
              <a:ln w="38100" cmpd="sng">
                <a:solidFill>
                  <a:schemeClr val="bg2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pt-PT">
                  <a:solidFill>
                    <a:srgbClr val="FFFFFF"/>
                  </a:solidFill>
                </a:endParaRPr>
              </a:p>
            </p:txBody>
          </p:sp>
          <p:sp>
            <p:nvSpPr>
              <p:cNvPr id="27" name="Freeform 9813"/>
              <p:cNvSpPr>
                <a:spLocks/>
              </p:cNvSpPr>
              <p:nvPr userDrawn="1"/>
            </p:nvSpPr>
            <p:spPr bwMode="auto">
              <a:xfrm>
                <a:off x="619" y="543"/>
                <a:ext cx="375" cy="362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12" y="0"/>
                  </a:cxn>
                  <a:cxn ang="0">
                    <a:pos x="5" y="25"/>
                  </a:cxn>
                  <a:cxn ang="0">
                    <a:pos x="2" y="51"/>
                  </a:cxn>
                  <a:cxn ang="0">
                    <a:pos x="0" y="78"/>
                  </a:cxn>
                  <a:cxn ang="0">
                    <a:pos x="0" y="105"/>
                  </a:cxn>
                  <a:cxn ang="0">
                    <a:pos x="3" y="130"/>
                  </a:cxn>
                  <a:cxn ang="0">
                    <a:pos x="9" y="158"/>
                  </a:cxn>
                  <a:cxn ang="0">
                    <a:pos x="15" y="185"/>
                  </a:cxn>
                  <a:cxn ang="0">
                    <a:pos x="26" y="212"/>
                  </a:cxn>
                  <a:cxn ang="0">
                    <a:pos x="36" y="239"/>
                  </a:cxn>
                  <a:cxn ang="0">
                    <a:pos x="49" y="266"/>
                  </a:cxn>
                  <a:cxn ang="0">
                    <a:pos x="65" y="293"/>
                  </a:cxn>
                  <a:cxn ang="0">
                    <a:pos x="82" y="319"/>
                  </a:cxn>
                  <a:cxn ang="0">
                    <a:pos x="100" y="346"/>
                  </a:cxn>
                  <a:cxn ang="0">
                    <a:pos x="122" y="372"/>
                  </a:cxn>
                  <a:cxn ang="0">
                    <a:pos x="145" y="399"/>
                  </a:cxn>
                  <a:cxn ang="0">
                    <a:pos x="168" y="424"/>
                  </a:cxn>
                  <a:cxn ang="0">
                    <a:pos x="194" y="450"/>
                  </a:cxn>
                  <a:cxn ang="0">
                    <a:pos x="223" y="474"/>
                  </a:cxn>
                  <a:cxn ang="0">
                    <a:pos x="252" y="497"/>
                  </a:cxn>
                  <a:cxn ang="0">
                    <a:pos x="282" y="521"/>
                  </a:cxn>
                  <a:cxn ang="0">
                    <a:pos x="313" y="545"/>
                  </a:cxn>
                  <a:cxn ang="0">
                    <a:pos x="347" y="567"/>
                  </a:cxn>
                  <a:cxn ang="0">
                    <a:pos x="382" y="589"/>
                  </a:cxn>
                  <a:cxn ang="0">
                    <a:pos x="418" y="609"/>
                  </a:cxn>
                  <a:cxn ang="0">
                    <a:pos x="455" y="630"/>
                  </a:cxn>
                  <a:cxn ang="0">
                    <a:pos x="494" y="650"/>
                  </a:cxn>
                  <a:cxn ang="0">
                    <a:pos x="534" y="669"/>
                  </a:cxn>
                  <a:cxn ang="0">
                    <a:pos x="574" y="686"/>
                  </a:cxn>
                  <a:cxn ang="0">
                    <a:pos x="617" y="703"/>
                  </a:cxn>
                  <a:cxn ang="0">
                    <a:pos x="659" y="718"/>
                  </a:cxn>
                  <a:cxn ang="0">
                    <a:pos x="703" y="733"/>
                  </a:cxn>
                  <a:cxn ang="0">
                    <a:pos x="749" y="747"/>
                  </a:cxn>
                </a:cxnLst>
                <a:rect l="0" t="0" r="r" b="b"/>
                <a:pathLst>
                  <a:path w="749" h="747">
                    <a:moveTo>
                      <a:pt x="12" y="0"/>
                    </a:moveTo>
                    <a:lnTo>
                      <a:pt x="12" y="0"/>
                    </a:lnTo>
                    <a:lnTo>
                      <a:pt x="5" y="25"/>
                    </a:lnTo>
                    <a:lnTo>
                      <a:pt x="2" y="51"/>
                    </a:lnTo>
                    <a:lnTo>
                      <a:pt x="0" y="78"/>
                    </a:lnTo>
                    <a:lnTo>
                      <a:pt x="0" y="105"/>
                    </a:lnTo>
                    <a:lnTo>
                      <a:pt x="3" y="130"/>
                    </a:lnTo>
                    <a:lnTo>
                      <a:pt x="9" y="158"/>
                    </a:lnTo>
                    <a:lnTo>
                      <a:pt x="15" y="185"/>
                    </a:lnTo>
                    <a:lnTo>
                      <a:pt x="26" y="212"/>
                    </a:lnTo>
                    <a:lnTo>
                      <a:pt x="36" y="239"/>
                    </a:lnTo>
                    <a:lnTo>
                      <a:pt x="49" y="266"/>
                    </a:lnTo>
                    <a:lnTo>
                      <a:pt x="65" y="293"/>
                    </a:lnTo>
                    <a:lnTo>
                      <a:pt x="82" y="319"/>
                    </a:lnTo>
                    <a:lnTo>
                      <a:pt x="100" y="346"/>
                    </a:lnTo>
                    <a:lnTo>
                      <a:pt x="122" y="372"/>
                    </a:lnTo>
                    <a:lnTo>
                      <a:pt x="145" y="399"/>
                    </a:lnTo>
                    <a:lnTo>
                      <a:pt x="168" y="424"/>
                    </a:lnTo>
                    <a:lnTo>
                      <a:pt x="194" y="450"/>
                    </a:lnTo>
                    <a:lnTo>
                      <a:pt x="223" y="474"/>
                    </a:lnTo>
                    <a:lnTo>
                      <a:pt x="252" y="497"/>
                    </a:lnTo>
                    <a:lnTo>
                      <a:pt x="282" y="521"/>
                    </a:lnTo>
                    <a:lnTo>
                      <a:pt x="313" y="545"/>
                    </a:lnTo>
                    <a:lnTo>
                      <a:pt x="347" y="567"/>
                    </a:lnTo>
                    <a:lnTo>
                      <a:pt x="382" y="589"/>
                    </a:lnTo>
                    <a:lnTo>
                      <a:pt x="418" y="609"/>
                    </a:lnTo>
                    <a:lnTo>
                      <a:pt x="455" y="630"/>
                    </a:lnTo>
                    <a:lnTo>
                      <a:pt x="494" y="650"/>
                    </a:lnTo>
                    <a:lnTo>
                      <a:pt x="534" y="669"/>
                    </a:lnTo>
                    <a:lnTo>
                      <a:pt x="574" y="686"/>
                    </a:lnTo>
                    <a:lnTo>
                      <a:pt x="617" y="703"/>
                    </a:lnTo>
                    <a:lnTo>
                      <a:pt x="659" y="718"/>
                    </a:lnTo>
                    <a:lnTo>
                      <a:pt x="703" y="733"/>
                    </a:lnTo>
                    <a:lnTo>
                      <a:pt x="749" y="747"/>
                    </a:lnTo>
                  </a:path>
                </a:pathLst>
              </a:custGeom>
              <a:noFill/>
              <a:ln w="38100" cmpd="sng">
                <a:solidFill>
                  <a:schemeClr val="bg2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pt-PT">
                  <a:solidFill>
                    <a:srgbClr val="FFFFFF"/>
                  </a:solidFill>
                </a:endParaRPr>
              </a:p>
            </p:txBody>
          </p:sp>
          <p:sp>
            <p:nvSpPr>
              <p:cNvPr id="28" name="Freeform 9814"/>
              <p:cNvSpPr>
                <a:spLocks/>
              </p:cNvSpPr>
              <p:nvPr userDrawn="1"/>
            </p:nvSpPr>
            <p:spPr bwMode="auto">
              <a:xfrm>
                <a:off x="994" y="769"/>
                <a:ext cx="518" cy="163"/>
              </a:xfrm>
              <a:custGeom>
                <a:avLst/>
                <a:gdLst/>
                <a:ahLst/>
                <a:cxnLst>
                  <a:cxn ang="0">
                    <a:pos x="1037" y="0"/>
                  </a:cxn>
                  <a:cxn ang="0">
                    <a:pos x="1037" y="0"/>
                  </a:cxn>
                  <a:cxn ang="0">
                    <a:pos x="1028" y="28"/>
                  </a:cxn>
                  <a:cxn ang="0">
                    <a:pos x="1016" y="53"/>
                  </a:cxn>
                  <a:cxn ang="0">
                    <a:pos x="1003" y="79"/>
                  </a:cxn>
                  <a:cxn ang="0">
                    <a:pos x="987" y="102"/>
                  </a:cxn>
                  <a:cxn ang="0">
                    <a:pos x="970" y="124"/>
                  </a:cxn>
                  <a:cxn ang="0">
                    <a:pos x="952" y="146"/>
                  </a:cxn>
                  <a:cxn ang="0">
                    <a:pos x="931" y="167"/>
                  </a:cxn>
                  <a:cxn ang="0">
                    <a:pos x="908" y="187"/>
                  </a:cxn>
                  <a:cxn ang="0">
                    <a:pos x="884" y="206"/>
                  </a:cxn>
                  <a:cxn ang="0">
                    <a:pos x="858" y="223"/>
                  </a:cxn>
                  <a:cxn ang="0">
                    <a:pos x="829" y="238"/>
                  </a:cxn>
                  <a:cxn ang="0">
                    <a:pos x="800" y="254"/>
                  </a:cxn>
                  <a:cxn ang="0">
                    <a:pos x="770" y="267"/>
                  </a:cxn>
                  <a:cxn ang="0">
                    <a:pos x="738" y="281"/>
                  </a:cxn>
                  <a:cxn ang="0">
                    <a:pos x="705" y="293"/>
                  </a:cxn>
                  <a:cxn ang="0">
                    <a:pos x="670" y="301"/>
                  </a:cxn>
                  <a:cxn ang="0">
                    <a:pos x="634" y="311"/>
                  </a:cxn>
                  <a:cxn ang="0">
                    <a:pos x="598" y="318"/>
                  </a:cxn>
                  <a:cxn ang="0">
                    <a:pos x="559" y="325"/>
                  </a:cxn>
                  <a:cxn ang="0">
                    <a:pos x="520" y="330"/>
                  </a:cxn>
                  <a:cxn ang="0">
                    <a:pos x="481" y="333"/>
                  </a:cxn>
                  <a:cxn ang="0">
                    <a:pos x="440" y="335"/>
                  </a:cxn>
                  <a:cxn ang="0">
                    <a:pos x="400" y="337"/>
                  </a:cxn>
                  <a:cxn ang="0">
                    <a:pos x="357" y="335"/>
                  </a:cxn>
                  <a:cxn ang="0">
                    <a:pos x="315" y="333"/>
                  </a:cxn>
                  <a:cxn ang="0">
                    <a:pos x="270" y="330"/>
                  </a:cxn>
                  <a:cxn ang="0">
                    <a:pos x="226" y="325"/>
                  </a:cxn>
                  <a:cxn ang="0">
                    <a:pos x="182" y="320"/>
                  </a:cxn>
                  <a:cxn ang="0">
                    <a:pos x="136" y="311"/>
                  </a:cxn>
                  <a:cxn ang="0">
                    <a:pos x="92" y="303"/>
                  </a:cxn>
                  <a:cxn ang="0">
                    <a:pos x="46" y="291"/>
                  </a:cxn>
                  <a:cxn ang="0">
                    <a:pos x="0" y="279"/>
                  </a:cxn>
                </a:cxnLst>
                <a:rect l="0" t="0" r="r" b="b"/>
                <a:pathLst>
                  <a:path w="1037" h="337">
                    <a:moveTo>
                      <a:pt x="1037" y="0"/>
                    </a:moveTo>
                    <a:lnTo>
                      <a:pt x="1037" y="0"/>
                    </a:lnTo>
                    <a:lnTo>
                      <a:pt x="1028" y="28"/>
                    </a:lnTo>
                    <a:lnTo>
                      <a:pt x="1016" y="53"/>
                    </a:lnTo>
                    <a:lnTo>
                      <a:pt x="1003" y="79"/>
                    </a:lnTo>
                    <a:lnTo>
                      <a:pt x="987" y="102"/>
                    </a:lnTo>
                    <a:lnTo>
                      <a:pt x="970" y="124"/>
                    </a:lnTo>
                    <a:lnTo>
                      <a:pt x="952" y="146"/>
                    </a:lnTo>
                    <a:lnTo>
                      <a:pt x="931" y="167"/>
                    </a:lnTo>
                    <a:lnTo>
                      <a:pt x="908" y="187"/>
                    </a:lnTo>
                    <a:lnTo>
                      <a:pt x="884" y="206"/>
                    </a:lnTo>
                    <a:lnTo>
                      <a:pt x="858" y="223"/>
                    </a:lnTo>
                    <a:lnTo>
                      <a:pt x="829" y="238"/>
                    </a:lnTo>
                    <a:lnTo>
                      <a:pt x="800" y="254"/>
                    </a:lnTo>
                    <a:lnTo>
                      <a:pt x="770" y="267"/>
                    </a:lnTo>
                    <a:lnTo>
                      <a:pt x="738" y="281"/>
                    </a:lnTo>
                    <a:lnTo>
                      <a:pt x="705" y="293"/>
                    </a:lnTo>
                    <a:lnTo>
                      <a:pt x="670" y="301"/>
                    </a:lnTo>
                    <a:lnTo>
                      <a:pt x="634" y="311"/>
                    </a:lnTo>
                    <a:lnTo>
                      <a:pt x="598" y="318"/>
                    </a:lnTo>
                    <a:lnTo>
                      <a:pt x="559" y="325"/>
                    </a:lnTo>
                    <a:lnTo>
                      <a:pt x="520" y="330"/>
                    </a:lnTo>
                    <a:lnTo>
                      <a:pt x="481" y="333"/>
                    </a:lnTo>
                    <a:lnTo>
                      <a:pt x="440" y="335"/>
                    </a:lnTo>
                    <a:lnTo>
                      <a:pt x="400" y="337"/>
                    </a:lnTo>
                    <a:lnTo>
                      <a:pt x="357" y="335"/>
                    </a:lnTo>
                    <a:lnTo>
                      <a:pt x="315" y="333"/>
                    </a:lnTo>
                    <a:lnTo>
                      <a:pt x="270" y="330"/>
                    </a:lnTo>
                    <a:lnTo>
                      <a:pt x="226" y="325"/>
                    </a:lnTo>
                    <a:lnTo>
                      <a:pt x="182" y="320"/>
                    </a:lnTo>
                    <a:lnTo>
                      <a:pt x="136" y="311"/>
                    </a:lnTo>
                    <a:lnTo>
                      <a:pt x="92" y="303"/>
                    </a:lnTo>
                    <a:lnTo>
                      <a:pt x="46" y="291"/>
                    </a:lnTo>
                    <a:lnTo>
                      <a:pt x="0" y="279"/>
                    </a:lnTo>
                  </a:path>
                </a:pathLst>
              </a:custGeom>
              <a:noFill/>
              <a:ln w="38100" cmpd="sng">
                <a:solidFill>
                  <a:schemeClr val="bg2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pt-PT">
                  <a:solidFill>
                    <a:srgbClr val="FFFFFF"/>
                  </a:solidFill>
                </a:endParaRPr>
              </a:p>
            </p:txBody>
          </p:sp>
          <p:sp>
            <p:nvSpPr>
              <p:cNvPr id="29" name="Freeform 9815"/>
              <p:cNvSpPr>
                <a:spLocks/>
              </p:cNvSpPr>
              <p:nvPr userDrawn="1"/>
            </p:nvSpPr>
            <p:spPr bwMode="auto">
              <a:xfrm>
                <a:off x="477" y="810"/>
                <a:ext cx="449" cy="343"/>
              </a:xfrm>
              <a:custGeom>
                <a:avLst/>
                <a:gdLst/>
                <a:ahLst/>
                <a:cxnLst>
                  <a:cxn ang="0">
                    <a:pos x="7" y="0"/>
                  </a:cxn>
                  <a:cxn ang="0">
                    <a:pos x="7" y="0"/>
                  </a:cxn>
                  <a:cxn ang="0">
                    <a:pos x="1" y="22"/>
                  </a:cxn>
                  <a:cxn ang="0">
                    <a:pos x="0" y="44"/>
                  </a:cxn>
                  <a:cxn ang="0">
                    <a:pos x="0" y="68"/>
                  </a:cxn>
                  <a:cxn ang="0">
                    <a:pos x="3" y="90"/>
                  </a:cxn>
                  <a:cxn ang="0">
                    <a:pos x="8" y="113"/>
                  </a:cxn>
                  <a:cxn ang="0">
                    <a:pos x="15" y="137"/>
                  </a:cxn>
                  <a:cxn ang="0">
                    <a:pos x="25" y="163"/>
                  </a:cxn>
                  <a:cxn ang="0">
                    <a:pos x="39" y="187"/>
                  </a:cxn>
                  <a:cxn ang="0">
                    <a:pos x="54" y="210"/>
                  </a:cxn>
                  <a:cxn ang="0">
                    <a:pos x="71" y="236"/>
                  </a:cxn>
                  <a:cxn ang="0">
                    <a:pos x="90" y="260"/>
                  </a:cxn>
                  <a:cxn ang="0">
                    <a:pos x="112" y="285"/>
                  </a:cxn>
                  <a:cxn ang="0">
                    <a:pos x="134" y="309"/>
                  </a:cxn>
                  <a:cxn ang="0">
                    <a:pos x="159" y="334"/>
                  </a:cxn>
                  <a:cxn ang="0">
                    <a:pos x="188" y="358"/>
                  </a:cxn>
                  <a:cxn ang="0">
                    <a:pos x="217" y="382"/>
                  </a:cxn>
                  <a:cxn ang="0">
                    <a:pos x="248" y="407"/>
                  </a:cxn>
                  <a:cxn ang="0">
                    <a:pos x="280" y="431"/>
                  </a:cxn>
                  <a:cxn ang="0">
                    <a:pos x="316" y="453"/>
                  </a:cxn>
                  <a:cxn ang="0">
                    <a:pos x="351" y="477"/>
                  </a:cxn>
                  <a:cxn ang="0">
                    <a:pos x="389" y="499"/>
                  </a:cxn>
                  <a:cxn ang="0">
                    <a:pos x="430" y="521"/>
                  </a:cxn>
                  <a:cxn ang="0">
                    <a:pos x="470" y="543"/>
                  </a:cxn>
                  <a:cxn ang="0">
                    <a:pos x="513" y="565"/>
                  </a:cxn>
                  <a:cxn ang="0">
                    <a:pos x="555" y="586"/>
                  </a:cxn>
                  <a:cxn ang="0">
                    <a:pos x="601" y="606"/>
                  </a:cxn>
                  <a:cxn ang="0">
                    <a:pos x="647" y="625"/>
                  </a:cxn>
                  <a:cxn ang="0">
                    <a:pos x="695" y="643"/>
                  </a:cxn>
                  <a:cxn ang="0">
                    <a:pos x="744" y="662"/>
                  </a:cxn>
                  <a:cxn ang="0">
                    <a:pos x="793" y="679"/>
                  </a:cxn>
                  <a:cxn ang="0">
                    <a:pos x="844" y="694"/>
                  </a:cxn>
                  <a:cxn ang="0">
                    <a:pos x="897" y="710"/>
                  </a:cxn>
                </a:cxnLst>
                <a:rect l="0" t="0" r="r" b="b"/>
                <a:pathLst>
                  <a:path w="897" h="710">
                    <a:moveTo>
                      <a:pt x="7" y="0"/>
                    </a:moveTo>
                    <a:lnTo>
                      <a:pt x="7" y="0"/>
                    </a:lnTo>
                    <a:lnTo>
                      <a:pt x="1" y="22"/>
                    </a:lnTo>
                    <a:lnTo>
                      <a:pt x="0" y="44"/>
                    </a:lnTo>
                    <a:lnTo>
                      <a:pt x="0" y="68"/>
                    </a:lnTo>
                    <a:lnTo>
                      <a:pt x="3" y="90"/>
                    </a:lnTo>
                    <a:lnTo>
                      <a:pt x="8" y="113"/>
                    </a:lnTo>
                    <a:lnTo>
                      <a:pt x="15" y="137"/>
                    </a:lnTo>
                    <a:lnTo>
                      <a:pt x="25" y="163"/>
                    </a:lnTo>
                    <a:lnTo>
                      <a:pt x="39" y="187"/>
                    </a:lnTo>
                    <a:lnTo>
                      <a:pt x="54" y="210"/>
                    </a:lnTo>
                    <a:lnTo>
                      <a:pt x="71" y="236"/>
                    </a:lnTo>
                    <a:lnTo>
                      <a:pt x="90" y="260"/>
                    </a:lnTo>
                    <a:lnTo>
                      <a:pt x="112" y="285"/>
                    </a:lnTo>
                    <a:lnTo>
                      <a:pt x="134" y="309"/>
                    </a:lnTo>
                    <a:lnTo>
                      <a:pt x="159" y="334"/>
                    </a:lnTo>
                    <a:lnTo>
                      <a:pt x="188" y="358"/>
                    </a:lnTo>
                    <a:lnTo>
                      <a:pt x="217" y="382"/>
                    </a:lnTo>
                    <a:lnTo>
                      <a:pt x="248" y="407"/>
                    </a:lnTo>
                    <a:lnTo>
                      <a:pt x="280" y="431"/>
                    </a:lnTo>
                    <a:lnTo>
                      <a:pt x="316" y="453"/>
                    </a:lnTo>
                    <a:lnTo>
                      <a:pt x="351" y="477"/>
                    </a:lnTo>
                    <a:lnTo>
                      <a:pt x="389" y="499"/>
                    </a:lnTo>
                    <a:lnTo>
                      <a:pt x="430" y="521"/>
                    </a:lnTo>
                    <a:lnTo>
                      <a:pt x="470" y="543"/>
                    </a:lnTo>
                    <a:lnTo>
                      <a:pt x="513" y="565"/>
                    </a:lnTo>
                    <a:lnTo>
                      <a:pt x="555" y="586"/>
                    </a:lnTo>
                    <a:lnTo>
                      <a:pt x="601" y="606"/>
                    </a:lnTo>
                    <a:lnTo>
                      <a:pt x="647" y="625"/>
                    </a:lnTo>
                    <a:lnTo>
                      <a:pt x="695" y="643"/>
                    </a:lnTo>
                    <a:lnTo>
                      <a:pt x="744" y="662"/>
                    </a:lnTo>
                    <a:lnTo>
                      <a:pt x="793" y="679"/>
                    </a:lnTo>
                    <a:lnTo>
                      <a:pt x="844" y="694"/>
                    </a:lnTo>
                    <a:lnTo>
                      <a:pt x="897" y="710"/>
                    </a:lnTo>
                  </a:path>
                </a:pathLst>
              </a:custGeom>
              <a:noFill/>
              <a:ln w="38100" cmpd="sng">
                <a:solidFill>
                  <a:schemeClr val="bg2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pt-PT">
                  <a:solidFill>
                    <a:srgbClr val="FFFFFF"/>
                  </a:solidFill>
                </a:endParaRPr>
              </a:p>
            </p:txBody>
          </p:sp>
          <p:sp>
            <p:nvSpPr>
              <p:cNvPr id="30" name="Freeform 9816"/>
              <p:cNvSpPr>
                <a:spLocks/>
              </p:cNvSpPr>
              <p:nvPr userDrawn="1"/>
            </p:nvSpPr>
            <p:spPr bwMode="auto">
              <a:xfrm>
                <a:off x="928" y="1089"/>
                <a:ext cx="565" cy="110"/>
              </a:xfrm>
              <a:custGeom>
                <a:avLst/>
                <a:gdLst/>
                <a:ahLst/>
                <a:cxnLst>
                  <a:cxn ang="0">
                    <a:pos x="1132" y="0"/>
                  </a:cxn>
                  <a:cxn ang="0">
                    <a:pos x="1132" y="0"/>
                  </a:cxn>
                  <a:cxn ang="0">
                    <a:pos x="1125" y="22"/>
                  </a:cxn>
                  <a:cxn ang="0">
                    <a:pos x="1115" y="43"/>
                  </a:cxn>
                  <a:cxn ang="0">
                    <a:pos x="1103" y="61"/>
                  </a:cxn>
                  <a:cxn ang="0">
                    <a:pos x="1087" y="80"/>
                  </a:cxn>
                  <a:cxn ang="0">
                    <a:pos x="1070" y="97"/>
                  </a:cxn>
                  <a:cxn ang="0">
                    <a:pos x="1050" y="114"/>
                  </a:cxn>
                  <a:cxn ang="0">
                    <a:pos x="1030" y="129"/>
                  </a:cxn>
                  <a:cxn ang="0">
                    <a:pos x="1006" y="143"/>
                  </a:cxn>
                  <a:cxn ang="0">
                    <a:pos x="980" y="155"/>
                  </a:cxn>
                  <a:cxn ang="0">
                    <a:pos x="953" y="167"/>
                  </a:cxn>
                  <a:cxn ang="0">
                    <a:pos x="923" y="179"/>
                  </a:cxn>
                  <a:cxn ang="0">
                    <a:pos x="892" y="187"/>
                  </a:cxn>
                  <a:cxn ang="0">
                    <a:pos x="860" y="196"/>
                  </a:cxn>
                  <a:cxn ang="0">
                    <a:pos x="824" y="204"/>
                  </a:cxn>
                  <a:cxn ang="0">
                    <a:pos x="788" y="209"/>
                  </a:cxn>
                  <a:cxn ang="0">
                    <a:pos x="751" y="214"/>
                  </a:cxn>
                  <a:cxn ang="0">
                    <a:pos x="712" y="219"/>
                  </a:cxn>
                  <a:cxn ang="0">
                    <a:pos x="671" y="221"/>
                  </a:cxn>
                  <a:cxn ang="0">
                    <a:pos x="629" y="223"/>
                  </a:cxn>
                  <a:cxn ang="0">
                    <a:pos x="586" y="224"/>
                  </a:cxn>
                  <a:cxn ang="0">
                    <a:pos x="542" y="223"/>
                  </a:cxn>
                  <a:cxn ang="0">
                    <a:pos x="498" y="221"/>
                  </a:cxn>
                  <a:cxn ang="0">
                    <a:pos x="450" y="218"/>
                  </a:cxn>
                  <a:cxn ang="0">
                    <a:pos x="405" y="214"/>
                  </a:cxn>
                  <a:cxn ang="0">
                    <a:pos x="355" y="207"/>
                  </a:cxn>
                  <a:cxn ang="0">
                    <a:pos x="306" y="202"/>
                  </a:cxn>
                  <a:cxn ang="0">
                    <a:pos x="257" y="194"/>
                  </a:cxn>
                  <a:cxn ang="0">
                    <a:pos x="207" y="184"/>
                  </a:cxn>
                  <a:cxn ang="0">
                    <a:pos x="156" y="173"/>
                  </a:cxn>
                  <a:cxn ang="0">
                    <a:pos x="106" y="162"/>
                  </a:cxn>
                  <a:cxn ang="0">
                    <a:pos x="53" y="150"/>
                  </a:cxn>
                  <a:cxn ang="0">
                    <a:pos x="0" y="134"/>
                  </a:cxn>
                </a:cxnLst>
                <a:rect l="0" t="0" r="r" b="b"/>
                <a:pathLst>
                  <a:path w="1132" h="224">
                    <a:moveTo>
                      <a:pt x="1132" y="0"/>
                    </a:moveTo>
                    <a:lnTo>
                      <a:pt x="1132" y="0"/>
                    </a:lnTo>
                    <a:lnTo>
                      <a:pt x="1125" y="22"/>
                    </a:lnTo>
                    <a:lnTo>
                      <a:pt x="1115" y="43"/>
                    </a:lnTo>
                    <a:lnTo>
                      <a:pt x="1103" y="61"/>
                    </a:lnTo>
                    <a:lnTo>
                      <a:pt x="1087" y="80"/>
                    </a:lnTo>
                    <a:lnTo>
                      <a:pt x="1070" y="97"/>
                    </a:lnTo>
                    <a:lnTo>
                      <a:pt x="1050" y="114"/>
                    </a:lnTo>
                    <a:lnTo>
                      <a:pt x="1030" y="129"/>
                    </a:lnTo>
                    <a:lnTo>
                      <a:pt x="1006" y="143"/>
                    </a:lnTo>
                    <a:lnTo>
                      <a:pt x="980" y="155"/>
                    </a:lnTo>
                    <a:lnTo>
                      <a:pt x="953" y="167"/>
                    </a:lnTo>
                    <a:lnTo>
                      <a:pt x="923" y="179"/>
                    </a:lnTo>
                    <a:lnTo>
                      <a:pt x="892" y="187"/>
                    </a:lnTo>
                    <a:lnTo>
                      <a:pt x="860" y="196"/>
                    </a:lnTo>
                    <a:lnTo>
                      <a:pt x="824" y="204"/>
                    </a:lnTo>
                    <a:lnTo>
                      <a:pt x="788" y="209"/>
                    </a:lnTo>
                    <a:lnTo>
                      <a:pt x="751" y="214"/>
                    </a:lnTo>
                    <a:lnTo>
                      <a:pt x="712" y="219"/>
                    </a:lnTo>
                    <a:lnTo>
                      <a:pt x="671" y="221"/>
                    </a:lnTo>
                    <a:lnTo>
                      <a:pt x="629" y="223"/>
                    </a:lnTo>
                    <a:lnTo>
                      <a:pt x="586" y="224"/>
                    </a:lnTo>
                    <a:lnTo>
                      <a:pt x="542" y="223"/>
                    </a:lnTo>
                    <a:lnTo>
                      <a:pt x="498" y="221"/>
                    </a:lnTo>
                    <a:lnTo>
                      <a:pt x="450" y="218"/>
                    </a:lnTo>
                    <a:lnTo>
                      <a:pt x="405" y="214"/>
                    </a:lnTo>
                    <a:lnTo>
                      <a:pt x="355" y="207"/>
                    </a:lnTo>
                    <a:lnTo>
                      <a:pt x="306" y="202"/>
                    </a:lnTo>
                    <a:lnTo>
                      <a:pt x="257" y="194"/>
                    </a:lnTo>
                    <a:lnTo>
                      <a:pt x="207" y="184"/>
                    </a:lnTo>
                    <a:lnTo>
                      <a:pt x="156" y="173"/>
                    </a:lnTo>
                    <a:lnTo>
                      <a:pt x="106" y="162"/>
                    </a:lnTo>
                    <a:lnTo>
                      <a:pt x="53" y="150"/>
                    </a:lnTo>
                    <a:lnTo>
                      <a:pt x="0" y="134"/>
                    </a:lnTo>
                  </a:path>
                </a:pathLst>
              </a:custGeom>
              <a:noFill/>
              <a:ln w="38100" cmpd="sng">
                <a:solidFill>
                  <a:schemeClr val="bg2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pt-PT">
                  <a:solidFill>
                    <a:srgbClr val="FFFFFF"/>
                  </a:solidFill>
                </a:endParaRPr>
              </a:p>
            </p:txBody>
          </p:sp>
          <p:sp>
            <p:nvSpPr>
              <p:cNvPr id="31" name="Freeform 9817"/>
              <p:cNvSpPr>
                <a:spLocks/>
              </p:cNvSpPr>
              <p:nvPr userDrawn="1"/>
            </p:nvSpPr>
            <p:spPr bwMode="auto">
              <a:xfrm>
                <a:off x="530" y="1116"/>
                <a:ext cx="346" cy="217"/>
              </a:xfrm>
              <a:custGeom>
                <a:avLst/>
                <a:gdLst/>
                <a:ahLst/>
                <a:cxnLst>
                  <a:cxn ang="0">
                    <a:pos x="4" y="0"/>
                  </a:cxn>
                  <a:cxn ang="0">
                    <a:pos x="4" y="0"/>
                  </a:cxn>
                  <a:cxn ang="0">
                    <a:pos x="2" y="11"/>
                  </a:cxn>
                  <a:cxn ang="0">
                    <a:pos x="0" y="25"/>
                  </a:cxn>
                  <a:cxn ang="0">
                    <a:pos x="2" y="39"/>
                  </a:cxn>
                  <a:cxn ang="0">
                    <a:pos x="5" y="51"/>
                  </a:cxn>
                  <a:cxn ang="0">
                    <a:pos x="10" y="66"/>
                  </a:cxn>
                  <a:cxn ang="0">
                    <a:pos x="17" y="79"/>
                  </a:cxn>
                  <a:cxn ang="0">
                    <a:pos x="26" y="93"/>
                  </a:cxn>
                  <a:cxn ang="0">
                    <a:pos x="36" y="108"/>
                  </a:cxn>
                  <a:cxn ang="0">
                    <a:pos x="48" y="122"/>
                  </a:cxn>
                  <a:cxn ang="0">
                    <a:pos x="61" y="137"/>
                  </a:cxn>
                  <a:cxn ang="0">
                    <a:pos x="94" y="168"/>
                  </a:cxn>
                  <a:cxn ang="0">
                    <a:pos x="133" y="198"/>
                  </a:cxn>
                  <a:cxn ang="0">
                    <a:pos x="175" y="229"/>
                  </a:cxn>
                  <a:cxn ang="0">
                    <a:pos x="224" y="259"/>
                  </a:cxn>
                  <a:cxn ang="0">
                    <a:pos x="279" y="288"/>
                  </a:cxn>
                  <a:cxn ang="0">
                    <a:pos x="338" y="319"/>
                  </a:cxn>
                  <a:cxn ang="0">
                    <a:pos x="401" y="348"/>
                  </a:cxn>
                  <a:cxn ang="0">
                    <a:pos x="467" y="375"/>
                  </a:cxn>
                  <a:cxn ang="0">
                    <a:pos x="537" y="400"/>
                  </a:cxn>
                  <a:cxn ang="0">
                    <a:pos x="612" y="426"/>
                  </a:cxn>
                  <a:cxn ang="0">
                    <a:pos x="688" y="450"/>
                  </a:cxn>
                </a:cxnLst>
                <a:rect l="0" t="0" r="r" b="b"/>
                <a:pathLst>
                  <a:path w="688" h="450">
                    <a:moveTo>
                      <a:pt x="4" y="0"/>
                    </a:moveTo>
                    <a:lnTo>
                      <a:pt x="4" y="0"/>
                    </a:lnTo>
                    <a:lnTo>
                      <a:pt x="2" y="11"/>
                    </a:lnTo>
                    <a:lnTo>
                      <a:pt x="0" y="25"/>
                    </a:lnTo>
                    <a:lnTo>
                      <a:pt x="2" y="39"/>
                    </a:lnTo>
                    <a:lnTo>
                      <a:pt x="5" y="51"/>
                    </a:lnTo>
                    <a:lnTo>
                      <a:pt x="10" y="66"/>
                    </a:lnTo>
                    <a:lnTo>
                      <a:pt x="17" y="79"/>
                    </a:lnTo>
                    <a:lnTo>
                      <a:pt x="26" y="93"/>
                    </a:lnTo>
                    <a:lnTo>
                      <a:pt x="36" y="108"/>
                    </a:lnTo>
                    <a:lnTo>
                      <a:pt x="48" y="122"/>
                    </a:lnTo>
                    <a:lnTo>
                      <a:pt x="61" y="137"/>
                    </a:lnTo>
                    <a:lnTo>
                      <a:pt x="94" y="168"/>
                    </a:lnTo>
                    <a:lnTo>
                      <a:pt x="133" y="198"/>
                    </a:lnTo>
                    <a:lnTo>
                      <a:pt x="175" y="229"/>
                    </a:lnTo>
                    <a:lnTo>
                      <a:pt x="224" y="259"/>
                    </a:lnTo>
                    <a:lnTo>
                      <a:pt x="279" y="288"/>
                    </a:lnTo>
                    <a:lnTo>
                      <a:pt x="338" y="319"/>
                    </a:lnTo>
                    <a:lnTo>
                      <a:pt x="401" y="348"/>
                    </a:lnTo>
                    <a:lnTo>
                      <a:pt x="467" y="375"/>
                    </a:lnTo>
                    <a:lnTo>
                      <a:pt x="537" y="400"/>
                    </a:lnTo>
                    <a:lnTo>
                      <a:pt x="612" y="426"/>
                    </a:lnTo>
                    <a:lnTo>
                      <a:pt x="688" y="450"/>
                    </a:lnTo>
                  </a:path>
                </a:pathLst>
              </a:custGeom>
              <a:noFill/>
              <a:ln w="38100" cmpd="sng">
                <a:solidFill>
                  <a:schemeClr val="bg2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pt-PT">
                  <a:solidFill>
                    <a:srgbClr val="FFFFFF"/>
                  </a:solidFill>
                </a:endParaRPr>
              </a:p>
            </p:txBody>
          </p:sp>
          <p:sp>
            <p:nvSpPr>
              <p:cNvPr id="32" name="Freeform 9818"/>
              <p:cNvSpPr>
                <a:spLocks/>
              </p:cNvSpPr>
              <p:nvPr userDrawn="1"/>
            </p:nvSpPr>
            <p:spPr bwMode="auto">
              <a:xfrm>
                <a:off x="871" y="1331"/>
                <a:ext cx="354" cy="54"/>
              </a:xfrm>
              <a:custGeom>
                <a:avLst/>
                <a:gdLst/>
                <a:ahLst/>
                <a:cxnLst>
                  <a:cxn ang="0">
                    <a:pos x="707" y="73"/>
                  </a:cxn>
                  <a:cxn ang="0">
                    <a:pos x="707" y="73"/>
                  </a:cxn>
                  <a:cxn ang="0">
                    <a:pos x="705" y="78"/>
                  </a:cxn>
                  <a:cxn ang="0">
                    <a:pos x="700" y="83"/>
                  </a:cxn>
                  <a:cxn ang="0">
                    <a:pos x="695" y="88"/>
                  </a:cxn>
                  <a:cxn ang="0">
                    <a:pos x="686" y="93"/>
                  </a:cxn>
                  <a:cxn ang="0">
                    <a:pos x="678" y="97"/>
                  </a:cxn>
                  <a:cxn ang="0">
                    <a:pos x="668" y="100"/>
                  </a:cxn>
                  <a:cxn ang="0">
                    <a:pos x="642" y="104"/>
                  </a:cxn>
                  <a:cxn ang="0">
                    <a:pos x="610" y="107"/>
                  </a:cxn>
                  <a:cxn ang="0">
                    <a:pos x="574" y="107"/>
                  </a:cxn>
                  <a:cxn ang="0">
                    <a:pos x="532" y="105"/>
                  </a:cxn>
                  <a:cxn ang="0">
                    <a:pos x="486" y="100"/>
                  </a:cxn>
                  <a:cxn ang="0">
                    <a:pos x="437" y="95"/>
                  </a:cxn>
                  <a:cxn ang="0">
                    <a:pos x="382" y="87"/>
                  </a:cxn>
                  <a:cxn ang="0">
                    <a:pos x="326" y="76"/>
                  </a:cxn>
                  <a:cxn ang="0">
                    <a:pos x="265" y="66"/>
                  </a:cxn>
                  <a:cxn ang="0">
                    <a:pos x="202" y="51"/>
                  </a:cxn>
                  <a:cxn ang="0">
                    <a:pos x="136" y="36"/>
                  </a:cxn>
                  <a:cxn ang="0">
                    <a:pos x="70" y="19"/>
                  </a:cxn>
                  <a:cxn ang="0">
                    <a:pos x="0" y="0"/>
                  </a:cxn>
                </a:cxnLst>
                <a:rect l="0" t="0" r="r" b="b"/>
                <a:pathLst>
                  <a:path w="707" h="107">
                    <a:moveTo>
                      <a:pt x="707" y="73"/>
                    </a:moveTo>
                    <a:lnTo>
                      <a:pt x="707" y="73"/>
                    </a:lnTo>
                    <a:lnTo>
                      <a:pt x="705" y="78"/>
                    </a:lnTo>
                    <a:lnTo>
                      <a:pt x="700" y="83"/>
                    </a:lnTo>
                    <a:lnTo>
                      <a:pt x="695" y="88"/>
                    </a:lnTo>
                    <a:lnTo>
                      <a:pt x="686" y="93"/>
                    </a:lnTo>
                    <a:lnTo>
                      <a:pt x="678" y="97"/>
                    </a:lnTo>
                    <a:lnTo>
                      <a:pt x="668" y="100"/>
                    </a:lnTo>
                    <a:lnTo>
                      <a:pt x="642" y="104"/>
                    </a:lnTo>
                    <a:lnTo>
                      <a:pt x="610" y="107"/>
                    </a:lnTo>
                    <a:lnTo>
                      <a:pt x="574" y="107"/>
                    </a:lnTo>
                    <a:lnTo>
                      <a:pt x="532" y="105"/>
                    </a:lnTo>
                    <a:lnTo>
                      <a:pt x="486" y="100"/>
                    </a:lnTo>
                    <a:lnTo>
                      <a:pt x="437" y="95"/>
                    </a:lnTo>
                    <a:lnTo>
                      <a:pt x="382" y="87"/>
                    </a:lnTo>
                    <a:lnTo>
                      <a:pt x="326" y="76"/>
                    </a:lnTo>
                    <a:lnTo>
                      <a:pt x="265" y="66"/>
                    </a:lnTo>
                    <a:lnTo>
                      <a:pt x="202" y="51"/>
                    </a:lnTo>
                    <a:lnTo>
                      <a:pt x="136" y="36"/>
                    </a:lnTo>
                    <a:lnTo>
                      <a:pt x="70" y="19"/>
                    </a:lnTo>
                    <a:lnTo>
                      <a:pt x="0" y="0"/>
                    </a:lnTo>
                  </a:path>
                </a:pathLst>
              </a:custGeom>
              <a:noFill/>
              <a:ln w="38100" cmpd="sng">
                <a:solidFill>
                  <a:schemeClr val="bg2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pt-PT">
                  <a:solidFill>
                    <a:srgbClr val="FFFFFF"/>
                  </a:solidFill>
                </a:endParaRPr>
              </a:p>
            </p:txBody>
          </p:sp>
          <p:sp>
            <p:nvSpPr>
              <p:cNvPr id="33" name="Line 9819"/>
              <p:cNvSpPr>
                <a:spLocks noChangeShapeType="1"/>
              </p:cNvSpPr>
              <p:nvPr userDrawn="1"/>
            </p:nvSpPr>
            <p:spPr bwMode="auto">
              <a:xfrm flipH="1">
                <a:off x="859" y="409"/>
                <a:ext cx="295" cy="997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pt-PT">
                  <a:solidFill>
                    <a:srgbClr val="FFFFFF"/>
                  </a:solidFill>
                </a:endParaRPr>
              </a:p>
            </p:txBody>
          </p:sp>
          <p:sp>
            <p:nvSpPr>
              <p:cNvPr id="34" name="Freeform 9820"/>
              <p:cNvSpPr>
                <a:spLocks/>
              </p:cNvSpPr>
              <p:nvPr userDrawn="1"/>
            </p:nvSpPr>
            <p:spPr bwMode="auto">
              <a:xfrm>
                <a:off x="471" y="388"/>
                <a:ext cx="1060" cy="1032"/>
              </a:xfrm>
              <a:custGeom>
                <a:avLst/>
                <a:gdLst/>
                <a:ahLst/>
                <a:cxnLst>
                  <a:cxn ang="0">
                    <a:pos x="2059" y="1410"/>
                  </a:cxn>
                  <a:cxn ang="0">
                    <a:pos x="1996" y="1558"/>
                  </a:cxn>
                  <a:cxn ang="0">
                    <a:pos x="1913" y="1692"/>
                  </a:cxn>
                  <a:cxn ang="0">
                    <a:pos x="1813" y="1811"/>
                  </a:cxn>
                  <a:cxn ang="0">
                    <a:pos x="1699" y="1913"/>
                  </a:cxn>
                  <a:cxn ang="0">
                    <a:pos x="1572" y="1998"/>
                  </a:cxn>
                  <a:cxn ang="0">
                    <a:pos x="1432" y="2062"/>
                  </a:cxn>
                  <a:cxn ang="0">
                    <a:pos x="1286" y="2107"/>
                  </a:cxn>
                  <a:cxn ang="0">
                    <a:pos x="1133" y="2130"/>
                  </a:cxn>
                  <a:cxn ang="0">
                    <a:pos x="977" y="2130"/>
                  </a:cxn>
                  <a:cxn ang="0">
                    <a:pos x="819" y="2107"/>
                  </a:cxn>
                  <a:cxn ang="0">
                    <a:pos x="714" y="2076"/>
                  </a:cxn>
                  <a:cxn ang="0">
                    <a:pos x="568" y="2013"/>
                  </a:cxn>
                  <a:cxn ang="0">
                    <a:pos x="433" y="1930"/>
                  </a:cxn>
                  <a:cxn ang="0">
                    <a:pos x="316" y="1830"/>
                  </a:cxn>
                  <a:cxn ang="0">
                    <a:pos x="216" y="1714"/>
                  </a:cxn>
                  <a:cxn ang="0">
                    <a:pos x="133" y="1587"/>
                  </a:cxn>
                  <a:cxn ang="0">
                    <a:pos x="68" y="1448"/>
                  </a:cxn>
                  <a:cxn ang="0">
                    <a:pos x="24" y="1300"/>
                  </a:cxn>
                  <a:cxn ang="0">
                    <a:pos x="2" y="1147"/>
                  </a:cxn>
                  <a:cxn ang="0">
                    <a:pos x="4" y="989"/>
                  </a:cxn>
                  <a:cxn ang="0">
                    <a:pos x="27" y="829"/>
                  </a:cxn>
                  <a:cxn ang="0">
                    <a:pos x="58" y="724"/>
                  </a:cxn>
                  <a:cxn ang="0">
                    <a:pos x="121" y="576"/>
                  </a:cxn>
                  <a:cxn ang="0">
                    <a:pos x="204" y="442"/>
                  </a:cxn>
                  <a:cxn ang="0">
                    <a:pos x="304" y="323"/>
                  </a:cxn>
                  <a:cxn ang="0">
                    <a:pos x="418" y="219"/>
                  </a:cxn>
                  <a:cxn ang="0">
                    <a:pos x="547" y="136"/>
                  </a:cxn>
                  <a:cxn ang="0">
                    <a:pos x="685" y="72"/>
                  </a:cxn>
                  <a:cxn ang="0">
                    <a:pos x="831" y="26"/>
                  </a:cxn>
                  <a:cxn ang="0">
                    <a:pos x="984" y="4"/>
                  </a:cxn>
                  <a:cxn ang="0">
                    <a:pos x="1140" y="4"/>
                  </a:cxn>
                  <a:cxn ang="0">
                    <a:pos x="1300" y="27"/>
                  </a:cxn>
                  <a:cxn ang="0">
                    <a:pos x="1403" y="56"/>
                  </a:cxn>
                  <a:cxn ang="0">
                    <a:pos x="1551" y="121"/>
                  </a:cxn>
                  <a:cxn ang="0">
                    <a:pos x="1684" y="202"/>
                  </a:cxn>
                  <a:cxn ang="0">
                    <a:pos x="1801" y="303"/>
                  </a:cxn>
                  <a:cxn ang="0">
                    <a:pos x="1903" y="418"/>
                  </a:cxn>
                  <a:cxn ang="0">
                    <a:pos x="1984" y="547"/>
                  </a:cxn>
                  <a:cxn ang="0">
                    <a:pos x="2049" y="685"/>
                  </a:cxn>
                  <a:cxn ang="0">
                    <a:pos x="2093" y="833"/>
                  </a:cxn>
                  <a:cxn ang="0">
                    <a:pos x="2115" y="987"/>
                  </a:cxn>
                  <a:cxn ang="0">
                    <a:pos x="2114" y="1145"/>
                  </a:cxn>
                  <a:cxn ang="0">
                    <a:pos x="2090" y="1303"/>
                  </a:cxn>
                </a:cxnLst>
                <a:rect l="0" t="0" r="r" b="b"/>
                <a:pathLst>
                  <a:path w="2117" h="2132">
                    <a:moveTo>
                      <a:pt x="2076" y="1357"/>
                    </a:moveTo>
                    <a:lnTo>
                      <a:pt x="2076" y="1357"/>
                    </a:lnTo>
                    <a:lnTo>
                      <a:pt x="2059" y="1410"/>
                    </a:lnTo>
                    <a:lnTo>
                      <a:pt x="2041" y="1461"/>
                    </a:lnTo>
                    <a:lnTo>
                      <a:pt x="2020" y="1510"/>
                    </a:lnTo>
                    <a:lnTo>
                      <a:pt x="1996" y="1558"/>
                    </a:lnTo>
                    <a:lnTo>
                      <a:pt x="1971" y="1604"/>
                    </a:lnTo>
                    <a:lnTo>
                      <a:pt x="1944" y="1650"/>
                    </a:lnTo>
                    <a:lnTo>
                      <a:pt x="1913" y="1692"/>
                    </a:lnTo>
                    <a:lnTo>
                      <a:pt x="1883" y="1733"/>
                    </a:lnTo>
                    <a:lnTo>
                      <a:pt x="1849" y="1774"/>
                    </a:lnTo>
                    <a:lnTo>
                      <a:pt x="1813" y="1811"/>
                    </a:lnTo>
                    <a:lnTo>
                      <a:pt x="1777" y="1847"/>
                    </a:lnTo>
                    <a:lnTo>
                      <a:pt x="1738" y="1881"/>
                    </a:lnTo>
                    <a:lnTo>
                      <a:pt x="1699" y="1913"/>
                    </a:lnTo>
                    <a:lnTo>
                      <a:pt x="1657" y="1944"/>
                    </a:lnTo>
                    <a:lnTo>
                      <a:pt x="1614" y="1971"/>
                    </a:lnTo>
                    <a:lnTo>
                      <a:pt x="1572" y="1998"/>
                    </a:lnTo>
                    <a:lnTo>
                      <a:pt x="1526" y="2022"/>
                    </a:lnTo>
                    <a:lnTo>
                      <a:pt x="1480" y="2042"/>
                    </a:lnTo>
                    <a:lnTo>
                      <a:pt x="1432" y="2062"/>
                    </a:lnTo>
                    <a:lnTo>
                      <a:pt x="1385" y="2079"/>
                    </a:lnTo>
                    <a:lnTo>
                      <a:pt x="1336" y="2095"/>
                    </a:lnTo>
                    <a:lnTo>
                      <a:pt x="1286" y="2107"/>
                    </a:lnTo>
                    <a:lnTo>
                      <a:pt x="1235" y="2117"/>
                    </a:lnTo>
                    <a:lnTo>
                      <a:pt x="1184" y="2125"/>
                    </a:lnTo>
                    <a:lnTo>
                      <a:pt x="1133" y="2130"/>
                    </a:lnTo>
                    <a:lnTo>
                      <a:pt x="1081" y="2132"/>
                    </a:lnTo>
                    <a:lnTo>
                      <a:pt x="1030" y="2132"/>
                    </a:lnTo>
                    <a:lnTo>
                      <a:pt x="977" y="2130"/>
                    </a:lnTo>
                    <a:lnTo>
                      <a:pt x="924" y="2125"/>
                    </a:lnTo>
                    <a:lnTo>
                      <a:pt x="872" y="2117"/>
                    </a:lnTo>
                    <a:lnTo>
                      <a:pt x="819" y="2107"/>
                    </a:lnTo>
                    <a:lnTo>
                      <a:pt x="766" y="2093"/>
                    </a:lnTo>
                    <a:lnTo>
                      <a:pt x="766" y="2093"/>
                    </a:lnTo>
                    <a:lnTo>
                      <a:pt x="714" y="2076"/>
                    </a:lnTo>
                    <a:lnTo>
                      <a:pt x="663" y="2057"/>
                    </a:lnTo>
                    <a:lnTo>
                      <a:pt x="613" y="2037"/>
                    </a:lnTo>
                    <a:lnTo>
                      <a:pt x="568" y="2013"/>
                    </a:lnTo>
                    <a:lnTo>
                      <a:pt x="520" y="1988"/>
                    </a:lnTo>
                    <a:lnTo>
                      <a:pt x="476" y="1961"/>
                    </a:lnTo>
                    <a:lnTo>
                      <a:pt x="433" y="1930"/>
                    </a:lnTo>
                    <a:lnTo>
                      <a:pt x="393" y="1899"/>
                    </a:lnTo>
                    <a:lnTo>
                      <a:pt x="354" y="1865"/>
                    </a:lnTo>
                    <a:lnTo>
                      <a:pt x="316" y="1830"/>
                    </a:lnTo>
                    <a:lnTo>
                      <a:pt x="281" y="1794"/>
                    </a:lnTo>
                    <a:lnTo>
                      <a:pt x="247" y="1755"/>
                    </a:lnTo>
                    <a:lnTo>
                      <a:pt x="216" y="1714"/>
                    </a:lnTo>
                    <a:lnTo>
                      <a:pt x="185" y="1673"/>
                    </a:lnTo>
                    <a:lnTo>
                      <a:pt x="158" y="1631"/>
                    </a:lnTo>
                    <a:lnTo>
                      <a:pt x="133" y="1587"/>
                    </a:lnTo>
                    <a:lnTo>
                      <a:pt x="109" y="1541"/>
                    </a:lnTo>
                    <a:lnTo>
                      <a:pt x="87" y="1495"/>
                    </a:lnTo>
                    <a:lnTo>
                      <a:pt x="68" y="1448"/>
                    </a:lnTo>
                    <a:lnTo>
                      <a:pt x="51" y="1400"/>
                    </a:lnTo>
                    <a:lnTo>
                      <a:pt x="38" y="1351"/>
                    </a:lnTo>
                    <a:lnTo>
                      <a:pt x="24" y="1300"/>
                    </a:lnTo>
                    <a:lnTo>
                      <a:pt x="15" y="1249"/>
                    </a:lnTo>
                    <a:lnTo>
                      <a:pt x="7" y="1198"/>
                    </a:lnTo>
                    <a:lnTo>
                      <a:pt x="2" y="1147"/>
                    </a:lnTo>
                    <a:lnTo>
                      <a:pt x="0" y="1094"/>
                    </a:lnTo>
                    <a:lnTo>
                      <a:pt x="0" y="1042"/>
                    </a:lnTo>
                    <a:lnTo>
                      <a:pt x="4" y="989"/>
                    </a:lnTo>
                    <a:lnTo>
                      <a:pt x="9" y="936"/>
                    </a:lnTo>
                    <a:lnTo>
                      <a:pt x="17" y="882"/>
                    </a:lnTo>
                    <a:lnTo>
                      <a:pt x="27" y="829"/>
                    </a:lnTo>
                    <a:lnTo>
                      <a:pt x="41" y="777"/>
                    </a:lnTo>
                    <a:lnTo>
                      <a:pt x="41" y="777"/>
                    </a:lnTo>
                    <a:lnTo>
                      <a:pt x="58" y="724"/>
                    </a:lnTo>
                    <a:lnTo>
                      <a:pt x="77" y="673"/>
                    </a:lnTo>
                    <a:lnTo>
                      <a:pt x="99" y="624"/>
                    </a:lnTo>
                    <a:lnTo>
                      <a:pt x="121" y="576"/>
                    </a:lnTo>
                    <a:lnTo>
                      <a:pt x="146" y="529"/>
                    </a:lnTo>
                    <a:lnTo>
                      <a:pt x="175" y="484"/>
                    </a:lnTo>
                    <a:lnTo>
                      <a:pt x="204" y="442"/>
                    </a:lnTo>
                    <a:lnTo>
                      <a:pt x="236" y="399"/>
                    </a:lnTo>
                    <a:lnTo>
                      <a:pt x="269" y="360"/>
                    </a:lnTo>
                    <a:lnTo>
                      <a:pt x="304" y="323"/>
                    </a:lnTo>
                    <a:lnTo>
                      <a:pt x="340" y="286"/>
                    </a:lnTo>
                    <a:lnTo>
                      <a:pt x="379" y="252"/>
                    </a:lnTo>
                    <a:lnTo>
                      <a:pt x="418" y="219"/>
                    </a:lnTo>
                    <a:lnTo>
                      <a:pt x="461" y="190"/>
                    </a:lnTo>
                    <a:lnTo>
                      <a:pt x="503" y="162"/>
                    </a:lnTo>
                    <a:lnTo>
                      <a:pt x="547" y="136"/>
                    </a:lnTo>
                    <a:lnTo>
                      <a:pt x="591" y="112"/>
                    </a:lnTo>
                    <a:lnTo>
                      <a:pt x="637" y="90"/>
                    </a:lnTo>
                    <a:lnTo>
                      <a:pt x="685" y="72"/>
                    </a:lnTo>
                    <a:lnTo>
                      <a:pt x="732" y="53"/>
                    </a:lnTo>
                    <a:lnTo>
                      <a:pt x="782" y="39"/>
                    </a:lnTo>
                    <a:lnTo>
                      <a:pt x="831" y="26"/>
                    </a:lnTo>
                    <a:lnTo>
                      <a:pt x="882" y="15"/>
                    </a:lnTo>
                    <a:lnTo>
                      <a:pt x="933" y="9"/>
                    </a:lnTo>
                    <a:lnTo>
                      <a:pt x="984" y="4"/>
                    </a:lnTo>
                    <a:lnTo>
                      <a:pt x="1037" y="0"/>
                    </a:lnTo>
                    <a:lnTo>
                      <a:pt x="1087" y="0"/>
                    </a:lnTo>
                    <a:lnTo>
                      <a:pt x="1140" y="4"/>
                    </a:lnTo>
                    <a:lnTo>
                      <a:pt x="1193" y="9"/>
                    </a:lnTo>
                    <a:lnTo>
                      <a:pt x="1245" y="17"/>
                    </a:lnTo>
                    <a:lnTo>
                      <a:pt x="1300" y="27"/>
                    </a:lnTo>
                    <a:lnTo>
                      <a:pt x="1353" y="41"/>
                    </a:lnTo>
                    <a:lnTo>
                      <a:pt x="1353" y="41"/>
                    </a:lnTo>
                    <a:lnTo>
                      <a:pt x="1403" y="56"/>
                    </a:lnTo>
                    <a:lnTo>
                      <a:pt x="1454" y="75"/>
                    </a:lnTo>
                    <a:lnTo>
                      <a:pt x="1504" y="97"/>
                    </a:lnTo>
                    <a:lnTo>
                      <a:pt x="1551" y="121"/>
                    </a:lnTo>
                    <a:lnTo>
                      <a:pt x="1597" y="146"/>
                    </a:lnTo>
                    <a:lnTo>
                      <a:pt x="1641" y="173"/>
                    </a:lnTo>
                    <a:lnTo>
                      <a:pt x="1684" y="202"/>
                    </a:lnTo>
                    <a:lnTo>
                      <a:pt x="1725" y="235"/>
                    </a:lnTo>
                    <a:lnTo>
                      <a:pt x="1764" y="269"/>
                    </a:lnTo>
                    <a:lnTo>
                      <a:pt x="1801" y="303"/>
                    </a:lnTo>
                    <a:lnTo>
                      <a:pt x="1837" y="340"/>
                    </a:lnTo>
                    <a:lnTo>
                      <a:pt x="1871" y="379"/>
                    </a:lnTo>
                    <a:lnTo>
                      <a:pt x="1903" y="418"/>
                    </a:lnTo>
                    <a:lnTo>
                      <a:pt x="1932" y="461"/>
                    </a:lnTo>
                    <a:lnTo>
                      <a:pt x="1959" y="503"/>
                    </a:lnTo>
                    <a:lnTo>
                      <a:pt x="1984" y="547"/>
                    </a:lnTo>
                    <a:lnTo>
                      <a:pt x="2008" y="591"/>
                    </a:lnTo>
                    <a:lnTo>
                      <a:pt x="2030" y="639"/>
                    </a:lnTo>
                    <a:lnTo>
                      <a:pt x="2049" y="685"/>
                    </a:lnTo>
                    <a:lnTo>
                      <a:pt x="2066" y="734"/>
                    </a:lnTo>
                    <a:lnTo>
                      <a:pt x="2081" y="783"/>
                    </a:lnTo>
                    <a:lnTo>
                      <a:pt x="2093" y="833"/>
                    </a:lnTo>
                    <a:lnTo>
                      <a:pt x="2103" y="884"/>
                    </a:lnTo>
                    <a:lnTo>
                      <a:pt x="2110" y="934"/>
                    </a:lnTo>
                    <a:lnTo>
                      <a:pt x="2115" y="987"/>
                    </a:lnTo>
                    <a:lnTo>
                      <a:pt x="2117" y="1038"/>
                    </a:lnTo>
                    <a:lnTo>
                      <a:pt x="2117" y="1091"/>
                    </a:lnTo>
                    <a:lnTo>
                      <a:pt x="2114" y="1145"/>
                    </a:lnTo>
                    <a:lnTo>
                      <a:pt x="2109" y="1198"/>
                    </a:lnTo>
                    <a:lnTo>
                      <a:pt x="2100" y="1250"/>
                    </a:lnTo>
                    <a:lnTo>
                      <a:pt x="2090" y="1303"/>
                    </a:lnTo>
                    <a:lnTo>
                      <a:pt x="2076" y="1357"/>
                    </a:lnTo>
                    <a:lnTo>
                      <a:pt x="2076" y="1357"/>
                    </a:lnTo>
                    <a:close/>
                  </a:path>
                </a:pathLst>
              </a:custGeom>
              <a:noFill/>
              <a:ln w="38100" cmpd="sng">
                <a:solidFill>
                  <a:schemeClr val="bg2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pt-PT">
                  <a:solidFill>
                    <a:srgbClr val="FFFFFF"/>
                  </a:solidFill>
                </a:endParaRPr>
              </a:p>
            </p:txBody>
          </p:sp>
          <p:sp>
            <p:nvSpPr>
              <p:cNvPr id="35" name="Freeform 9821"/>
              <p:cNvSpPr>
                <a:spLocks/>
              </p:cNvSpPr>
              <p:nvPr userDrawn="1"/>
            </p:nvSpPr>
            <p:spPr bwMode="auto">
              <a:xfrm>
                <a:off x="473" y="388"/>
                <a:ext cx="1060" cy="1032"/>
              </a:xfrm>
              <a:custGeom>
                <a:avLst/>
                <a:gdLst/>
                <a:ahLst/>
                <a:cxnLst>
                  <a:cxn ang="0">
                    <a:pos x="2059" y="1408"/>
                  </a:cxn>
                  <a:cxn ang="0">
                    <a:pos x="1996" y="1558"/>
                  </a:cxn>
                  <a:cxn ang="0">
                    <a:pos x="1913" y="1692"/>
                  </a:cxn>
                  <a:cxn ang="0">
                    <a:pos x="1813" y="1811"/>
                  </a:cxn>
                  <a:cxn ang="0">
                    <a:pos x="1699" y="1913"/>
                  </a:cxn>
                  <a:cxn ang="0">
                    <a:pos x="1570" y="1998"/>
                  </a:cxn>
                  <a:cxn ang="0">
                    <a:pos x="1432" y="2062"/>
                  </a:cxn>
                  <a:cxn ang="0">
                    <a:pos x="1286" y="2106"/>
                  </a:cxn>
                  <a:cxn ang="0">
                    <a:pos x="1133" y="2130"/>
                  </a:cxn>
                  <a:cxn ang="0">
                    <a:pos x="977" y="2130"/>
                  </a:cxn>
                  <a:cxn ang="0">
                    <a:pos x="819" y="2105"/>
                  </a:cxn>
                  <a:cxn ang="0">
                    <a:pos x="714" y="2076"/>
                  </a:cxn>
                  <a:cxn ang="0">
                    <a:pos x="566" y="2013"/>
                  </a:cxn>
                  <a:cxn ang="0">
                    <a:pos x="433" y="1930"/>
                  </a:cxn>
                  <a:cxn ang="0">
                    <a:pos x="316" y="1829"/>
                  </a:cxn>
                  <a:cxn ang="0">
                    <a:pos x="216" y="1714"/>
                  </a:cxn>
                  <a:cxn ang="0">
                    <a:pos x="133" y="1587"/>
                  </a:cxn>
                  <a:cxn ang="0">
                    <a:pos x="68" y="1447"/>
                  </a:cxn>
                  <a:cxn ang="0">
                    <a:pos x="24" y="1299"/>
                  </a:cxn>
                  <a:cxn ang="0">
                    <a:pos x="2" y="1147"/>
                  </a:cxn>
                  <a:cxn ang="0">
                    <a:pos x="3" y="989"/>
                  </a:cxn>
                  <a:cxn ang="0">
                    <a:pos x="27" y="829"/>
                  </a:cxn>
                  <a:cxn ang="0">
                    <a:pos x="58" y="724"/>
                  </a:cxn>
                  <a:cxn ang="0">
                    <a:pos x="121" y="574"/>
                  </a:cxn>
                  <a:cxn ang="0">
                    <a:pos x="204" y="440"/>
                  </a:cxn>
                  <a:cxn ang="0">
                    <a:pos x="304" y="321"/>
                  </a:cxn>
                  <a:cxn ang="0">
                    <a:pos x="418" y="219"/>
                  </a:cxn>
                  <a:cxn ang="0">
                    <a:pos x="547" y="136"/>
                  </a:cxn>
                  <a:cxn ang="0">
                    <a:pos x="685" y="70"/>
                  </a:cxn>
                  <a:cxn ang="0">
                    <a:pos x="831" y="25"/>
                  </a:cxn>
                  <a:cxn ang="0">
                    <a:pos x="984" y="3"/>
                  </a:cxn>
                  <a:cxn ang="0">
                    <a:pos x="1140" y="3"/>
                  </a:cxn>
                  <a:cxn ang="0">
                    <a:pos x="1298" y="27"/>
                  </a:cxn>
                  <a:cxn ang="0">
                    <a:pos x="1403" y="56"/>
                  </a:cxn>
                  <a:cxn ang="0">
                    <a:pos x="1551" y="119"/>
                  </a:cxn>
                  <a:cxn ang="0">
                    <a:pos x="1684" y="202"/>
                  </a:cxn>
                  <a:cxn ang="0">
                    <a:pos x="1801" y="302"/>
                  </a:cxn>
                  <a:cxn ang="0">
                    <a:pos x="1901" y="418"/>
                  </a:cxn>
                  <a:cxn ang="0">
                    <a:pos x="1984" y="547"/>
                  </a:cxn>
                  <a:cxn ang="0">
                    <a:pos x="2049" y="684"/>
                  </a:cxn>
                  <a:cxn ang="0">
                    <a:pos x="2093" y="832"/>
                  </a:cxn>
                  <a:cxn ang="0">
                    <a:pos x="2115" y="987"/>
                  </a:cxn>
                  <a:cxn ang="0">
                    <a:pos x="2113" y="1143"/>
                  </a:cxn>
                  <a:cxn ang="0">
                    <a:pos x="2090" y="1303"/>
                  </a:cxn>
                </a:cxnLst>
                <a:rect l="0" t="0" r="r" b="b"/>
                <a:pathLst>
                  <a:path w="2117" h="2132">
                    <a:moveTo>
                      <a:pt x="2076" y="1357"/>
                    </a:moveTo>
                    <a:lnTo>
                      <a:pt x="2076" y="1357"/>
                    </a:lnTo>
                    <a:lnTo>
                      <a:pt x="2059" y="1408"/>
                    </a:lnTo>
                    <a:lnTo>
                      <a:pt x="2040" y="1459"/>
                    </a:lnTo>
                    <a:lnTo>
                      <a:pt x="2020" y="1510"/>
                    </a:lnTo>
                    <a:lnTo>
                      <a:pt x="1996" y="1558"/>
                    </a:lnTo>
                    <a:lnTo>
                      <a:pt x="1971" y="1604"/>
                    </a:lnTo>
                    <a:lnTo>
                      <a:pt x="1944" y="1648"/>
                    </a:lnTo>
                    <a:lnTo>
                      <a:pt x="1913" y="1692"/>
                    </a:lnTo>
                    <a:lnTo>
                      <a:pt x="1882" y="1733"/>
                    </a:lnTo>
                    <a:lnTo>
                      <a:pt x="1848" y="1773"/>
                    </a:lnTo>
                    <a:lnTo>
                      <a:pt x="1813" y="1811"/>
                    </a:lnTo>
                    <a:lnTo>
                      <a:pt x="1777" y="1846"/>
                    </a:lnTo>
                    <a:lnTo>
                      <a:pt x="1738" y="1880"/>
                    </a:lnTo>
                    <a:lnTo>
                      <a:pt x="1699" y="1913"/>
                    </a:lnTo>
                    <a:lnTo>
                      <a:pt x="1656" y="1943"/>
                    </a:lnTo>
                    <a:lnTo>
                      <a:pt x="1614" y="1970"/>
                    </a:lnTo>
                    <a:lnTo>
                      <a:pt x="1570" y="1998"/>
                    </a:lnTo>
                    <a:lnTo>
                      <a:pt x="1526" y="2021"/>
                    </a:lnTo>
                    <a:lnTo>
                      <a:pt x="1480" y="2042"/>
                    </a:lnTo>
                    <a:lnTo>
                      <a:pt x="1432" y="2062"/>
                    </a:lnTo>
                    <a:lnTo>
                      <a:pt x="1385" y="2079"/>
                    </a:lnTo>
                    <a:lnTo>
                      <a:pt x="1335" y="2094"/>
                    </a:lnTo>
                    <a:lnTo>
                      <a:pt x="1286" y="2106"/>
                    </a:lnTo>
                    <a:lnTo>
                      <a:pt x="1235" y="2117"/>
                    </a:lnTo>
                    <a:lnTo>
                      <a:pt x="1184" y="2125"/>
                    </a:lnTo>
                    <a:lnTo>
                      <a:pt x="1133" y="2130"/>
                    </a:lnTo>
                    <a:lnTo>
                      <a:pt x="1080" y="2132"/>
                    </a:lnTo>
                    <a:lnTo>
                      <a:pt x="1030" y="2132"/>
                    </a:lnTo>
                    <a:lnTo>
                      <a:pt x="977" y="2130"/>
                    </a:lnTo>
                    <a:lnTo>
                      <a:pt x="924" y="2125"/>
                    </a:lnTo>
                    <a:lnTo>
                      <a:pt x="872" y="2117"/>
                    </a:lnTo>
                    <a:lnTo>
                      <a:pt x="819" y="2105"/>
                    </a:lnTo>
                    <a:lnTo>
                      <a:pt x="766" y="2091"/>
                    </a:lnTo>
                    <a:lnTo>
                      <a:pt x="766" y="2091"/>
                    </a:lnTo>
                    <a:lnTo>
                      <a:pt x="714" y="2076"/>
                    </a:lnTo>
                    <a:lnTo>
                      <a:pt x="663" y="2057"/>
                    </a:lnTo>
                    <a:lnTo>
                      <a:pt x="613" y="2035"/>
                    </a:lnTo>
                    <a:lnTo>
                      <a:pt x="566" y="2013"/>
                    </a:lnTo>
                    <a:lnTo>
                      <a:pt x="520" y="1987"/>
                    </a:lnTo>
                    <a:lnTo>
                      <a:pt x="476" y="1959"/>
                    </a:lnTo>
                    <a:lnTo>
                      <a:pt x="433" y="1930"/>
                    </a:lnTo>
                    <a:lnTo>
                      <a:pt x="392" y="1897"/>
                    </a:lnTo>
                    <a:lnTo>
                      <a:pt x="353" y="1865"/>
                    </a:lnTo>
                    <a:lnTo>
                      <a:pt x="316" y="1829"/>
                    </a:lnTo>
                    <a:lnTo>
                      <a:pt x="280" y="1792"/>
                    </a:lnTo>
                    <a:lnTo>
                      <a:pt x="246" y="1755"/>
                    </a:lnTo>
                    <a:lnTo>
                      <a:pt x="216" y="1714"/>
                    </a:lnTo>
                    <a:lnTo>
                      <a:pt x="185" y="1673"/>
                    </a:lnTo>
                    <a:lnTo>
                      <a:pt x="158" y="1631"/>
                    </a:lnTo>
                    <a:lnTo>
                      <a:pt x="133" y="1587"/>
                    </a:lnTo>
                    <a:lnTo>
                      <a:pt x="109" y="1541"/>
                    </a:lnTo>
                    <a:lnTo>
                      <a:pt x="87" y="1495"/>
                    </a:lnTo>
                    <a:lnTo>
                      <a:pt x="68" y="1447"/>
                    </a:lnTo>
                    <a:lnTo>
                      <a:pt x="51" y="1398"/>
                    </a:lnTo>
                    <a:lnTo>
                      <a:pt x="37" y="1350"/>
                    </a:lnTo>
                    <a:lnTo>
                      <a:pt x="24" y="1299"/>
                    </a:lnTo>
                    <a:lnTo>
                      <a:pt x="15" y="1248"/>
                    </a:lnTo>
                    <a:lnTo>
                      <a:pt x="7" y="1198"/>
                    </a:lnTo>
                    <a:lnTo>
                      <a:pt x="2" y="1147"/>
                    </a:lnTo>
                    <a:lnTo>
                      <a:pt x="0" y="1094"/>
                    </a:lnTo>
                    <a:lnTo>
                      <a:pt x="0" y="1041"/>
                    </a:lnTo>
                    <a:lnTo>
                      <a:pt x="3" y="989"/>
                    </a:lnTo>
                    <a:lnTo>
                      <a:pt x="8" y="936"/>
                    </a:lnTo>
                    <a:lnTo>
                      <a:pt x="17" y="882"/>
                    </a:lnTo>
                    <a:lnTo>
                      <a:pt x="27" y="829"/>
                    </a:lnTo>
                    <a:lnTo>
                      <a:pt x="41" y="776"/>
                    </a:lnTo>
                    <a:lnTo>
                      <a:pt x="41" y="776"/>
                    </a:lnTo>
                    <a:lnTo>
                      <a:pt x="58" y="724"/>
                    </a:lnTo>
                    <a:lnTo>
                      <a:pt x="76" y="673"/>
                    </a:lnTo>
                    <a:lnTo>
                      <a:pt x="97" y="623"/>
                    </a:lnTo>
                    <a:lnTo>
                      <a:pt x="121" y="574"/>
                    </a:lnTo>
                    <a:lnTo>
                      <a:pt x="146" y="528"/>
                    </a:lnTo>
                    <a:lnTo>
                      <a:pt x="173" y="484"/>
                    </a:lnTo>
                    <a:lnTo>
                      <a:pt x="204" y="440"/>
                    </a:lnTo>
                    <a:lnTo>
                      <a:pt x="234" y="399"/>
                    </a:lnTo>
                    <a:lnTo>
                      <a:pt x="268" y="360"/>
                    </a:lnTo>
                    <a:lnTo>
                      <a:pt x="304" y="321"/>
                    </a:lnTo>
                    <a:lnTo>
                      <a:pt x="340" y="285"/>
                    </a:lnTo>
                    <a:lnTo>
                      <a:pt x="379" y="251"/>
                    </a:lnTo>
                    <a:lnTo>
                      <a:pt x="418" y="219"/>
                    </a:lnTo>
                    <a:lnTo>
                      <a:pt x="460" y="190"/>
                    </a:lnTo>
                    <a:lnTo>
                      <a:pt x="503" y="161"/>
                    </a:lnTo>
                    <a:lnTo>
                      <a:pt x="547" y="136"/>
                    </a:lnTo>
                    <a:lnTo>
                      <a:pt x="591" y="112"/>
                    </a:lnTo>
                    <a:lnTo>
                      <a:pt x="637" y="90"/>
                    </a:lnTo>
                    <a:lnTo>
                      <a:pt x="685" y="70"/>
                    </a:lnTo>
                    <a:lnTo>
                      <a:pt x="732" y="53"/>
                    </a:lnTo>
                    <a:lnTo>
                      <a:pt x="781" y="39"/>
                    </a:lnTo>
                    <a:lnTo>
                      <a:pt x="831" y="25"/>
                    </a:lnTo>
                    <a:lnTo>
                      <a:pt x="882" y="15"/>
                    </a:lnTo>
                    <a:lnTo>
                      <a:pt x="933" y="8"/>
                    </a:lnTo>
                    <a:lnTo>
                      <a:pt x="984" y="3"/>
                    </a:lnTo>
                    <a:lnTo>
                      <a:pt x="1036" y="0"/>
                    </a:lnTo>
                    <a:lnTo>
                      <a:pt x="1087" y="0"/>
                    </a:lnTo>
                    <a:lnTo>
                      <a:pt x="1140" y="3"/>
                    </a:lnTo>
                    <a:lnTo>
                      <a:pt x="1193" y="8"/>
                    </a:lnTo>
                    <a:lnTo>
                      <a:pt x="1245" y="15"/>
                    </a:lnTo>
                    <a:lnTo>
                      <a:pt x="1298" y="27"/>
                    </a:lnTo>
                    <a:lnTo>
                      <a:pt x="1351" y="41"/>
                    </a:lnTo>
                    <a:lnTo>
                      <a:pt x="1351" y="41"/>
                    </a:lnTo>
                    <a:lnTo>
                      <a:pt x="1403" y="56"/>
                    </a:lnTo>
                    <a:lnTo>
                      <a:pt x="1454" y="75"/>
                    </a:lnTo>
                    <a:lnTo>
                      <a:pt x="1504" y="97"/>
                    </a:lnTo>
                    <a:lnTo>
                      <a:pt x="1551" y="119"/>
                    </a:lnTo>
                    <a:lnTo>
                      <a:pt x="1597" y="144"/>
                    </a:lnTo>
                    <a:lnTo>
                      <a:pt x="1641" y="173"/>
                    </a:lnTo>
                    <a:lnTo>
                      <a:pt x="1684" y="202"/>
                    </a:lnTo>
                    <a:lnTo>
                      <a:pt x="1724" y="234"/>
                    </a:lnTo>
                    <a:lnTo>
                      <a:pt x="1763" y="267"/>
                    </a:lnTo>
                    <a:lnTo>
                      <a:pt x="1801" y="302"/>
                    </a:lnTo>
                    <a:lnTo>
                      <a:pt x="1836" y="340"/>
                    </a:lnTo>
                    <a:lnTo>
                      <a:pt x="1870" y="377"/>
                    </a:lnTo>
                    <a:lnTo>
                      <a:pt x="1901" y="418"/>
                    </a:lnTo>
                    <a:lnTo>
                      <a:pt x="1932" y="459"/>
                    </a:lnTo>
                    <a:lnTo>
                      <a:pt x="1959" y="503"/>
                    </a:lnTo>
                    <a:lnTo>
                      <a:pt x="1984" y="547"/>
                    </a:lnTo>
                    <a:lnTo>
                      <a:pt x="2008" y="591"/>
                    </a:lnTo>
                    <a:lnTo>
                      <a:pt x="2030" y="637"/>
                    </a:lnTo>
                    <a:lnTo>
                      <a:pt x="2049" y="684"/>
                    </a:lnTo>
                    <a:lnTo>
                      <a:pt x="2066" y="734"/>
                    </a:lnTo>
                    <a:lnTo>
                      <a:pt x="2079" y="783"/>
                    </a:lnTo>
                    <a:lnTo>
                      <a:pt x="2093" y="832"/>
                    </a:lnTo>
                    <a:lnTo>
                      <a:pt x="2102" y="883"/>
                    </a:lnTo>
                    <a:lnTo>
                      <a:pt x="2110" y="934"/>
                    </a:lnTo>
                    <a:lnTo>
                      <a:pt x="2115" y="987"/>
                    </a:lnTo>
                    <a:lnTo>
                      <a:pt x="2117" y="1038"/>
                    </a:lnTo>
                    <a:lnTo>
                      <a:pt x="2117" y="1090"/>
                    </a:lnTo>
                    <a:lnTo>
                      <a:pt x="2113" y="1143"/>
                    </a:lnTo>
                    <a:lnTo>
                      <a:pt x="2108" y="1198"/>
                    </a:lnTo>
                    <a:lnTo>
                      <a:pt x="2100" y="1250"/>
                    </a:lnTo>
                    <a:lnTo>
                      <a:pt x="2090" y="1303"/>
                    </a:lnTo>
                    <a:lnTo>
                      <a:pt x="2076" y="1357"/>
                    </a:lnTo>
                    <a:lnTo>
                      <a:pt x="2076" y="1357"/>
                    </a:lnTo>
                    <a:close/>
                  </a:path>
                </a:pathLst>
              </a:custGeom>
              <a:noFill/>
              <a:ln w="38100" cmpd="sng">
                <a:solidFill>
                  <a:schemeClr val="bg2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pt-PT">
                  <a:solidFill>
                    <a:srgbClr val="FFFFFF"/>
                  </a:solidFill>
                </a:endParaRPr>
              </a:p>
            </p:txBody>
          </p:sp>
          <p:sp>
            <p:nvSpPr>
              <p:cNvPr id="36" name="Freeform 9822"/>
              <p:cNvSpPr>
                <a:spLocks/>
              </p:cNvSpPr>
              <p:nvPr userDrawn="1"/>
            </p:nvSpPr>
            <p:spPr bwMode="auto">
              <a:xfrm>
                <a:off x="530" y="487"/>
                <a:ext cx="805" cy="641"/>
              </a:xfrm>
              <a:custGeom>
                <a:avLst/>
                <a:gdLst/>
                <a:ahLst/>
                <a:cxnLst>
                  <a:cxn ang="0">
                    <a:pos x="0" y="1326"/>
                  </a:cxn>
                  <a:cxn ang="0">
                    <a:pos x="0" y="1326"/>
                  </a:cxn>
                  <a:cxn ang="0">
                    <a:pos x="26" y="1243"/>
                  </a:cxn>
                  <a:cxn ang="0">
                    <a:pos x="53" y="1162"/>
                  </a:cxn>
                  <a:cxn ang="0">
                    <a:pos x="83" y="1082"/>
                  </a:cxn>
                  <a:cxn ang="0">
                    <a:pos x="116" y="1005"/>
                  </a:cxn>
                  <a:cxn ang="0">
                    <a:pos x="151" y="931"/>
                  </a:cxn>
                  <a:cxn ang="0">
                    <a:pos x="189" y="858"/>
                  </a:cxn>
                  <a:cxn ang="0">
                    <a:pos x="228" y="786"/>
                  </a:cxn>
                  <a:cxn ang="0">
                    <a:pos x="269" y="718"/>
                  </a:cxn>
                  <a:cxn ang="0">
                    <a:pos x="311" y="654"/>
                  </a:cxn>
                  <a:cxn ang="0">
                    <a:pos x="357" y="591"/>
                  </a:cxn>
                  <a:cxn ang="0">
                    <a:pos x="403" y="531"/>
                  </a:cxn>
                  <a:cxn ang="0">
                    <a:pos x="452" y="474"/>
                  </a:cxn>
                  <a:cxn ang="0">
                    <a:pos x="501" y="419"/>
                  </a:cxn>
                  <a:cxn ang="0">
                    <a:pos x="552" y="367"/>
                  </a:cxn>
                  <a:cxn ang="0">
                    <a:pos x="605" y="319"/>
                  </a:cxn>
                  <a:cxn ang="0">
                    <a:pos x="658" y="273"/>
                  </a:cxn>
                  <a:cxn ang="0">
                    <a:pos x="714" y="231"/>
                  </a:cxn>
                  <a:cxn ang="0">
                    <a:pos x="768" y="192"/>
                  </a:cxn>
                  <a:cxn ang="0">
                    <a:pos x="826" y="156"/>
                  </a:cxn>
                  <a:cxn ang="0">
                    <a:pos x="884" y="124"/>
                  </a:cxn>
                  <a:cxn ang="0">
                    <a:pos x="941" y="97"/>
                  </a:cxn>
                  <a:cxn ang="0">
                    <a:pos x="1001" y="71"/>
                  </a:cxn>
                  <a:cxn ang="0">
                    <a:pos x="1060" y="49"/>
                  </a:cxn>
                  <a:cxn ang="0">
                    <a:pos x="1120" y="32"/>
                  </a:cxn>
                  <a:cxn ang="0">
                    <a:pos x="1181" y="17"/>
                  </a:cxn>
                  <a:cxn ang="0">
                    <a:pos x="1242" y="8"/>
                  </a:cxn>
                  <a:cxn ang="0">
                    <a:pos x="1303" y="1"/>
                  </a:cxn>
                  <a:cxn ang="0">
                    <a:pos x="1334" y="0"/>
                  </a:cxn>
                  <a:cxn ang="0">
                    <a:pos x="1364" y="0"/>
                  </a:cxn>
                  <a:cxn ang="0">
                    <a:pos x="1395" y="0"/>
                  </a:cxn>
                  <a:cxn ang="0">
                    <a:pos x="1425" y="1"/>
                  </a:cxn>
                  <a:cxn ang="0">
                    <a:pos x="1456" y="5"/>
                  </a:cxn>
                  <a:cxn ang="0">
                    <a:pos x="1487" y="8"/>
                  </a:cxn>
                  <a:cxn ang="0">
                    <a:pos x="1517" y="13"/>
                  </a:cxn>
                  <a:cxn ang="0">
                    <a:pos x="1548" y="18"/>
                  </a:cxn>
                  <a:cxn ang="0">
                    <a:pos x="1578" y="25"/>
                  </a:cxn>
                  <a:cxn ang="0">
                    <a:pos x="1609" y="34"/>
                  </a:cxn>
                </a:cxnLst>
                <a:rect l="0" t="0" r="r" b="b"/>
                <a:pathLst>
                  <a:path w="1609" h="1326">
                    <a:moveTo>
                      <a:pt x="0" y="1326"/>
                    </a:moveTo>
                    <a:lnTo>
                      <a:pt x="0" y="1326"/>
                    </a:lnTo>
                    <a:lnTo>
                      <a:pt x="26" y="1243"/>
                    </a:lnTo>
                    <a:lnTo>
                      <a:pt x="53" y="1162"/>
                    </a:lnTo>
                    <a:lnTo>
                      <a:pt x="83" y="1082"/>
                    </a:lnTo>
                    <a:lnTo>
                      <a:pt x="116" y="1005"/>
                    </a:lnTo>
                    <a:lnTo>
                      <a:pt x="151" y="931"/>
                    </a:lnTo>
                    <a:lnTo>
                      <a:pt x="189" y="858"/>
                    </a:lnTo>
                    <a:lnTo>
                      <a:pt x="228" y="786"/>
                    </a:lnTo>
                    <a:lnTo>
                      <a:pt x="269" y="718"/>
                    </a:lnTo>
                    <a:lnTo>
                      <a:pt x="311" y="654"/>
                    </a:lnTo>
                    <a:lnTo>
                      <a:pt x="357" y="591"/>
                    </a:lnTo>
                    <a:lnTo>
                      <a:pt x="403" y="531"/>
                    </a:lnTo>
                    <a:lnTo>
                      <a:pt x="452" y="474"/>
                    </a:lnTo>
                    <a:lnTo>
                      <a:pt x="501" y="419"/>
                    </a:lnTo>
                    <a:lnTo>
                      <a:pt x="552" y="367"/>
                    </a:lnTo>
                    <a:lnTo>
                      <a:pt x="605" y="319"/>
                    </a:lnTo>
                    <a:lnTo>
                      <a:pt x="658" y="273"/>
                    </a:lnTo>
                    <a:lnTo>
                      <a:pt x="714" y="231"/>
                    </a:lnTo>
                    <a:lnTo>
                      <a:pt x="768" y="192"/>
                    </a:lnTo>
                    <a:lnTo>
                      <a:pt x="826" y="156"/>
                    </a:lnTo>
                    <a:lnTo>
                      <a:pt x="884" y="124"/>
                    </a:lnTo>
                    <a:lnTo>
                      <a:pt x="941" y="97"/>
                    </a:lnTo>
                    <a:lnTo>
                      <a:pt x="1001" y="71"/>
                    </a:lnTo>
                    <a:lnTo>
                      <a:pt x="1060" y="49"/>
                    </a:lnTo>
                    <a:lnTo>
                      <a:pt x="1120" y="32"/>
                    </a:lnTo>
                    <a:lnTo>
                      <a:pt x="1181" y="17"/>
                    </a:lnTo>
                    <a:lnTo>
                      <a:pt x="1242" y="8"/>
                    </a:lnTo>
                    <a:lnTo>
                      <a:pt x="1303" y="1"/>
                    </a:lnTo>
                    <a:lnTo>
                      <a:pt x="1334" y="0"/>
                    </a:lnTo>
                    <a:lnTo>
                      <a:pt x="1364" y="0"/>
                    </a:lnTo>
                    <a:lnTo>
                      <a:pt x="1395" y="0"/>
                    </a:lnTo>
                    <a:lnTo>
                      <a:pt x="1425" y="1"/>
                    </a:lnTo>
                    <a:lnTo>
                      <a:pt x="1456" y="5"/>
                    </a:lnTo>
                    <a:lnTo>
                      <a:pt x="1487" y="8"/>
                    </a:lnTo>
                    <a:lnTo>
                      <a:pt x="1517" y="13"/>
                    </a:lnTo>
                    <a:lnTo>
                      <a:pt x="1548" y="18"/>
                    </a:lnTo>
                    <a:lnTo>
                      <a:pt x="1578" y="25"/>
                    </a:lnTo>
                    <a:lnTo>
                      <a:pt x="1609" y="34"/>
                    </a:lnTo>
                  </a:path>
                </a:pathLst>
              </a:custGeom>
              <a:noFill/>
              <a:ln w="38100" cmpd="sng">
                <a:solidFill>
                  <a:schemeClr val="bg2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pt-PT">
                  <a:solidFill>
                    <a:srgbClr val="FFFFFF"/>
                  </a:solidFill>
                </a:endParaRPr>
              </a:p>
            </p:txBody>
          </p:sp>
          <p:sp>
            <p:nvSpPr>
              <p:cNvPr id="37" name="Freeform 9823"/>
              <p:cNvSpPr>
                <a:spLocks/>
              </p:cNvSpPr>
              <p:nvPr userDrawn="1"/>
            </p:nvSpPr>
            <p:spPr bwMode="auto">
              <a:xfrm>
                <a:off x="941" y="392"/>
                <a:ext cx="409" cy="933"/>
              </a:xfrm>
              <a:custGeom>
                <a:avLst/>
                <a:gdLst/>
                <a:ahLst/>
                <a:cxnLst>
                  <a:cxn ang="0">
                    <a:pos x="730" y="1928"/>
                  </a:cxn>
                  <a:cxn ang="0">
                    <a:pos x="730" y="1928"/>
                  </a:cxn>
                  <a:cxn ang="0">
                    <a:pos x="752" y="1845"/>
                  </a:cxn>
                  <a:cxn ang="0">
                    <a:pos x="771" y="1762"/>
                  </a:cxn>
                  <a:cxn ang="0">
                    <a:pos x="786" y="1680"/>
                  </a:cxn>
                  <a:cxn ang="0">
                    <a:pos x="800" y="1599"/>
                  </a:cxn>
                  <a:cxn ang="0">
                    <a:pos x="808" y="1517"/>
                  </a:cxn>
                  <a:cxn ang="0">
                    <a:pos x="813" y="1436"/>
                  </a:cxn>
                  <a:cxn ang="0">
                    <a:pos x="817" y="1358"/>
                  </a:cxn>
                  <a:cxn ang="0">
                    <a:pos x="815" y="1278"/>
                  </a:cxn>
                  <a:cxn ang="0">
                    <a:pos x="812" y="1201"/>
                  </a:cxn>
                  <a:cxn ang="0">
                    <a:pos x="805" y="1125"/>
                  </a:cxn>
                  <a:cxn ang="0">
                    <a:pos x="796" y="1050"/>
                  </a:cxn>
                  <a:cxn ang="0">
                    <a:pos x="783" y="977"/>
                  </a:cxn>
                  <a:cxn ang="0">
                    <a:pos x="768" y="906"/>
                  </a:cxn>
                  <a:cxn ang="0">
                    <a:pos x="751" y="836"/>
                  </a:cxn>
                  <a:cxn ang="0">
                    <a:pos x="729" y="767"/>
                  </a:cxn>
                  <a:cxn ang="0">
                    <a:pos x="706" y="702"/>
                  </a:cxn>
                  <a:cxn ang="0">
                    <a:pos x="679" y="637"/>
                  </a:cxn>
                  <a:cxn ang="0">
                    <a:pos x="650" y="575"/>
                  </a:cxn>
                  <a:cxn ang="0">
                    <a:pos x="620" y="515"/>
                  </a:cxn>
                  <a:cxn ang="0">
                    <a:pos x="586" y="457"/>
                  </a:cxn>
                  <a:cxn ang="0">
                    <a:pos x="548" y="403"/>
                  </a:cxn>
                  <a:cxn ang="0">
                    <a:pos x="511" y="352"/>
                  </a:cxn>
                  <a:cxn ang="0">
                    <a:pos x="469" y="301"/>
                  </a:cxn>
                  <a:cxn ang="0">
                    <a:pos x="426" y="255"/>
                  </a:cxn>
                  <a:cxn ang="0">
                    <a:pos x="380" y="211"/>
                  </a:cxn>
                  <a:cxn ang="0">
                    <a:pos x="333" y="172"/>
                  </a:cxn>
                  <a:cxn ang="0">
                    <a:pos x="282" y="135"/>
                  </a:cxn>
                  <a:cxn ang="0">
                    <a:pos x="229" y="101"/>
                  </a:cxn>
                  <a:cxn ang="0">
                    <a:pos x="175" y="70"/>
                  </a:cxn>
                  <a:cxn ang="0">
                    <a:pos x="147" y="56"/>
                  </a:cxn>
                  <a:cxn ang="0">
                    <a:pos x="119" y="43"/>
                  </a:cxn>
                  <a:cxn ang="0">
                    <a:pos x="90" y="31"/>
                  </a:cxn>
                  <a:cxn ang="0">
                    <a:pos x="61" y="19"/>
                  </a:cxn>
                  <a:cxn ang="0">
                    <a:pos x="30" y="9"/>
                  </a:cxn>
                  <a:cxn ang="0">
                    <a:pos x="0" y="0"/>
                  </a:cxn>
                </a:cxnLst>
                <a:rect l="0" t="0" r="r" b="b"/>
                <a:pathLst>
                  <a:path w="817" h="1928">
                    <a:moveTo>
                      <a:pt x="730" y="1928"/>
                    </a:moveTo>
                    <a:lnTo>
                      <a:pt x="730" y="1928"/>
                    </a:lnTo>
                    <a:lnTo>
                      <a:pt x="752" y="1845"/>
                    </a:lnTo>
                    <a:lnTo>
                      <a:pt x="771" y="1762"/>
                    </a:lnTo>
                    <a:lnTo>
                      <a:pt x="786" y="1680"/>
                    </a:lnTo>
                    <a:lnTo>
                      <a:pt x="800" y="1599"/>
                    </a:lnTo>
                    <a:lnTo>
                      <a:pt x="808" y="1517"/>
                    </a:lnTo>
                    <a:lnTo>
                      <a:pt x="813" y="1436"/>
                    </a:lnTo>
                    <a:lnTo>
                      <a:pt x="817" y="1358"/>
                    </a:lnTo>
                    <a:lnTo>
                      <a:pt x="815" y="1278"/>
                    </a:lnTo>
                    <a:lnTo>
                      <a:pt x="812" y="1201"/>
                    </a:lnTo>
                    <a:lnTo>
                      <a:pt x="805" y="1125"/>
                    </a:lnTo>
                    <a:lnTo>
                      <a:pt x="796" y="1050"/>
                    </a:lnTo>
                    <a:lnTo>
                      <a:pt x="783" y="977"/>
                    </a:lnTo>
                    <a:lnTo>
                      <a:pt x="768" y="906"/>
                    </a:lnTo>
                    <a:lnTo>
                      <a:pt x="751" y="836"/>
                    </a:lnTo>
                    <a:lnTo>
                      <a:pt x="729" y="767"/>
                    </a:lnTo>
                    <a:lnTo>
                      <a:pt x="706" y="702"/>
                    </a:lnTo>
                    <a:lnTo>
                      <a:pt x="679" y="637"/>
                    </a:lnTo>
                    <a:lnTo>
                      <a:pt x="650" y="575"/>
                    </a:lnTo>
                    <a:lnTo>
                      <a:pt x="620" y="515"/>
                    </a:lnTo>
                    <a:lnTo>
                      <a:pt x="586" y="457"/>
                    </a:lnTo>
                    <a:lnTo>
                      <a:pt x="548" y="403"/>
                    </a:lnTo>
                    <a:lnTo>
                      <a:pt x="511" y="352"/>
                    </a:lnTo>
                    <a:lnTo>
                      <a:pt x="469" y="301"/>
                    </a:lnTo>
                    <a:lnTo>
                      <a:pt x="426" y="255"/>
                    </a:lnTo>
                    <a:lnTo>
                      <a:pt x="380" y="211"/>
                    </a:lnTo>
                    <a:lnTo>
                      <a:pt x="333" y="172"/>
                    </a:lnTo>
                    <a:lnTo>
                      <a:pt x="282" y="135"/>
                    </a:lnTo>
                    <a:lnTo>
                      <a:pt x="229" y="101"/>
                    </a:lnTo>
                    <a:lnTo>
                      <a:pt x="175" y="70"/>
                    </a:lnTo>
                    <a:lnTo>
                      <a:pt x="147" y="56"/>
                    </a:lnTo>
                    <a:lnTo>
                      <a:pt x="119" y="43"/>
                    </a:lnTo>
                    <a:lnTo>
                      <a:pt x="90" y="31"/>
                    </a:lnTo>
                    <a:lnTo>
                      <a:pt x="61" y="19"/>
                    </a:lnTo>
                    <a:lnTo>
                      <a:pt x="30" y="9"/>
                    </a:lnTo>
                    <a:lnTo>
                      <a:pt x="0" y="0"/>
                    </a:lnTo>
                  </a:path>
                </a:pathLst>
              </a:custGeom>
              <a:noFill/>
              <a:ln w="38100" cmpd="sng">
                <a:solidFill>
                  <a:schemeClr val="bg2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pt-PT">
                  <a:solidFill>
                    <a:srgbClr val="FFFFFF"/>
                  </a:solidFill>
                </a:endParaRPr>
              </a:p>
            </p:txBody>
          </p:sp>
        </p:grpSp>
      </p:grpSp>
      <p:pic>
        <p:nvPicPr>
          <p:cNvPr id="38" name="Imagem 73" descr="logo_trans.gif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48475" y="5257800"/>
            <a:ext cx="2295525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02" name="Rectangle 6"/>
          <p:cNvSpPr>
            <a:spLocks noGrp="1" noChangeArrowheads="1"/>
          </p:cNvSpPr>
          <p:nvPr>
            <p:ph type="ctrTitle"/>
          </p:nvPr>
        </p:nvSpPr>
        <p:spPr>
          <a:xfrm>
            <a:off x="468313" y="1773238"/>
            <a:ext cx="7989887" cy="1655762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ubTitle" idx="1"/>
          </p:nvPr>
        </p:nvSpPr>
        <p:spPr>
          <a:xfrm>
            <a:off x="468313" y="3886200"/>
            <a:ext cx="7304087" cy="1752600"/>
          </a:xfr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  <p:transition xmlns:p14="http://schemas.microsoft.com/office/powerpoint/2010/main">
    <p:wipe dir="r"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c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</p:spTree>
  </p:cSld>
  <p:clrMapOvr>
    <a:masterClrMapping/>
  </p:clrMapOvr>
  <p:transition xmlns:p14="http://schemas.microsoft.com/office/powerpoint/2010/main">
    <p:wipe dir="r"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</p:spTree>
  </p:cSld>
  <p:clrMapOvr>
    <a:masterClrMapping/>
  </p:clrMapOvr>
  <p:transition xmlns:p14="http://schemas.microsoft.com/office/powerpoint/2010/main">
    <p:wipe dir="r"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sz="half" idx="1"/>
          </p:nvPr>
        </p:nvSpPr>
        <p:spPr>
          <a:xfrm>
            <a:off x="2160588" y="1484313"/>
            <a:ext cx="3217862" cy="49403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5530850" y="1484313"/>
            <a:ext cx="3217863" cy="49403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</p:spTree>
  </p:cSld>
  <p:clrMapOvr>
    <a:masterClrMapping/>
  </p:clrMapOvr>
  <p:transition xmlns:p14="http://schemas.microsoft.com/office/powerpoint/2010/main">
    <p:wipe dir="r"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5" name="Marcador de Posição do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6" name="Marcador de Posição de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</p:spTree>
  </p:cSld>
  <p:clrMapOvr>
    <a:masterClrMapping/>
  </p:clrMapOvr>
  <p:transition xmlns:p14="http://schemas.microsoft.com/office/powerpoint/2010/main">
    <p:wipe dir="r"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</p:spTree>
  </p:cSld>
  <p:clrMapOvr>
    <a:masterClrMapping/>
  </p:clrMapOvr>
  <p:transition xmlns:p14="http://schemas.microsoft.com/office/powerpoint/2010/main">
    <p:wipe dir="r"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xmlns:p14="http://schemas.microsoft.com/office/powerpoint/2010/main">
    <p:wipe dir="r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c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 do título do Modelo Global</a:t>
            </a:r>
            <a:endParaRPr lang="en-US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 smtClean="0"/>
              <a:t>Clique para editar os estilos de texto do modelo global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3E61B-3AB3-490F-90D4-269C8A444AE7}" type="datetimeFigureOut">
              <a:rPr lang="en-US" smtClean="0"/>
              <a:pPr/>
              <a:t>28/06/12</a:t>
            </a:fld>
            <a:endParaRPr lang="en-US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45C66F-FC7B-4C52-931F-EAABACA1CBD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</p:spTree>
  </p:cSld>
  <p:clrMapOvr>
    <a:masterClrMapping/>
  </p:clrMapOvr>
  <p:transition xmlns:p14="http://schemas.microsoft.com/office/powerpoint/2010/main">
    <p:wipe dir="r"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PT" noProof="0" smtClean="0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</p:spTree>
  </p:cSld>
  <p:clrMapOvr>
    <a:masterClrMapping/>
  </p:clrMapOvr>
  <p:transition xmlns:p14="http://schemas.microsoft.com/office/powerpoint/2010/main">
    <p:wipe dir="r"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</p:spTree>
  </p:cSld>
  <p:clrMapOvr>
    <a:masterClrMapping/>
  </p:clrMapOvr>
  <p:transition xmlns:p14="http://schemas.microsoft.com/office/powerpoint/2010/main">
    <p:wipe dir="r"/>
  </p:transition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77025" y="260350"/>
            <a:ext cx="2071688" cy="6164263"/>
          </a:xfrm>
        </p:spPr>
        <p:txBody>
          <a:bodyPr vert="eaVert"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60350"/>
            <a:ext cx="6067425" cy="6164263"/>
          </a:xfrm>
        </p:spPr>
        <p:txBody>
          <a:bodyPr vert="eaVert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</p:spTree>
  </p:cSld>
  <p:clrMapOvr>
    <a:masterClrMapping/>
  </p:clrMapOvr>
  <p:transition xmlns:p14="http://schemas.microsoft.com/office/powerpoint/2010/main">
    <p:wipe dir="r"/>
  </p:transition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Título e gráfi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60350"/>
            <a:ext cx="8291513" cy="720725"/>
          </a:xfrm>
        </p:spPr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o Gráfico 2"/>
          <p:cNvSpPr>
            <a:spLocks noGrp="1"/>
          </p:cNvSpPr>
          <p:nvPr>
            <p:ph type="chart" idx="1"/>
          </p:nvPr>
        </p:nvSpPr>
        <p:spPr>
          <a:xfrm>
            <a:off x="2160588" y="1484313"/>
            <a:ext cx="6588125" cy="4940300"/>
          </a:xfrm>
        </p:spPr>
        <p:txBody>
          <a:bodyPr/>
          <a:lstStyle/>
          <a:p>
            <a:pPr lvl="0"/>
            <a:endParaRPr lang="pt-PT" noProof="0" smtClean="0"/>
          </a:p>
        </p:txBody>
      </p:sp>
    </p:spTree>
  </p:cSld>
  <p:clrMapOvr>
    <a:masterClrMapping/>
  </p:clrMapOvr>
  <p:transition xmlns:p14="http://schemas.microsoft.com/office/powerpoint/2010/main">
    <p:wipe dir="r"/>
  </p:transition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ítulo, texto e objec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60350"/>
            <a:ext cx="8291513" cy="720725"/>
          </a:xfrm>
        </p:spPr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sz="half" idx="1"/>
          </p:nvPr>
        </p:nvSpPr>
        <p:spPr>
          <a:xfrm>
            <a:off x="2160588" y="1484313"/>
            <a:ext cx="3217862" cy="4940300"/>
          </a:xfrm>
        </p:spPr>
        <p:txBody>
          <a:bodyPr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5530850" y="1484313"/>
            <a:ext cx="3217863" cy="4940300"/>
          </a:xfrm>
        </p:spPr>
        <p:txBody>
          <a:bodyPr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</p:spTree>
  </p:cSld>
  <p:clrMapOvr>
    <a:masterClrMapping/>
  </p:clrMapOvr>
  <p:transition xmlns:p14="http://schemas.microsoft.com/office/powerpoint/2010/main">
    <p:wipe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PT" smtClean="0"/>
              <a:t>Clique para editar o estilo do título do Modelo Global</a:t>
            </a:r>
            <a:endParaRPr lang="en-US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 smtClean="0"/>
              <a:t>Clique para editar os estilos de texto do modelo global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3E61B-3AB3-490F-90D4-269C8A444AE7}" type="datetimeFigureOut">
              <a:rPr lang="en-US" smtClean="0"/>
              <a:pPr/>
              <a:t>28/06/12</a:t>
            </a:fld>
            <a:endParaRPr lang="en-US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45C66F-FC7B-4C52-931F-EAABACA1CBD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 do título do Modelo Global</a:t>
            </a:r>
            <a:endParaRPr lang="en-US"/>
          </a:p>
        </p:txBody>
      </p:sp>
      <p:sp>
        <p:nvSpPr>
          <p:cNvPr id="3" name="Marcador de Posição de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 smtClean="0"/>
              <a:t>Clique para editar os estilos de texto do modelo global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/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 smtClean="0"/>
              <a:t>Clique para editar os estilos de texto do modelo global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/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3E61B-3AB3-490F-90D4-269C8A444AE7}" type="datetimeFigureOut">
              <a:rPr lang="en-US" smtClean="0"/>
              <a:pPr/>
              <a:t>28/06/12</a:t>
            </a:fld>
            <a:endParaRPr lang="en-US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45C66F-FC7B-4C52-931F-EAABACA1CBD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PT" smtClean="0"/>
              <a:t>Clique para editar o estilo do título do Modelo Global</a:t>
            </a:r>
            <a:endParaRPr lang="en-US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Clique para editar os estilos de texto do modelo global</a:t>
            </a:r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 smtClean="0"/>
              <a:t>Clique para editar os estilos de texto do modelo global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/>
          </a:p>
        </p:txBody>
      </p:sp>
      <p:sp>
        <p:nvSpPr>
          <p:cNvPr id="5" name="Marcador de Posição do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Clique para editar os estilos de texto do modelo global</a:t>
            </a:r>
          </a:p>
        </p:txBody>
      </p:sp>
      <p:sp>
        <p:nvSpPr>
          <p:cNvPr id="6" name="Marcador de Posição de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 smtClean="0"/>
              <a:t>Clique para editar os estilos de texto do modelo global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/>
          </a:p>
        </p:txBody>
      </p:sp>
      <p:sp>
        <p:nvSpPr>
          <p:cNvPr id="7" name="Marcador de Posição d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3E61B-3AB3-490F-90D4-269C8A444AE7}" type="datetimeFigureOut">
              <a:rPr lang="en-US" smtClean="0"/>
              <a:pPr/>
              <a:t>28/06/12</a:t>
            </a:fld>
            <a:endParaRPr lang="en-US"/>
          </a:p>
        </p:txBody>
      </p:sp>
      <p:sp>
        <p:nvSpPr>
          <p:cNvPr id="8" name="Marcador de Posição do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Marcador de Posição do Número do Diapositivo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45C66F-FC7B-4C52-931F-EAABACA1CBD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 do título do Modelo Global</a:t>
            </a:r>
            <a:endParaRPr lang="en-US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3E61B-3AB3-490F-90D4-269C8A444AE7}" type="datetimeFigureOut">
              <a:rPr lang="en-US" smtClean="0"/>
              <a:pPr/>
              <a:t>28/06/12</a:t>
            </a:fld>
            <a:endParaRPr lang="en-US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45C66F-FC7B-4C52-931F-EAABACA1CBD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3E61B-3AB3-490F-90D4-269C8A444AE7}" type="datetimeFigureOut">
              <a:rPr lang="en-US" smtClean="0"/>
              <a:pPr/>
              <a:t>28/06/12</a:t>
            </a:fld>
            <a:endParaRPr lang="en-US"/>
          </a:p>
        </p:txBody>
      </p:sp>
      <p:sp>
        <p:nvSpPr>
          <p:cNvPr id="3" name="Marcador de Posição do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45C66F-FC7B-4C52-931F-EAABACA1CBD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 smtClean="0"/>
              <a:t>Clique para editar o estilo do título do Modelo Global</a:t>
            </a:r>
            <a:endParaRPr lang="en-US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PT" smtClean="0"/>
              <a:t>Clique para editar os estilos de texto do modelo global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Clique para editar os estilos de texto do modelo global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3E61B-3AB3-490F-90D4-269C8A444AE7}" type="datetimeFigureOut">
              <a:rPr lang="en-US" smtClean="0"/>
              <a:pPr/>
              <a:t>28/06/12</a:t>
            </a:fld>
            <a:endParaRPr lang="en-US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45C66F-FC7B-4C52-931F-EAABACA1CBD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 smtClean="0"/>
              <a:t>Clique para editar o estilo do título do Modelo Global</a:t>
            </a:r>
            <a:endParaRPr lang="en-US"/>
          </a:p>
        </p:txBody>
      </p:sp>
      <p:sp>
        <p:nvSpPr>
          <p:cNvPr id="3" name="Marcador de Posição d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Clique para editar os estilos de texto do modelo global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3E61B-3AB3-490F-90D4-269C8A444AE7}" type="datetimeFigureOut">
              <a:rPr lang="en-US" smtClean="0"/>
              <a:pPr/>
              <a:t>28/06/12</a:t>
            </a:fld>
            <a:endParaRPr lang="en-US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45C66F-FC7B-4C52-931F-EAABACA1CBD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4.xml"/><Relationship Id="rId14" Type="http://schemas.openxmlformats.org/officeDocument/2006/relationships/slideLayout" Target="../slideLayouts/slideLayout25.xml"/><Relationship Id="rId15" Type="http://schemas.openxmlformats.org/officeDocument/2006/relationships/theme" Target="../theme/theme2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PT" smtClean="0"/>
              <a:t>Clique para editar o estilo do título do Modelo Global</a:t>
            </a:r>
            <a:endParaRPr lang="en-US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 smtClean="0"/>
              <a:t>Clique para editar os estilos de texto do modelo global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A3E61B-3AB3-490F-90D4-269C8A444AE7}" type="datetimeFigureOut">
              <a:rPr lang="en-US" smtClean="0"/>
              <a:pPr/>
              <a:t>28/06/12</a:t>
            </a:fld>
            <a:endParaRPr lang="en-US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45C66F-FC7B-4C52-931F-EAABACA1CBD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-3175" y="0"/>
            <a:ext cx="9144000" cy="1196975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pt-PT">
              <a:solidFill>
                <a:srgbClr val="FFFFFF"/>
              </a:solidFill>
            </a:endParaRPr>
          </a:p>
        </p:txBody>
      </p:sp>
      <p:sp>
        <p:nvSpPr>
          <p:cNvPr id="1033" name="Rectangle 9"/>
          <p:cNvSpPr>
            <a:spLocks noChangeArrowheads="1"/>
          </p:cNvSpPr>
          <p:nvPr/>
        </p:nvSpPr>
        <p:spPr bwMode="auto">
          <a:xfrm>
            <a:off x="0" y="6308725"/>
            <a:ext cx="9139238" cy="277813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pt-PT">
              <a:solidFill>
                <a:srgbClr val="FFFFFF"/>
              </a:solidFill>
            </a:endParaRPr>
          </a:p>
        </p:txBody>
      </p:sp>
      <p:sp>
        <p:nvSpPr>
          <p:cNvPr id="1034" name="Rectangle 10"/>
          <p:cNvSpPr>
            <a:spLocks noChangeArrowheads="1"/>
          </p:cNvSpPr>
          <p:nvPr/>
        </p:nvSpPr>
        <p:spPr bwMode="auto">
          <a:xfrm>
            <a:off x="-3175" y="1089025"/>
            <a:ext cx="9147175" cy="215900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pt-PT">
              <a:solidFill>
                <a:srgbClr val="FFFFFF"/>
              </a:solidFill>
            </a:endParaRPr>
          </a:p>
        </p:txBody>
      </p:sp>
      <p:sp>
        <p:nvSpPr>
          <p:cNvPr id="1029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60350"/>
            <a:ext cx="8291513" cy="72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30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160588" y="1484313"/>
            <a:ext cx="6588125" cy="4940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35" name="Rectangle 11"/>
          <p:cNvSpPr>
            <a:spLocks noChangeArrowheads="1"/>
          </p:cNvSpPr>
          <p:nvPr/>
        </p:nvSpPr>
        <p:spPr bwMode="auto">
          <a:xfrm>
            <a:off x="0" y="6191250"/>
            <a:ext cx="9139238" cy="692150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pt-PT">
              <a:solidFill>
                <a:srgbClr val="FFFFFF"/>
              </a:solidFill>
            </a:endParaRPr>
          </a:p>
        </p:txBody>
      </p:sp>
      <p:sp>
        <p:nvSpPr>
          <p:cNvPr id="1036" name="Rectangle 12"/>
          <p:cNvSpPr>
            <a:spLocks noChangeArrowheads="1"/>
          </p:cNvSpPr>
          <p:nvPr/>
        </p:nvSpPr>
        <p:spPr bwMode="auto">
          <a:xfrm>
            <a:off x="0" y="1089025"/>
            <a:ext cx="1727200" cy="5805488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pt-PT">
              <a:solidFill>
                <a:srgbClr val="FFFFFF"/>
              </a:solidFill>
            </a:endParaRPr>
          </a:p>
        </p:txBody>
      </p:sp>
      <p:sp>
        <p:nvSpPr>
          <p:cNvPr id="1037" name="Rectangle 13"/>
          <p:cNvSpPr>
            <a:spLocks noChangeArrowheads="1"/>
          </p:cNvSpPr>
          <p:nvPr/>
        </p:nvSpPr>
        <p:spPr bwMode="auto">
          <a:xfrm>
            <a:off x="1727200" y="1117600"/>
            <a:ext cx="252413" cy="5768975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pt-PT">
              <a:solidFill>
                <a:srgbClr val="FFFFFF"/>
              </a:solidFill>
            </a:endParaRPr>
          </a:p>
        </p:txBody>
      </p:sp>
      <p:sp>
        <p:nvSpPr>
          <p:cNvPr id="1039" name="AutoShape 15"/>
          <p:cNvSpPr>
            <a:spLocks noChangeArrowheads="1"/>
          </p:cNvSpPr>
          <p:nvPr/>
        </p:nvSpPr>
        <p:spPr bwMode="auto">
          <a:xfrm>
            <a:off x="215900" y="2647950"/>
            <a:ext cx="1296988" cy="108108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pt-PT">
              <a:solidFill>
                <a:srgbClr val="FFFFFF"/>
              </a:solidFill>
            </a:endParaRPr>
          </a:p>
        </p:txBody>
      </p:sp>
      <p:sp>
        <p:nvSpPr>
          <p:cNvPr id="1040" name="AutoShape 16"/>
          <p:cNvSpPr>
            <a:spLocks noChangeArrowheads="1"/>
          </p:cNvSpPr>
          <p:nvPr/>
        </p:nvSpPr>
        <p:spPr bwMode="auto">
          <a:xfrm>
            <a:off x="215900" y="3990975"/>
            <a:ext cx="1296988" cy="108108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pt-PT">
              <a:solidFill>
                <a:srgbClr val="FFFFFF"/>
              </a:solidFill>
            </a:endParaRPr>
          </a:p>
        </p:txBody>
      </p:sp>
      <p:sp>
        <p:nvSpPr>
          <p:cNvPr id="1041" name="AutoShape 17"/>
          <p:cNvSpPr>
            <a:spLocks noChangeArrowheads="1"/>
          </p:cNvSpPr>
          <p:nvPr/>
        </p:nvSpPr>
        <p:spPr bwMode="auto">
          <a:xfrm>
            <a:off x="215900" y="5335588"/>
            <a:ext cx="1296988" cy="1081087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pt-PT">
              <a:solidFill>
                <a:srgbClr val="FFFFFF"/>
              </a:solidFill>
            </a:endParaRPr>
          </a:p>
        </p:txBody>
      </p:sp>
      <p:grpSp>
        <p:nvGrpSpPr>
          <p:cNvPr id="2" name="Group 18"/>
          <p:cNvGrpSpPr>
            <a:grpSpLocks/>
          </p:cNvGrpSpPr>
          <p:nvPr/>
        </p:nvGrpSpPr>
        <p:grpSpPr bwMode="auto">
          <a:xfrm>
            <a:off x="360363" y="4152900"/>
            <a:ext cx="1008062" cy="757238"/>
            <a:chOff x="2483" y="2808"/>
            <a:chExt cx="1328" cy="1060"/>
          </a:xfrm>
        </p:grpSpPr>
        <p:sp>
          <p:nvSpPr>
            <p:cNvPr id="3" name="Freeform 19"/>
            <p:cNvSpPr>
              <a:spLocks/>
            </p:cNvSpPr>
            <p:nvPr/>
          </p:nvSpPr>
          <p:spPr bwMode="auto">
            <a:xfrm>
              <a:off x="2483" y="2808"/>
              <a:ext cx="926" cy="916"/>
            </a:xfrm>
            <a:custGeom>
              <a:avLst/>
              <a:gdLst/>
              <a:ahLst/>
              <a:cxnLst>
                <a:cxn ang="0">
                  <a:pos x="406" y="125"/>
                </a:cxn>
                <a:cxn ang="0">
                  <a:pos x="334" y="401"/>
                </a:cxn>
                <a:cxn ang="0">
                  <a:pos x="56" y="333"/>
                </a:cxn>
                <a:cxn ang="0">
                  <a:pos x="129" y="57"/>
                </a:cxn>
                <a:cxn ang="0">
                  <a:pos x="406" y="125"/>
                </a:cxn>
              </a:cxnLst>
              <a:rect l="0" t="0" r="r" b="b"/>
              <a:pathLst>
                <a:path w="463" h="458">
                  <a:moveTo>
                    <a:pt x="406" y="125"/>
                  </a:moveTo>
                  <a:cubicBezTo>
                    <a:pt x="463" y="220"/>
                    <a:pt x="430" y="343"/>
                    <a:pt x="334" y="401"/>
                  </a:cubicBezTo>
                  <a:cubicBezTo>
                    <a:pt x="237" y="458"/>
                    <a:pt x="113" y="428"/>
                    <a:pt x="56" y="333"/>
                  </a:cubicBezTo>
                  <a:cubicBezTo>
                    <a:pt x="0" y="238"/>
                    <a:pt x="32" y="115"/>
                    <a:pt x="129" y="57"/>
                  </a:cubicBezTo>
                  <a:cubicBezTo>
                    <a:pt x="226" y="0"/>
                    <a:pt x="350" y="30"/>
                    <a:pt x="406" y="125"/>
                  </a:cubicBezTo>
                  <a:close/>
                </a:path>
              </a:pathLst>
            </a:custGeom>
            <a:noFill/>
            <a:ln w="38100" cap="flat" cmpd="sng">
              <a:solidFill>
                <a:schemeClr val="bg2"/>
              </a:solidFill>
              <a:prstDash val="solid"/>
              <a:miter lim="800000"/>
              <a:headEnd/>
              <a:tailEnd/>
            </a:ln>
          </p:spPr>
          <p:txBody>
            <a:bodyPr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pt-PT">
                <a:solidFill>
                  <a:srgbClr val="FFFFFF"/>
                </a:solidFill>
              </a:endParaRPr>
            </a:p>
          </p:txBody>
        </p:sp>
        <p:sp>
          <p:nvSpPr>
            <p:cNvPr id="1044" name="Freeform 20"/>
            <p:cNvSpPr>
              <a:spLocks/>
            </p:cNvSpPr>
            <p:nvPr/>
          </p:nvSpPr>
          <p:spPr bwMode="auto">
            <a:xfrm>
              <a:off x="3251" y="3452"/>
              <a:ext cx="560" cy="416"/>
            </a:xfrm>
            <a:custGeom>
              <a:avLst/>
              <a:gdLst/>
              <a:ahLst/>
              <a:cxnLst>
                <a:cxn ang="0">
                  <a:pos x="560" y="342"/>
                </a:cxn>
                <a:cxn ang="0">
                  <a:pos x="510" y="416"/>
                </a:cxn>
                <a:cxn ang="0">
                  <a:pos x="0" y="76"/>
                </a:cxn>
                <a:cxn ang="0">
                  <a:pos x="50" y="0"/>
                </a:cxn>
                <a:cxn ang="0">
                  <a:pos x="560" y="342"/>
                </a:cxn>
              </a:cxnLst>
              <a:rect l="0" t="0" r="r" b="b"/>
              <a:pathLst>
                <a:path w="560" h="416">
                  <a:moveTo>
                    <a:pt x="560" y="342"/>
                  </a:moveTo>
                  <a:lnTo>
                    <a:pt x="510" y="416"/>
                  </a:lnTo>
                  <a:lnTo>
                    <a:pt x="0" y="76"/>
                  </a:lnTo>
                  <a:lnTo>
                    <a:pt x="50" y="0"/>
                  </a:lnTo>
                  <a:lnTo>
                    <a:pt x="560" y="342"/>
                  </a:lnTo>
                  <a:close/>
                </a:path>
              </a:pathLst>
            </a:custGeom>
            <a:noFill/>
            <a:ln w="38100" cap="flat" cmpd="sng">
              <a:solidFill>
                <a:schemeClr val="bg2"/>
              </a:solidFill>
              <a:prstDash val="solid"/>
              <a:miter lim="800000"/>
              <a:headEnd/>
              <a:tailEnd/>
            </a:ln>
          </p:spPr>
          <p:txBody>
            <a:bodyPr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pt-PT">
                <a:solidFill>
                  <a:srgbClr val="FFFFFF"/>
                </a:solidFill>
              </a:endParaRPr>
            </a:p>
          </p:txBody>
        </p:sp>
      </p:grpSp>
      <p:grpSp>
        <p:nvGrpSpPr>
          <p:cNvPr id="4" name="Group 3273"/>
          <p:cNvGrpSpPr>
            <a:grpSpLocks/>
          </p:cNvGrpSpPr>
          <p:nvPr/>
        </p:nvGrpSpPr>
        <p:grpSpPr bwMode="auto">
          <a:xfrm>
            <a:off x="504825" y="5475288"/>
            <a:ext cx="719138" cy="800100"/>
            <a:chOff x="295" y="3430"/>
            <a:chExt cx="499" cy="579"/>
          </a:xfrm>
        </p:grpSpPr>
        <p:sp>
          <p:nvSpPr>
            <p:cNvPr id="49354" name="Freeform 3274"/>
            <p:cNvSpPr>
              <a:spLocks/>
            </p:cNvSpPr>
            <p:nvPr/>
          </p:nvSpPr>
          <p:spPr bwMode="auto">
            <a:xfrm rot="684077">
              <a:off x="413" y="3430"/>
              <a:ext cx="359" cy="254"/>
            </a:xfrm>
            <a:custGeom>
              <a:avLst/>
              <a:gdLst/>
              <a:ahLst/>
              <a:cxnLst>
                <a:cxn ang="0">
                  <a:pos x="117" y="337"/>
                </a:cxn>
                <a:cxn ang="0">
                  <a:pos x="121" y="291"/>
                </a:cxn>
                <a:cxn ang="0">
                  <a:pos x="134" y="250"/>
                </a:cxn>
                <a:cxn ang="0">
                  <a:pos x="154" y="211"/>
                </a:cxn>
                <a:cxn ang="0">
                  <a:pos x="183" y="180"/>
                </a:cxn>
                <a:cxn ang="0">
                  <a:pos x="214" y="151"/>
                </a:cxn>
                <a:cxn ang="0">
                  <a:pos x="252" y="132"/>
                </a:cxn>
                <a:cxn ang="0">
                  <a:pos x="295" y="120"/>
                </a:cxn>
                <a:cxn ang="0">
                  <a:pos x="342" y="116"/>
                </a:cxn>
                <a:cxn ang="0">
                  <a:pos x="384" y="120"/>
                </a:cxn>
                <a:cxn ang="0">
                  <a:pos x="427" y="132"/>
                </a:cxn>
                <a:cxn ang="0">
                  <a:pos x="464" y="151"/>
                </a:cxn>
                <a:cxn ang="0">
                  <a:pos x="497" y="180"/>
                </a:cxn>
                <a:cxn ang="0">
                  <a:pos x="524" y="211"/>
                </a:cxn>
                <a:cxn ang="0">
                  <a:pos x="545" y="250"/>
                </a:cxn>
                <a:cxn ang="0">
                  <a:pos x="557" y="291"/>
                </a:cxn>
                <a:cxn ang="0">
                  <a:pos x="565" y="337"/>
                </a:cxn>
                <a:cxn ang="0">
                  <a:pos x="681" y="337"/>
                </a:cxn>
                <a:cxn ang="0">
                  <a:pos x="671" y="267"/>
                </a:cxn>
                <a:cxn ang="0">
                  <a:pos x="652" y="205"/>
                </a:cxn>
                <a:cxn ang="0">
                  <a:pos x="619" y="147"/>
                </a:cxn>
                <a:cxn ang="0">
                  <a:pos x="580" y="99"/>
                </a:cxn>
                <a:cxn ang="0">
                  <a:pos x="528" y="56"/>
                </a:cxn>
                <a:cxn ang="0">
                  <a:pos x="472" y="25"/>
                </a:cxn>
                <a:cxn ang="0">
                  <a:pos x="408" y="6"/>
                </a:cxn>
                <a:cxn ang="0">
                  <a:pos x="342" y="0"/>
                </a:cxn>
                <a:cxn ang="0">
                  <a:pos x="272" y="6"/>
                </a:cxn>
                <a:cxn ang="0">
                  <a:pos x="208" y="25"/>
                </a:cxn>
                <a:cxn ang="0">
                  <a:pos x="150" y="56"/>
                </a:cxn>
                <a:cxn ang="0">
                  <a:pos x="101" y="99"/>
                </a:cxn>
                <a:cxn ang="0">
                  <a:pos x="59" y="147"/>
                </a:cxn>
                <a:cxn ang="0">
                  <a:pos x="27" y="205"/>
                </a:cxn>
                <a:cxn ang="0">
                  <a:pos x="6" y="267"/>
                </a:cxn>
                <a:cxn ang="0">
                  <a:pos x="0" y="337"/>
                </a:cxn>
                <a:cxn ang="0">
                  <a:pos x="0" y="508"/>
                </a:cxn>
                <a:cxn ang="0">
                  <a:pos x="117" y="508"/>
                </a:cxn>
                <a:cxn ang="0">
                  <a:pos x="117" y="337"/>
                </a:cxn>
              </a:cxnLst>
              <a:rect l="0" t="0" r="r" b="b"/>
              <a:pathLst>
                <a:path w="681" h="508">
                  <a:moveTo>
                    <a:pt x="117" y="337"/>
                  </a:moveTo>
                  <a:lnTo>
                    <a:pt x="121" y="291"/>
                  </a:lnTo>
                  <a:lnTo>
                    <a:pt x="134" y="250"/>
                  </a:lnTo>
                  <a:lnTo>
                    <a:pt x="154" y="211"/>
                  </a:lnTo>
                  <a:lnTo>
                    <a:pt x="183" y="180"/>
                  </a:lnTo>
                  <a:lnTo>
                    <a:pt x="214" y="151"/>
                  </a:lnTo>
                  <a:lnTo>
                    <a:pt x="252" y="132"/>
                  </a:lnTo>
                  <a:lnTo>
                    <a:pt x="295" y="120"/>
                  </a:lnTo>
                  <a:lnTo>
                    <a:pt x="342" y="116"/>
                  </a:lnTo>
                  <a:lnTo>
                    <a:pt x="384" y="120"/>
                  </a:lnTo>
                  <a:lnTo>
                    <a:pt x="427" y="132"/>
                  </a:lnTo>
                  <a:lnTo>
                    <a:pt x="464" y="151"/>
                  </a:lnTo>
                  <a:lnTo>
                    <a:pt x="497" y="180"/>
                  </a:lnTo>
                  <a:lnTo>
                    <a:pt x="524" y="211"/>
                  </a:lnTo>
                  <a:lnTo>
                    <a:pt x="545" y="250"/>
                  </a:lnTo>
                  <a:lnTo>
                    <a:pt x="557" y="291"/>
                  </a:lnTo>
                  <a:lnTo>
                    <a:pt x="565" y="337"/>
                  </a:lnTo>
                  <a:lnTo>
                    <a:pt x="681" y="337"/>
                  </a:lnTo>
                  <a:lnTo>
                    <a:pt x="671" y="267"/>
                  </a:lnTo>
                  <a:lnTo>
                    <a:pt x="652" y="205"/>
                  </a:lnTo>
                  <a:lnTo>
                    <a:pt x="619" y="147"/>
                  </a:lnTo>
                  <a:lnTo>
                    <a:pt x="580" y="99"/>
                  </a:lnTo>
                  <a:lnTo>
                    <a:pt x="528" y="56"/>
                  </a:lnTo>
                  <a:lnTo>
                    <a:pt x="472" y="25"/>
                  </a:lnTo>
                  <a:lnTo>
                    <a:pt x="408" y="6"/>
                  </a:lnTo>
                  <a:lnTo>
                    <a:pt x="342" y="0"/>
                  </a:lnTo>
                  <a:lnTo>
                    <a:pt x="272" y="6"/>
                  </a:lnTo>
                  <a:lnTo>
                    <a:pt x="208" y="25"/>
                  </a:lnTo>
                  <a:lnTo>
                    <a:pt x="150" y="56"/>
                  </a:lnTo>
                  <a:lnTo>
                    <a:pt x="101" y="99"/>
                  </a:lnTo>
                  <a:lnTo>
                    <a:pt x="59" y="147"/>
                  </a:lnTo>
                  <a:lnTo>
                    <a:pt x="27" y="205"/>
                  </a:lnTo>
                  <a:lnTo>
                    <a:pt x="6" y="267"/>
                  </a:lnTo>
                  <a:lnTo>
                    <a:pt x="0" y="337"/>
                  </a:lnTo>
                  <a:lnTo>
                    <a:pt x="0" y="508"/>
                  </a:lnTo>
                  <a:lnTo>
                    <a:pt x="117" y="508"/>
                  </a:lnTo>
                  <a:lnTo>
                    <a:pt x="117" y="337"/>
                  </a:lnTo>
                  <a:close/>
                </a:path>
              </a:pathLst>
            </a:custGeom>
            <a:noFill/>
            <a:ln w="38100" cmpd="sng">
              <a:solidFill>
                <a:schemeClr val="bg2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pt-PT">
                <a:solidFill>
                  <a:srgbClr val="FFFFFF"/>
                </a:solidFill>
              </a:endParaRPr>
            </a:p>
          </p:txBody>
        </p:sp>
        <p:sp>
          <p:nvSpPr>
            <p:cNvPr id="49355" name="AutoShape 3275"/>
            <p:cNvSpPr>
              <a:spLocks noChangeArrowheads="1"/>
            </p:cNvSpPr>
            <p:nvPr/>
          </p:nvSpPr>
          <p:spPr bwMode="auto">
            <a:xfrm rot="684077">
              <a:off x="295" y="3584"/>
              <a:ext cx="499" cy="425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38100">
              <a:solidFill>
                <a:schemeClr val="bg2"/>
              </a:solidFill>
              <a:round/>
              <a:headEnd/>
              <a:tailEnd/>
            </a:ln>
          </p:spPr>
          <p:txBody>
            <a:bodyPr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pt-PT">
                <a:solidFill>
                  <a:srgbClr val="FFFFFF"/>
                </a:solidFill>
              </a:endParaRPr>
            </a:p>
          </p:txBody>
        </p:sp>
        <p:sp>
          <p:nvSpPr>
            <p:cNvPr id="49356" name="Freeform 3276"/>
            <p:cNvSpPr>
              <a:spLocks/>
            </p:cNvSpPr>
            <p:nvPr/>
          </p:nvSpPr>
          <p:spPr bwMode="auto">
            <a:xfrm rot="684077">
              <a:off x="538" y="3645"/>
              <a:ext cx="51" cy="110"/>
            </a:xfrm>
            <a:custGeom>
              <a:avLst/>
              <a:gdLst/>
              <a:ahLst/>
              <a:cxnLst>
                <a:cxn ang="0">
                  <a:pos x="99" y="48"/>
                </a:cxn>
                <a:cxn ang="0">
                  <a:pos x="93" y="27"/>
                </a:cxn>
                <a:cxn ang="0">
                  <a:pos x="84" y="14"/>
                </a:cxn>
                <a:cxn ang="0">
                  <a:pos x="68" y="2"/>
                </a:cxn>
                <a:cxn ang="0">
                  <a:pos x="51" y="0"/>
                </a:cxn>
                <a:cxn ang="0">
                  <a:pos x="29" y="2"/>
                </a:cxn>
                <a:cxn ang="0">
                  <a:pos x="14" y="14"/>
                </a:cxn>
                <a:cxn ang="0">
                  <a:pos x="4" y="27"/>
                </a:cxn>
                <a:cxn ang="0">
                  <a:pos x="0" y="48"/>
                </a:cxn>
                <a:cxn ang="0">
                  <a:pos x="2" y="64"/>
                </a:cxn>
                <a:cxn ang="0">
                  <a:pos x="10" y="78"/>
                </a:cxn>
                <a:cxn ang="0">
                  <a:pos x="20" y="87"/>
                </a:cxn>
                <a:cxn ang="0">
                  <a:pos x="37" y="95"/>
                </a:cxn>
                <a:cxn ang="0">
                  <a:pos x="31" y="221"/>
                </a:cxn>
                <a:cxn ang="0">
                  <a:pos x="68" y="221"/>
                </a:cxn>
                <a:cxn ang="0">
                  <a:pos x="62" y="95"/>
                </a:cxn>
                <a:cxn ang="0">
                  <a:pos x="76" y="87"/>
                </a:cxn>
                <a:cxn ang="0">
                  <a:pos x="88" y="78"/>
                </a:cxn>
                <a:cxn ang="0">
                  <a:pos x="95" y="64"/>
                </a:cxn>
                <a:cxn ang="0">
                  <a:pos x="99" y="48"/>
                </a:cxn>
              </a:cxnLst>
              <a:rect l="0" t="0" r="r" b="b"/>
              <a:pathLst>
                <a:path w="99" h="221">
                  <a:moveTo>
                    <a:pt x="99" y="48"/>
                  </a:moveTo>
                  <a:lnTo>
                    <a:pt x="93" y="27"/>
                  </a:lnTo>
                  <a:lnTo>
                    <a:pt x="84" y="14"/>
                  </a:lnTo>
                  <a:lnTo>
                    <a:pt x="68" y="2"/>
                  </a:lnTo>
                  <a:lnTo>
                    <a:pt x="51" y="0"/>
                  </a:lnTo>
                  <a:lnTo>
                    <a:pt x="29" y="2"/>
                  </a:lnTo>
                  <a:lnTo>
                    <a:pt x="14" y="14"/>
                  </a:lnTo>
                  <a:lnTo>
                    <a:pt x="4" y="27"/>
                  </a:lnTo>
                  <a:lnTo>
                    <a:pt x="0" y="48"/>
                  </a:lnTo>
                  <a:lnTo>
                    <a:pt x="2" y="64"/>
                  </a:lnTo>
                  <a:lnTo>
                    <a:pt x="10" y="78"/>
                  </a:lnTo>
                  <a:lnTo>
                    <a:pt x="20" y="87"/>
                  </a:lnTo>
                  <a:lnTo>
                    <a:pt x="37" y="95"/>
                  </a:lnTo>
                  <a:lnTo>
                    <a:pt x="31" y="221"/>
                  </a:lnTo>
                  <a:lnTo>
                    <a:pt x="68" y="221"/>
                  </a:lnTo>
                  <a:lnTo>
                    <a:pt x="62" y="95"/>
                  </a:lnTo>
                  <a:lnTo>
                    <a:pt x="76" y="87"/>
                  </a:lnTo>
                  <a:lnTo>
                    <a:pt x="88" y="78"/>
                  </a:lnTo>
                  <a:lnTo>
                    <a:pt x="95" y="64"/>
                  </a:lnTo>
                  <a:lnTo>
                    <a:pt x="99" y="48"/>
                  </a:lnTo>
                  <a:close/>
                </a:path>
              </a:pathLst>
            </a:custGeom>
            <a:noFill/>
            <a:ln w="38100" cmpd="sng">
              <a:solidFill>
                <a:schemeClr val="bg2"/>
              </a:solidFill>
              <a:round/>
              <a:headEnd/>
              <a:tailEnd/>
            </a:ln>
          </p:spPr>
          <p:txBody>
            <a:bodyPr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pt-PT">
                <a:solidFill>
                  <a:srgbClr val="FFFFFF"/>
                </a:solidFill>
              </a:endParaRPr>
            </a:p>
          </p:txBody>
        </p:sp>
      </p:grpSp>
      <p:grpSp>
        <p:nvGrpSpPr>
          <p:cNvPr id="5" name="Group 3277"/>
          <p:cNvGrpSpPr>
            <a:grpSpLocks/>
          </p:cNvGrpSpPr>
          <p:nvPr/>
        </p:nvGrpSpPr>
        <p:grpSpPr bwMode="auto">
          <a:xfrm>
            <a:off x="398463" y="2851150"/>
            <a:ext cx="930275" cy="673100"/>
            <a:chOff x="2439" y="1692"/>
            <a:chExt cx="1162" cy="790"/>
          </a:xfrm>
        </p:grpSpPr>
        <p:sp>
          <p:nvSpPr>
            <p:cNvPr id="49358" name="Freeform 3278"/>
            <p:cNvSpPr>
              <a:spLocks/>
            </p:cNvSpPr>
            <p:nvPr/>
          </p:nvSpPr>
          <p:spPr bwMode="auto">
            <a:xfrm>
              <a:off x="2439" y="1692"/>
              <a:ext cx="1162" cy="790"/>
            </a:xfrm>
            <a:custGeom>
              <a:avLst/>
              <a:gdLst/>
              <a:ahLst/>
              <a:cxnLst>
                <a:cxn ang="0">
                  <a:pos x="581" y="365"/>
                </a:cxn>
                <a:cxn ang="0">
                  <a:pos x="552" y="395"/>
                </a:cxn>
                <a:cxn ang="0">
                  <a:pos x="30" y="395"/>
                </a:cxn>
                <a:cxn ang="0">
                  <a:pos x="0" y="365"/>
                </a:cxn>
                <a:cxn ang="0">
                  <a:pos x="0" y="29"/>
                </a:cxn>
                <a:cxn ang="0">
                  <a:pos x="30" y="0"/>
                </a:cxn>
                <a:cxn ang="0">
                  <a:pos x="552" y="0"/>
                </a:cxn>
                <a:cxn ang="0">
                  <a:pos x="581" y="29"/>
                </a:cxn>
                <a:cxn ang="0">
                  <a:pos x="581" y="365"/>
                </a:cxn>
              </a:cxnLst>
              <a:rect l="0" t="0" r="r" b="b"/>
              <a:pathLst>
                <a:path w="581" h="395">
                  <a:moveTo>
                    <a:pt x="581" y="365"/>
                  </a:moveTo>
                  <a:cubicBezTo>
                    <a:pt x="581" y="381"/>
                    <a:pt x="568" y="395"/>
                    <a:pt x="552" y="395"/>
                  </a:cubicBezTo>
                  <a:cubicBezTo>
                    <a:pt x="30" y="395"/>
                    <a:pt x="30" y="395"/>
                    <a:pt x="30" y="395"/>
                  </a:cubicBezTo>
                  <a:cubicBezTo>
                    <a:pt x="13" y="395"/>
                    <a:pt x="0" y="381"/>
                    <a:pt x="0" y="365"/>
                  </a:cubicBezTo>
                  <a:cubicBezTo>
                    <a:pt x="0" y="29"/>
                    <a:pt x="0" y="29"/>
                    <a:pt x="0" y="29"/>
                  </a:cubicBezTo>
                  <a:cubicBezTo>
                    <a:pt x="0" y="13"/>
                    <a:pt x="13" y="0"/>
                    <a:pt x="30" y="0"/>
                  </a:cubicBezTo>
                  <a:cubicBezTo>
                    <a:pt x="552" y="0"/>
                    <a:pt x="552" y="0"/>
                    <a:pt x="552" y="0"/>
                  </a:cubicBezTo>
                  <a:cubicBezTo>
                    <a:pt x="568" y="0"/>
                    <a:pt x="581" y="13"/>
                    <a:pt x="581" y="29"/>
                  </a:cubicBezTo>
                  <a:lnTo>
                    <a:pt x="581" y="365"/>
                  </a:lnTo>
                  <a:close/>
                </a:path>
              </a:pathLst>
            </a:custGeom>
            <a:noFill/>
            <a:ln w="38100" cap="flat" cmpd="sng">
              <a:solidFill>
                <a:schemeClr val="bg2"/>
              </a:solidFill>
              <a:prstDash val="solid"/>
              <a:miter lim="800000"/>
              <a:headEnd/>
              <a:tailEnd/>
            </a:ln>
          </p:spPr>
          <p:txBody>
            <a:bodyPr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pt-PT">
                <a:solidFill>
                  <a:srgbClr val="FFFFFF"/>
                </a:solidFill>
              </a:endParaRPr>
            </a:p>
          </p:txBody>
        </p:sp>
        <p:sp>
          <p:nvSpPr>
            <p:cNvPr id="49359" name="Freeform 3279"/>
            <p:cNvSpPr>
              <a:spLocks/>
            </p:cNvSpPr>
            <p:nvPr/>
          </p:nvSpPr>
          <p:spPr bwMode="auto">
            <a:xfrm>
              <a:off x="2441" y="1757"/>
              <a:ext cx="1158" cy="33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80" y="332"/>
                </a:cxn>
                <a:cxn ang="0">
                  <a:pos x="1158" y="0"/>
                </a:cxn>
              </a:cxnLst>
              <a:rect l="0" t="0" r="r" b="b"/>
              <a:pathLst>
                <a:path w="1158" h="332">
                  <a:moveTo>
                    <a:pt x="0" y="0"/>
                  </a:moveTo>
                  <a:lnTo>
                    <a:pt x="580" y="332"/>
                  </a:lnTo>
                  <a:lnTo>
                    <a:pt x="1158" y="0"/>
                  </a:lnTo>
                </a:path>
              </a:pathLst>
            </a:custGeom>
            <a:noFill/>
            <a:ln w="38100" cap="flat" cmpd="sng">
              <a:solidFill>
                <a:schemeClr val="bg2"/>
              </a:solidFill>
              <a:prstDash val="solid"/>
              <a:miter lim="800000"/>
              <a:headEnd/>
              <a:tailEnd/>
            </a:ln>
          </p:spPr>
          <p:txBody>
            <a:bodyPr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pt-PT">
                <a:solidFill>
                  <a:srgbClr val="FFFFFF"/>
                </a:solidFill>
              </a:endParaRPr>
            </a:p>
          </p:txBody>
        </p:sp>
      </p:grpSp>
      <p:grpSp>
        <p:nvGrpSpPr>
          <p:cNvPr id="8" name="Group 9813"/>
          <p:cNvGrpSpPr>
            <a:grpSpLocks/>
          </p:cNvGrpSpPr>
          <p:nvPr userDrawn="1"/>
        </p:nvGrpSpPr>
        <p:grpSpPr bwMode="auto">
          <a:xfrm>
            <a:off x="215900" y="1304925"/>
            <a:ext cx="1296988" cy="1081088"/>
            <a:chOff x="136" y="822"/>
            <a:chExt cx="817" cy="681"/>
          </a:xfrm>
        </p:grpSpPr>
        <p:sp>
          <p:nvSpPr>
            <p:cNvPr id="6" name="AutoShape 14"/>
            <p:cNvSpPr>
              <a:spLocks noChangeArrowheads="1"/>
            </p:cNvSpPr>
            <p:nvPr/>
          </p:nvSpPr>
          <p:spPr bwMode="auto">
            <a:xfrm>
              <a:off x="136" y="822"/>
              <a:ext cx="817" cy="681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pt-PT">
                <a:solidFill>
                  <a:srgbClr val="FFFFFF"/>
                </a:solidFill>
              </a:endParaRPr>
            </a:p>
          </p:txBody>
        </p:sp>
        <p:grpSp>
          <p:nvGrpSpPr>
            <p:cNvPr id="9" name="Group 9800"/>
            <p:cNvGrpSpPr>
              <a:grpSpLocks/>
            </p:cNvGrpSpPr>
            <p:nvPr userDrawn="1"/>
          </p:nvGrpSpPr>
          <p:grpSpPr bwMode="auto">
            <a:xfrm>
              <a:off x="292" y="913"/>
              <a:ext cx="504" cy="499"/>
              <a:chOff x="471" y="388"/>
              <a:chExt cx="1062" cy="1032"/>
            </a:xfrm>
          </p:grpSpPr>
          <p:sp>
            <p:nvSpPr>
              <p:cNvPr id="71241" name="Freeform 9801"/>
              <p:cNvSpPr>
                <a:spLocks/>
              </p:cNvSpPr>
              <p:nvPr userDrawn="1"/>
            </p:nvSpPr>
            <p:spPr bwMode="auto">
              <a:xfrm>
                <a:off x="850" y="388"/>
                <a:ext cx="520" cy="294"/>
              </a:xfrm>
              <a:custGeom>
                <a:avLst/>
                <a:gdLst/>
                <a:ahLst/>
                <a:cxnLst>
                  <a:cxn ang="0">
                    <a:pos x="1034" y="450"/>
                  </a:cxn>
                  <a:cxn ang="0">
                    <a:pos x="1024" y="476"/>
                  </a:cxn>
                  <a:cxn ang="0">
                    <a:pos x="1009" y="501"/>
                  </a:cxn>
                  <a:cxn ang="0">
                    <a:pos x="988" y="523"/>
                  </a:cxn>
                  <a:cxn ang="0">
                    <a:pos x="965" y="542"/>
                  </a:cxn>
                  <a:cxn ang="0">
                    <a:pos x="936" y="559"/>
                  </a:cxn>
                  <a:cxn ang="0">
                    <a:pos x="868" y="586"/>
                  </a:cxn>
                  <a:cxn ang="0">
                    <a:pos x="788" y="601"/>
                  </a:cxn>
                  <a:cxn ang="0">
                    <a:pos x="698" y="606"/>
                  </a:cxn>
                  <a:cxn ang="0">
                    <a:pos x="599" y="601"/>
                  </a:cxn>
                  <a:cxn ang="0">
                    <a:pos x="497" y="583"/>
                  </a:cxn>
                  <a:cxn ang="0">
                    <a:pos x="445" y="569"/>
                  </a:cxn>
                  <a:cxn ang="0">
                    <a:pos x="341" y="533"/>
                  </a:cxn>
                  <a:cxn ang="0">
                    <a:pos x="249" y="491"/>
                  </a:cxn>
                  <a:cxn ang="0">
                    <a:pos x="169" y="442"/>
                  </a:cxn>
                  <a:cxn ang="0">
                    <a:pos x="103" y="387"/>
                  </a:cxn>
                  <a:cxn ang="0">
                    <a:pos x="51" y="329"/>
                  </a:cxn>
                  <a:cxn ang="0">
                    <a:pos x="23" y="285"/>
                  </a:cxn>
                  <a:cxn ang="0">
                    <a:pos x="11" y="256"/>
                  </a:cxn>
                  <a:cxn ang="0">
                    <a:pos x="3" y="228"/>
                  </a:cxn>
                  <a:cxn ang="0">
                    <a:pos x="0" y="199"/>
                  </a:cxn>
                  <a:cxn ang="0">
                    <a:pos x="3" y="170"/>
                  </a:cxn>
                  <a:cxn ang="0">
                    <a:pos x="6" y="156"/>
                  </a:cxn>
                  <a:cxn ang="0">
                    <a:pos x="17" y="131"/>
                  </a:cxn>
                  <a:cxn ang="0">
                    <a:pos x="32" y="105"/>
                  </a:cxn>
                  <a:cxn ang="0">
                    <a:pos x="51" y="85"/>
                  </a:cxn>
                  <a:cxn ang="0">
                    <a:pos x="76" y="64"/>
                  </a:cxn>
                  <a:cxn ang="0">
                    <a:pos x="103" y="47"/>
                  </a:cxn>
                  <a:cxn ang="0">
                    <a:pos x="171" y="20"/>
                  </a:cxn>
                  <a:cxn ang="0">
                    <a:pos x="251" y="5"/>
                  </a:cxn>
                  <a:cxn ang="0">
                    <a:pos x="341" y="0"/>
                  </a:cxn>
                  <a:cxn ang="0">
                    <a:pos x="440" y="5"/>
                  </a:cxn>
                  <a:cxn ang="0">
                    <a:pos x="543" y="24"/>
                  </a:cxn>
                  <a:cxn ang="0">
                    <a:pos x="596" y="37"/>
                  </a:cxn>
                  <a:cxn ang="0">
                    <a:pos x="698" y="73"/>
                  </a:cxn>
                  <a:cxn ang="0">
                    <a:pos x="790" y="115"/>
                  </a:cxn>
                  <a:cxn ang="0">
                    <a:pos x="869" y="165"/>
                  </a:cxn>
                  <a:cxn ang="0">
                    <a:pos x="937" y="219"/>
                  </a:cxn>
                  <a:cxn ang="0">
                    <a:pos x="988" y="277"/>
                  </a:cxn>
                  <a:cxn ang="0">
                    <a:pos x="1016" y="321"/>
                  </a:cxn>
                  <a:cxn ang="0">
                    <a:pos x="1029" y="350"/>
                  </a:cxn>
                  <a:cxn ang="0">
                    <a:pos x="1036" y="379"/>
                  </a:cxn>
                  <a:cxn ang="0">
                    <a:pos x="1039" y="408"/>
                  </a:cxn>
                  <a:cxn ang="0">
                    <a:pos x="1038" y="436"/>
                  </a:cxn>
                  <a:cxn ang="0">
                    <a:pos x="1034" y="450"/>
                  </a:cxn>
                </a:cxnLst>
                <a:rect l="0" t="0" r="r" b="b"/>
                <a:pathLst>
                  <a:path w="1039" h="606">
                    <a:moveTo>
                      <a:pt x="1034" y="450"/>
                    </a:moveTo>
                    <a:lnTo>
                      <a:pt x="1034" y="450"/>
                    </a:lnTo>
                    <a:lnTo>
                      <a:pt x="1029" y="464"/>
                    </a:lnTo>
                    <a:lnTo>
                      <a:pt x="1024" y="476"/>
                    </a:lnTo>
                    <a:lnTo>
                      <a:pt x="1016" y="489"/>
                    </a:lnTo>
                    <a:lnTo>
                      <a:pt x="1009" y="501"/>
                    </a:lnTo>
                    <a:lnTo>
                      <a:pt x="999" y="511"/>
                    </a:lnTo>
                    <a:lnTo>
                      <a:pt x="988" y="523"/>
                    </a:lnTo>
                    <a:lnTo>
                      <a:pt x="976" y="532"/>
                    </a:lnTo>
                    <a:lnTo>
                      <a:pt x="965" y="542"/>
                    </a:lnTo>
                    <a:lnTo>
                      <a:pt x="951" y="550"/>
                    </a:lnTo>
                    <a:lnTo>
                      <a:pt x="936" y="559"/>
                    </a:lnTo>
                    <a:lnTo>
                      <a:pt x="903" y="574"/>
                    </a:lnTo>
                    <a:lnTo>
                      <a:pt x="868" y="586"/>
                    </a:lnTo>
                    <a:lnTo>
                      <a:pt x="830" y="594"/>
                    </a:lnTo>
                    <a:lnTo>
                      <a:pt x="788" y="601"/>
                    </a:lnTo>
                    <a:lnTo>
                      <a:pt x="744" y="606"/>
                    </a:lnTo>
                    <a:lnTo>
                      <a:pt x="698" y="606"/>
                    </a:lnTo>
                    <a:lnTo>
                      <a:pt x="650" y="605"/>
                    </a:lnTo>
                    <a:lnTo>
                      <a:pt x="599" y="601"/>
                    </a:lnTo>
                    <a:lnTo>
                      <a:pt x="548" y="593"/>
                    </a:lnTo>
                    <a:lnTo>
                      <a:pt x="497" y="583"/>
                    </a:lnTo>
                    <a:lnTo>
                      <a:pt x="445" y="569"/>
                    </a:lnTo>
                    <a:lnTo>
                      <a:pt x="445" y="569"/>
                    </a:lnTo>
                    <a:lnTo>
                      <a:pt x="392" y="552"/>
                    </a:lnTo>
                    <a:lnTo>
                      <a:pt x="341" y="533"/>
                    </a:lnTo>
                    <a:lnTo>
                      <a:pt x="295" y="513"/>
                    </a:lnTo>
                    <a:lnTo>
                      <a:pt x="249" y="491"/>
                    </a:lnTo>
                    <a:lnTo>
                      <a:pt x="209" y="467"/>
                    </a:lnTo>
                    <a:lnTo>
                      <a:pt x="169" y="442"/>
                    </a:lnTo>
                    <a:lnTo>
                      <a:pt x="134" y="414"/>
                    </a:lnTo>
                    <a:lnTo>
                      <a:pt x="103" y="387"/>
                    </a:lnTo>
                    <a:lnTo>
                      <a:pt x="74" y="358"/>
                    </a:lnTo>
                    <a:lnTo>
                      <a:pt x="51" y="329"/>
                    </a:lnTo>
                    <a:lnTo>
                      <a:pt x="32" y="301"/>
                    </a:lnTo>
                    <a:lnTo>
                      <a:pt x="23" y="285"/>
                    </a:lnTo>
                    <a:lnTo>
                      <a:pt x="17" y="272"/>
                    </a:lnTo>
                    <a:lnTo>
                      <a:pt x="11" y="256"/>
                    </a:lnTo>
                    <a:lnTo>
                      <a:pt x="6" y="243"/>
                    </a:lnTo>
                    <a:lnTo>
                      <a:pt x="3" y="228"/>
                    </a:lnTo>
                    <a:lnTo>
                      <a:pt x="1" y="212"/>
                    </a:lnTo>
                    <a:lnTo>
                      <a:pt x="0" y="199"/>
                    </a:lnTo>
                    <a:lnTo>
                      <a:pt x="1" y="185"/>
                    </a:lnTo>
                    <a:lnTo>
                      <a:pt x="3" y="170"/>
                    </a:lnTo>
                    <a:lnTo>
                      <a:pt x="6" y="156"/>
                    </a:lnTo>
                    <a:lnTo>
                      <a:pt x="6" y="156"/>
                    </a:lnTo>
                    <a:lnTo>
                      <a:pt x="10" y="143"/>
                    </a:lnTo>
                    <a:lnTo>
                      <a:pt x="17" y="131"/>
                    </a:lnTo>
                    <a:lnTo>
                      <a:pt x="23" y="117"/>
                    </a:lnTo>
                    <a:lnTo>
                      <a:pt x="32" y="105"/>
                    </a:lnTo>
                    <a:lnTo>
                      <a:pt x="40" y="95"/>
                    </a:lnTo>
                    <a:lnTo>
                      <a:pt x="51" y="85"/>
                    </a:lnTo>
                    <a:lnTo>
                      <a:pt x="62" y="75"/>
                    </a:lnTo>
                    <a:lnTo>
                      <a:pt x="76" y="64"/>
                    </a:lnTo>
                    <a:lnTo>
                      <a:pt x="90" y="56"/>
                    </a:lnTo>
                    <a:lnTo>
                      <a:pt x="103" y="47"/>
                    </a:lnTo>
                    <a:lnTo>
                      <a:pt x="136" y="32"/>
                    </a:lnTo>
                    <a:lnTo>
                      <a:pt x="171" y="20"/>
                    </a:lnTo>
                    <a:lnTo>
                      <a:pt x="210" y="12"/>
                    </a:lnTo>
                    <a:lnTo>
                      <a:pt x="251" y="5"/>
                    </a:lnTo>
                    <a:lnTo>
                      <a:pt x="295" y="2"/>
                    </a:lnTo>
                    <a:lnTo>
                      <a:pt x="341" y="0"/>
                    </a:lnTo>
                    <a:lnTo>
                      <a:pt x="390" y="2"/>
                    </a:lnTo>
                    <a:lnTo>
                      <a:pt x="440" y="5"/>
                    </a:lnTo>
                    <a:lnTo>
                      <a:pt x="491" y="13"/>
                    </a:lnTo>
                    <a:lnTo>
                      <a:pt x="543" y="24"/>
                    </a:lnTo>
                    <a:lnTo>
                      <a:pt x="596" y="37"/>
                    </a:lnTo>
                    <a:lnTo>
                      <a:pt x="596" y="37"/>
                    </a:lnTo>
                    <a:lnTo>
                      <a:pt x="649" y="54"/>
                    </a:lnTo>
                    <a:lnTo>
                      <a:pt x="698" y="73"/>
                    </a:lnTo>
                    <a:lnTo>
                      <a:pt x="745" y="93"/>
                    </a:lnTo>
                    <a:lnTo>
                      <a:pt x="790" y="115"/>
                    </a:lnTo>
                    <a:lnTo>
                      <a:pt x="832" y="139"/>
                    </a:lnTo>
                    <a:lnTo>
                      <a:pt x="869" y="165"/>
                    </a:lnTo>
                    <a:lnTo>
                      <a:pt x="905" y="192"/>
                    </a:lnTo>
                    <a:lnTo>
                      <a:pt x="937" y="219"/>
                    </a:lnTo>
                    <a:lnTo>
                      <a:pt x="965" y="248"/>
                    </a:lnTo>
                    <a:lnTo>
                      <a:pt x="988" y="277"/>
                    </a:lnTo>
                    <a:lnTo>
                      <a:pt x="1009" y="306"/>
                    </a:lnTo>
                    <a:lnTo>
                      <a:pt x="1016" y="321"/>
                    </a:lnTo>
                    <a:lnTo>
                      <a:pt x="1022" y="335"/>
                    </a:lnTo>
                    <a:lnTo>
                      <a:pt x="1029" y="350"/>
                    </a:lnTo>
                    <a:lnTo>
                      <a:pt x="1033" y="365"/>
                    </a:lnTo>
                    <a:lnTo>
                      <a:pt x="1036" y="379"/>
                    </a:lnTo>
                    <a:lnTo>
                      <a:pt x="1039" y="394"/>
                    </a:lnTo>
                    <a:lnTo>
                      <a:pt x="1039" y="408"/>
                    </a:lnTo>
                    <a:lnTo>
                      <a:pt x="1039" y="423"/>
                    </a:lnTo>
                    <a:lnTo>
                      <a:pt x="1038" y="436"/>
                    </a:lnTo>
                    <a:lnTo>
                      <a:pt x="1034" y="450"/>
                    </a:lnTo>
                    <a:lnTo>
                      <a:pt x="1034" y="450"/>
                    </a:lnTo>
                    <a:close/>
                  </a:path>
                </a:pathLst>
              </a:custGeom>
              <a:noFill/>
              <a:ln w="38100" cmpd="sng">
                <a:solidFill>
                  <a:schemeClr val="bg2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pt-PT">
                  <a:solidFill>
                    <a:srgbClr val="FFFFFF"/>
                  </a:solidFill>
                </a:endParaRPr>
              </a:p>
            </p:txBody>
          </p:sp>
          <p:sp>
            <p:nvSpPr>
              <p:cNvPr id="71242" name="Freeform 9802"/>
              <p:cNvSpPr>
                <a:spLocks/>
              </p:cNvSpPr>
              <p:nvPr userDrawn="1"/>
            </p:nvSpPr>
            <p:spPr bwMode="auto">
              <a:xfrm>
                <a:off x="619" y="543"/>
                <a:ext cx="375" cy="362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12" y="0"/>
                  </a:cxn>
                  <a:cxn ang="0">
                    <a:pos x="5" y="25"/>
                  </a:cxn>
                  <a:cxn ang="0">
                    <a:pos x="2" y="51"/>
                  </a:cxn>
                  <a:cxn ang="0">
                    <a:pos x="0" y="78"/>
                  </a:cxn>
                  <a:cxn ang="0">
                    <a:pos x="0" y="105"/>
                  </a:cxn>
                  <a:cxn ang="0">
                    <a:pos x="3" y="130"/>
                  </a:cxn>
                  <a:cxn ang="0">
                    <a:pos x="9" y="158"/>
                  </a:cxn>
                  <a:cxn ang="0">
                    <a:pos x="15" y="185"/>
                  </a:cxn>
                  <a:cxn ang="0">
                    <a:pos x="26" y="212"/>
                  </a:cxn>
                  <a:cxn ang="0">
                    <a:pos x="36" y="239"/>
                  </a:cxn>
                  <a:cxn ang="0">
                    <a:pos x="49" y="266"/>
                  </a:cxn>
                  <a:cxn ang="0">
                    <a:pos x="65" y="293"/>
                  </a:cxn>
                  <a:cxn ang="0">
                    <a:pos x="82" y="319"/>
                  </a:cxn>
                  <a:cxn ang="0">
                    <a:pos x="100" y="346"/>
                  </a:cxn>
                  <a:cxn ang="0">
                    <a:pos x="122" y="372"/>
                  </a:cxn>
                  <a:cxn ang="0">
                    <a:pos x="145" y="399"/>
                  </a:cxn>
                  <a:cxn ang="0">
                    <a:pos x="168" y="424"/>
                  </a:cxn>
                  <a:cxn ang="0">
                    <a:pos x="194" y="450"/>
                  </a:cxn>
                  <a:cxn ang="0">
                    <a:pos x="223" y="474"/>
                  </a:cxn>
                  <a:cxn ang="0">
                    <a:pos x="252" y="497"/>
                  </a:cxn>
                  <a:cxn ang="0">
                    <a:pos x="282" y="521"/>
                  </a:cxn>
                  <a:cxn ang="0">
                    <a:pos x="313" y="545"/>
                  </a:cxn>
                  <a:cxn ang="0">
                    <a:pos x="347" y="567"/>
                  </a:cxn>
                  <a:cxn ang="0">
                    <a:pos x="382" y="589"/>
                  </a:cxn>
                  <a:cxn ang="0">
                    <a:pos x="418" y="609"/>
                  </a:cxn>
                  <a:cxn ang="0">
                    <a:pos x="455" y="630"/>
                  </a:cxn>
                  <a:cxn ang="0">
                    <a:pos x="494" y="650"/>
                  </a:cxn>
                  <a:cxn ang="0">
                    <a:pos x="534" y="669"/>
                  </a:cxn>
                  <a:cxn ang="0">
                    <a:pos x="574" y="686"/>
                  </a:cxn>
                  <a:cxn ang="0">
                    <a:pos x="617" y="703"/>
                  </a:cxn>
                  <a:cxn ang="0">
                    <a:pos x="659" y="718"/>
                  </a:cxn>
                  <a:cxn ang="0">
                    <a:pos x="703" y="733"/>
                  </a:cxn>
                  <a:cxn ang="0">
                    <a:pos x="749" y="747"/>
                  </a:cxn>
                </a:cxnLst>
                <a:rect l="0" t="0" r="r" b="b"/>
                <a:pathLst>
                  <a:path w="749" h="747">
                    <a:moveTo>
                      <a:pt x="12" y="0"/>
                    </a:moveTo>
                    <a:lnTo>
                      <a:pt x="12" y="0"/>
                    </a:lnTo>
                    <a:lnTo>
                      <a:pt x="5" y="25"/>
                    </a:lnTo>
                    <a:lnTo>
                      <a:pt x="2" y="51"/>
                    </a:lnTo>
                    <a:lnTo>
                      <a:pt x="0" y="78"/>
                    </a:lnTo>
                    <a:lnTo>
                      <a:pt x="0" y="105"/>
                    </a:lnTo>
                    <a:lnTo>
                      <a:pt x="3" y="130"/>
                    </a:lnTo>
                    <a:lnTo>
                      <a:pt x="9" y="158"/>
                    </a:lnTo>
                    <a:lnTo>
                      <a:pt x="15" y="185"/>
                    </a:lnTo>
                    <a:lnTo>
                      <a:pt x="26" y="212"/>
                    </a:lnTo>
                    <a:lnTo>
                      <a:pt x="36" y="239"/>
                    </a:lnTo>
                    <a:lnTo>
                      <a:pt x="49" y="266"/>
                    </a:lnTo>
                    <a:lnTo>
                      <a:pt x="65" y="293"/>
                    </a:lnTo>
                    <a:lnTo>
                      <a:pt x="82" y="319"/>
                    </a:lnTo>
                    <a:lnTo>
                      <a:pt x="100" y="346"/>
                    </a:lnTo>
                    <a:lnTo>
                      <a:pt x="122" y="372"/>
                    </a:lnTo>
                    <a:lnTo>
                      <a:pt x="145" y="399"/>
                    </a:lnTo>
                    <a:lnTo>
                      <a:pt x="168" y="424"/>
                    </a:lnTo>
                    <a:lnTo>
                      <a:pt x="194" y="450"/>
                    </a:lnTo>
                    <a:lnTo>
                      <a:pt x="223" y="474"/>
                    </a:lnTo>
                    <a:lnTo>
                      <a:pt x="252" y="497"/>
                    </a:lnTo>
                    <a:lnTo>
                      <a:pt x="282" y="521"/>
                    </a:lnTo>
                    <a:lnTo>
                      <a:pt x="313" y="545"/>
                    </a:lnTo>
                    <a:lnTo>
                      <a:pt x="347" y="567"/>
                    </a:lnTo>
                    <a:lnTo>
                      <a:pt x="382" y="589"/>
                    </a:lnTo>
                    <a:lnTo>
                      <a:pt x="418" y="609"/>
                    </a:lnTo>
                    <a:lnTo>
                      <a:pt x="455" y="630"/>
                    </a:lnTo>
                    <a:lnTo>
                      <a:pt x="494" y="650"/>
                    </a:lnTo>
                    <a:lnTo>
                      <a:pt x="534" y="669"/>
                    </a:lnTo>
                    <a:lnTo>
                      <a:pt x="574" y="686"/>
                    </a:lnTo>
                    <a:lnTo>
                      <a:pt x="617" y="703"/>
                    </a:lnTo>
                    <a:lnTo>
                      <a:pt x="659" y="718"/>
                    </a:lnTo>
                    <a:lnTo>
                      <a:pt x="703" y="733"/>
                    </a:lnTo>
                    <a:lnTo>
                      <a:pt x="749" y="747"/>
                    </a:lnTo>
                  </a:path>
                </a:pathLst>
              </a:custGeom>
              <a:noFill/>
              <a:ln w="38100" cmpd="sng">
                <a:solidFill>
                  <a:schemeClr val="bg2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pt-PT">
                  <a:solidFill>
                    <a:srgbClr val="FFFFFF"/>
                  </a:solidFill>
                </a:endParaRPr>
              </a:p>
            </p:txBody>
          </p:sp>
          <p:sp>
            <p:nvSpPr>
              <p:cNvPr id="71243" name="Freeform 9803"/>
              <p:cNvSpPr>
                <a:spLocks/>
              </p:cNvSpPr>
              <p:nvPr userDrawn="1"/>
            </p:nvSpPr>
            <p:spPr bwMode="auto">
              <a:xfrm>
                <a:off x="994" y="769"/>
                <a:ext cx="518" cy="163"/>
              </a:xfrm>
              <a:custGeom>
                <a:avLst/>
                <a:gdLst/>
                <a:ahLst/>
                <a:cxnLst>
                  <a:cxn ang="0">
                    <a:pos x="1037" y="0"/>
                  </a:cxn>
                  <a:cxn ang="0">
                    <a:pos x="1037" y="0"/>
                  </a:cxn>
                  <a:cxn ang="0">
                    <a:pos x="1028" y="28"/>
                  </a:cxn>
                  <a:cxn ang="0">
                    <a:pos x="1016" y="53"/>
                  </a:cxn>
                  <a:cxn ang="0">
                    <a:pos x="1003" y="79"/>
                  </a:cxn>
                  <a:cxn ang="0">
                    <a:pos x="987" y="102"/>
                  </a:cxn>
                  <a:cxn ang="0">
                    <a:pos x="970" y="124"/>
                  </a:cxn>
                  <a:cxn ang="0">
                    <a:pos x="952" y="146"/>
                  </a:cxn>
                  <a:cxn ang="0">
                    <a:pos x="931" y="167"/>
                  </a:cxn>
                  <a:cxn ang="0">
                    <a:pos x="908" y="187"/>
                  </a:cxn>
                  <a:cxn ang="0">
                    <a:pos x="884" y="206"/>
                  </a:cxn>
                  <a:cxn ang="0">
                    <a:pos x="858" y="223"/>
                  </a:cxn>
                  <a:cxn ang="0">
                    <a:pos x="829" y="238"/>
                  </a:cxn>
                  <a:cxn ang="0">
                    <a:pos x="800" y="254"/>
                  </a:cxn>
                  <a:cxn ang="0">
                    <a:pos x="770" y="267"/>
                  </a:cxn>
                  <a:cxn ang="0">
                    <a:pos x="738" y="281"/>
                  </a:cxn>
                  <a:cxn ang="0">
                    <a:pos x="705" y="293"/>
                  </a:cxn>
                  <a:cxn ang="0">
                    <a:pos x="670" y="301"/>
                  </a:cxn>
                  <a:cxn ang="0">
                    <a:pos x="634" y="311"/>
                  </a:cxn>
                  <a:cxn ang="0">
                    <a:pos x="598" y="318"/>
                  </a:cxn>
                  <a:cxn ang="0">
                    <a:pos x="559" y="325"/>
                  </a:cxn>
                  <a:cxn ang="0">
                    <a:pos x="520" y="330"/>
                  </a:cxn>
                  <a:cxn ang="0">
                    <a:pos x="481" y="333"/>
                  </a:cxn>
                  <a:cxn ang="0">
                    <a:pos x="440" y="335"/>
                  </a:cxn>
                  <a:cxn ang="0">
                    <a:pos x="400" y="337"/>
                  </a:cxn>
                  <a:cxn ang="0">
                    <a:pos x="357" y="335"/>
                  </a:cxn>
                  <a:cxn ang="0">
                    <a:pos x="315" y="333"/>
                  </a:cxn>
                  <a:cxn ang="0">
                    <a:pos x="270" y="330"/>
                  </a:cxn>
                  <a:cxn ang="0">
                    <a:pos x="226" y="325"/>
                  </a:cxn>
                  <a:cxn ang="0">
                    <a:pos x="182" y="320"/>
                  </a:cxn>
                  <a:cxn ang="0">
                    <a:pos x="136" y="311"/>
                  </a:cxn>
                  <a:cxn ang="0">
                    <a:pos x="92" y="303"/>
                  </a:cxn>
                  <a:cxn ang="0">
                    <a:pos x="46" y="291"/>
                  </a:cxn>
                  <a:cxn ang="0">
                    <a:pos x="0" y="279"/>
                  </a:cxn>
                </a:cxnLst>
                <a:rect l="0" t="0" r="r" b="b"/>
                <a:pathLst>
                  <a:path w="1037" h="337">
                    <a:moveTo>
                      <a:pt x="1037" y="0"/>
                    </a:moveTo>
                    <a:lnTo>
                      <a:pt x="1037" y="0"/>
                    </a:lnTo>
                    <a:lnTo>
                      <a:pt x="1028" y="28"/>
                    </a:lnTo>
                    <a:lnTo>
                      <a:pt x="1016" y="53"/>
                    </a:lnTo>
                    <a:lnTo>
                      <a:pt x="1003" y="79"/>
                    </a:lnTo>
                    <a:lnTo>
                      <a:pt x="987" y="102"/>
                    </a:lnTo>
                    <a:lnTo>
                      <a:pt x="970" y="124"/>
                    </a:lnTo>
                    <a:lnTo>
                      <a:pt x="952" y="146"/>
                    </a:lnTo>
                    <a:lnTo>
                      <a:pt x="931" y="167"/>
                    </a:lnTo>
                    <a:lnTo>
                      <a:pt x="908" y="187"/>
                    </a:lnTo>
                    <a:lnTo>
                      <a:pt x="884" y="206"/>
                    </a:lnTo>
                    <a:lnTo>
                      <a:pt x="858" y="223"/>
                    </a:lnTo>
                    <a:lnTo>
                      <a:pt x="829" y="238"/>
                    </a:lnTo>
                    <a:lnTo>
                      <a:pt x="800" y="254"/>
                    </a:lnTo>
                    <a:lnTo>
                      <a:pt x="770" y="267"/>
                    </a:lnTo>
                    <a:lnTo>
                      <a:pt x="738" y="281"/>
                    </a:lnTo>
                    <a:lnTo>
                      <a:pt x="705" y="293"/>
                    </a:lnTo>
                    <a:lnTo>
                      <a:pt x="670" y="301"/>
                    </a:lnTo>
                    <a:lnTo>
                      <a:pt x="634" y="311"/>
                    </a:lnTo>
                    <a:lnTo>
                      <a:pt x="598" y="318"/>
                    </a:lnTo>
                    <a:lnTo>
                      <a:pt x="559" y="325"/>
                    </a:lnTo>
                    <a:lnTo>
                      <a:pt x="520" y="330"/>
                    </a:lnTo>
                    <a:lnTo>
                      <a:pt x="481" y="333"/>
                    </a:lnTo>
                    <a:lnTo>
                      <a:pt x="440" y="335"/>
                    </a:lnTo>
                    <a:lnTo>
                      <a:pt x="400" y="337"/>
                    </a:lnTo>
                    <a:lnTo>
                      <a:pt x="357" y="335"/>
                    </a:lnTo>
                    <a:lnTo>
                      <a:pt x="315" y="333"/>
                    </a:lnTo>
                    <a:lnTo>
                      <a:pt x="270" y="330"/>
                    </a:lnTo>
                    <a:lnTo>
                      <a:pt x="226" y="325"/>
                    </a:lnTo>
                    <a:lnTo>
                      <a:pt x="182" y="320"/>
                    </a:lnTo>
                    <a:lnTo>
                      <a:pt x="136" y="311"/>
                    </a:lnTo>
                    <a:lnTo>
                      <a:pt x="92" y="303"/>
                    </a:lnTo>
                    <a:lnTo>
                      <a:pt x="46" y="291"/>
                    </a:lnTo>
                    <a:lnTo>
                      <a:pt x="0" y="279"/>
                    </a:lnTo>
                  </a:path>
                </a:pathLst>
              </a:custGeom>
              <a:noFill/>
              <a:ln w="38100" cmpd="sng">
                <a:solidFill>
                  <a:schemeClr val="bg2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pt-PT">
                  <a:solidFill>
                    <a:srgbClr val="FFFFFF"/>
                  </a:solidFill>
                </a:endParaRPr>
              </a:p>
            </p:txBody>
          </p:sp>
          <p:sp>
            <p:nvSpPr>
              <p:cNvPr id="71244" name="Freeform 9804"/>
              <p:cNvSpPr>
                <a:spLocks/>
              </p:cNvSpPr>
              <p:nvPr userDrawn="1"/>
            </p:nvSpPr>
            <p:spPr bwMode="auto">
              <a:xfrm>
                <a:off x="477" y="810"/>
                <a:ext cx="449" cy="343"/>
              </a:xfrm>
              <a:custGeom>
                <a:avLst/>
                <a:gdLst/>
                <a:ahLst/>
                <a:cxnLst>
                  <a:cxn ang="0">
                    <a:pos x="7" y="0"/>
                  </a:cxn>
                  <a:cxn ang="0">
                    <a:pos x="7" y="0"/>
                  </a:cxn>
                  <a:cxn ang="0">
                    <a:pos x="1" y="22"/>
                  </a:cxn>
                  <a:cxn ang="0">
                    <a:pos x="0" y="44"/>
                  </a:cxn>
                  <a:cxn ang="0">
                    <a:pos x="0" y="68"/>
                  </a:cxn>
                  <a:cxn ang="0">
                    <a:pos x="3" y="90"/>
                  </a:cxn>
                  <a:cxn ang="0">
                    <a:pos x="8" y="113"/>
                  </a:cxn>
                  <a:cxn ang="0">
                    <a:pos x="15" y="137"/>
                  </a:cxn>
                  <a:cxn ang="0">
                    <a:pos x="25" y="163"/>
                  </a:cxn>
                  <a:cxn ang="0">
                    <a:pos x="39" y="187"/>
                  </a:cxn>
                  <a:cxn ang="0">
                    <a:pos x="54" y="210"/>
                  </a:cxn>
                  <a:cxn ang="0">
                    <a:pos x="71" y="236"/>
                  </a:cxn>
                  <a:cxn ang="0">
                    <a:pos x="90" y="260"/>
                  </a:cxn>
                  <a:cxn ang="0">
                    <a:pos x="112" y="285"/>
                  </a:cxn>
                  <a:cxn ang="0">
                    <a:pos x="134" y="309"/>
                  </a:cxn>
                  <a:cxn ang="0">
                    <a:pos x="159" y="334"/>
                  </a:cxn>
                  <a:cxn ang="0">
                    <a:pos x="188" y="358"/>
                  </a:cxn>
                  <a:cxn ang="0">
                    <a:pos x="217" y="382"/>
                  </a:cxn>
                  <a:cxn ang="0">
                    <a:pos x="248" y="407"/>
                  </a:cxn>
                  <a:cxn ang="0">
                    <a:pos x="280" y="431"/>
                  </a:cxn>
                  <a:cxn ang="0">
                    <a:pos x="316" y="453"/>
                  </a:cxn>
                  <a:cxn ang="0">
                    <a:pos x="351" y="477"/>
                  </a:cxn>
                  <a:cxn ang="0">
                    <a:pos x="389" y="499"/>
                  </a:cxn>
                  <a:cxn ang="0">
                    <a:pos x="430" y="521"/>
                  </a:cxn>
                  <a:cxn ang="0">
                    <a:pos x="470" y="543"/>
                  </a:cxn>
                  <a:cxn ang="0">
                    <a:pos x="513" y="565"/>
                  </a:cxn>
                  <a:cxn ang="0">
                    <a:pos x="555" y="586"/>
                  </a:cxn>
                  <a:cxn ang="0">
                    <a:pos x="601" y="606"/>
                  </a:cxn>
                  <a:cxn ang="0">
                    <a:pos x="647" y="625"/>
                  </a:cxn>
                  <a:cxn ang="0">
                    <a:pos x="695" y="643"/>
                  </a:cxn>
                  <a:cxn ang="0">
                    <a:pos x="744" y="662"/>
                  </a:cxn>
                  <a:cxn ang="0">
                    <a:pos x="793" y="679"/>
                  </a:cxn>
                  <a:cxn ang="0">
                    <a:pos x="844" y="694"/>
                  </a:cxn>
                  <a:cxn ang="0">
                    <a:pos x="897" y="710"/>
                  </a:cxn>
                </a:cxnLst>
                <a:rect l="0" t="0" r="r" b="b"/>
                <a:pathLst>
                  <a:path w="897" h="710">
                    <a:moveTo>
                      <a:pt x="7" y="0"/>
                    </a:moveTo>
                    <a:lnTo>
                      <a:pt x="7" y="0"/>
                    </a:lnTo>
                    <a:lnTo>
                      <a:pt x="1" y="22"/>
                    </a:lnTo>
                    <a:lnTo>
                      <a:pt x="0" y="44"/>
                    </a:lnTo>
                    <a:lnTo>
                      <a:pt x="0" y="68"/>
                    </a:lnTo>
                    <a:lnTo>
                      <a:pt x="3" y="90"/>
                    </a:lnTo>
                    <a:lnTo>
                      <a:pt x="8" y="113"/>
                    </a:lnTo>
                    <a:lnTo>
                      <a:pt x="15" y="137"/>
                    </a:lnTo>
                    <a:lnTo>
                      <a:pt x="25" y="163"/>
                    </a:lnTo>
                    <a:lnTo>
                      <a:pt x="39" y="187"/>
                    </a:lnTo>
                    <a:lnTo>
                      <a:pt x="54" y="210"/>
                    </a:lnTo>
                    <a:lnTo>
                      <a:pt x="71" y="236"/>
                    </a:lnTo>
                    <a:lnTo>
                      <a:pt x="90" y="260"/>
                    </a:lnTo>
                    <a:lnTo>
                      <a:pt x="112" y="285"/>
                    </a:lnTo>
                    <a:lnTo>
                      <a:pt x="134" y="309"/>
                    </a:lnTo>
                    <a:lnTo>
                      <a:pt x="159" y="334"/>
                    </a:lnTo>
                    <a:lnTo>
                      <a:pt x="188" y="358"/>
                    </a:lnTo>
                    <a:lnTo>
                      <a:pt x="217" y="382"/>
                    </a:lnTo>
                    <a:lnTo>
                      <a:pt x="248" y="407"/>
                    </a:lnTo>
                    <a:lnTo>
                      <a:pt x="280" y="431"/>
                    </a:lnTo>
                    <a:lnTo>
                      <a:pt x="316" y="453"/>
                    </a:lnTo>
                    <a:lnTo>
                      <a:pt x="351" y="477"/>
                    </a:lnTo>
                    <a:lnTo>
                      <a:pt x="389" y="499"/>
                    </a:lnTo>
                    <a:lnTo>
                      <a:pt x="430" y="521"/>
                    </a:lnTo>
                    <a:lnTo>
                      <a:pt x="470" y="543"/>
                    </a:lnTo>
                    <a:lnTo>
                      <a:pt x="513" y="565"/>
                    </a:lnTo>
                    <a:lnTo>
                      <a:pt x="555" y="586"/>
                    </a:lnTo>
                    <a:lnTo>
                      <a:pt x="601" y="606"/>
                    </a:lnTo>
                    <a:lnTo>
                      <a:pt x="647" y="625"/>
                    </a:lnTo>
                    <a:lnTo>
                      <a:pt x="695" y="643"/>
                    </a:lnTo>
                    <a:lnTo>
                      <a:pt x="744" y="662"/>
                    </a:lnTo>
                    <a:lnTo>
                      <a:pt x="793" y="679"/>
                    </a:lnTo>
                    <a:lnTo>
                      <a:pt x="844" y="694"/>
                    </a:lnTo>
                    <a:lnTo>
                      <a:pt x="897" y="710"/>
                    </a:lnTo>
                  </a:path>
                </a:pathLst>
              </a:custGeom>
              <a:noFill/>
              <a:ln w="38100" cmpd="sng">
                <a:solidFill>
                  <a:schemeClr val="bg2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pt-PT">
                  <a:solidFill>
                    <a:srgbClr val="FFFFFF"/>
                  </a:solidFill>
                </a:endParaRPr>
              </a:p>
            </p:txBody>
          </p:sp>
          <p:sp>
            <p:nvSpPr>
              <p:cNvPr id="71245" name="Freeform 9805"/>
              <p:cNvSpPr>
                <a:spLocks/>
              </p:cNvSpPr>
              <p:nvPr userDrawn="1"/>
            </p:nvSpPr>
            <p:spPr bwMode="auto">
              <a:xfrm>
                <a:off x="928" y="1089"/>
                <a:ext cx="565" cy="110"/>
              </a:xfrm>
              <a:custGeom>
                <a:avLst/>
                <a:gdLst/>
                <a:ahLst/>
                <a:cxnLst>
                  <a:cxn ang="0">
                    <a:pos x="1132" y="0"/>
                  </a:cxn>
                  <a:cxn ang="0">
                    <a:pos x="1132" y="0"/>
                  </a:cxn>
                  <a:cxn ang="0">
                    <a:pos x="1125" y="22"/>
                  </a:cxn>
                  <a:cxn ang="0">
                    <a:pos x="1115" y="43"/>
                  </a:cxn>
                  <a:cxn ang="0">
                    <a:pos x="1103" y="61"/>
                  </a:cxn>
                  <a:cxn ang="0">
                    <a:pos x="1087" y="80"/>
                  </a:cxn>
                  <a:cxn ang="0">
                    <a:pos x="1070" y="97"/>
                  </a:cxn>
                  <a:cxn ang="0">
                    <a:pos x="1050" y="114"/>
                  </a:cxn>
                  <a:cxn ang="0">
                    <a:pos x="1030" y="129"/>
                  </a:cxn>
                  <a:cxn ang="0">
                    <a:pos x="1006" y="143"/>
                  </a:cxn>
                  <a:cxn ang="0">
                    <a:pos x="980" y="155"/>
                  </a:cxn>
                  <a:cxn ang="0">
                    <a:pos x="953" y="167"/>
                  </a:cxn>
                  <a:cxn ang="0">
                    <a:pos x="923" y="179"/>
                  </a:cxn>
                  <a:cxn ang="0">
                    <a:pos x="892" y="187"/>
                  </a:cxn>
                  <a:cxn ang="0">
                    <a:pos x="860" y="196"/>
                  </a:cxn>
                  <a:cxn ang="0">
                    <a:pos x="824" y="204"/>
                  </a:cxn>
                  <a:cxn ang="0">
                    <a:pos x="788" y="209"/>
                  </a:cxn>
                  <a:cxn ang="0">
                    <a:pos x="751" y="214"/>
                  </a:cxn>
                  <a:cxn ang="0">
                    <a:pos x="712" y="219"/>
                  </a:cxn>
                  <a:cxn ang="0">
                    <a:pos x="671" y="221"/>
                  </a:cxn>
                  <a:cxn ang="0">
                    <a:pos x="629" y="223"/>
                  </a:cxn>
                  <a:cxn ang="0">
                    <a:pos x="586" y="224"/>
                  </a:cxn>
                  <a:cxn ang="0">
                    <a:pos x="542" y="223"/>
                  </a:cxn>
                  <a:cxn ang="0">
                    <a:pos x="498" y="221"/>
                  </a:cxn>
                  <a:cxn ang="0">
                    <a:pos x="450" y="218"/>
                  </a:cxn>
                  <a:cxn ang="0">
                    <a:pos x="405" y="214"/>
                  </a:cxn>
                  <a:cxn ang="0">
                    <a:pos x="355" y="207"/>
                  </a:cxn>
                  <a:cxn ang="0">
                    <a:pos x="306" y="202"/>
                  </a:cxn>
                  <a:cxn ang="0">
                    <a:pos x="257" y="194"/>
                  </a:cxn>
                  <a:cxn ang="0">
                    <a:pos x="207" y="184"/>
                  </a:cxn>
                  <a:cxn ang="0">
                    <a:pos x="156" y="173"/>
                  </a:cxn>
                  <a:cxn ang="0">
                    <a:pos x="106" y="162"/>
                  </a:cxn>
                  <a:cxn ang="0">
                    <a:pos x="53" y="150"/>
                  </a:cxn>
                  <a:cxn ang="0">
                    <a:pos x="0" y="134"/>
                  </a:cxn>
                </a:cxnLst>
                <a:rect l="0" t="0" r="r" b="b"/>
                <a:pathLst>
                  <a:path w="1132" h="224">
                    <a:moveTo>
                      <a:pt x="1132" y="0"/>
                    </a:moveTo>
                    <a:lnTo>
                      <a:pt x="1132" y="0"/>
                    </a:lnTo>
                    <a:lnTo>
                      <a:pt x="1125" y="22"/>
                    </a:lnTo>
                    <a:lnTo>
                      <a:pt x="1115" y="43"/>
                    </a:lnTo>
                    <a:lnTo>
                      <a:pt x="1103" y="61"/>
                    </a:lnTo>
                    <a:lnTo>
                      <a:pt x="1087" y="80"/>
                    </a:lnTo>
                    <a:lnTo>
                      <a:pt x="1070" y="97"/>
                    </a:lnTo>
                    <a:lnTo>
                      <a:pt x="1050" y="114"/>
                    </a:lnTo>
                    <a:lnTo>
                      <a:pt x="1030" y="129"/>
                    </a:lnTo>
                    <a:lnTo>
                      <a:pt x="1006" y="143"/>
                    </a:lnTo>
                    <a:lnTo>
                      <a:pt x="980" y="155"/>
                    </a:lnTo>
                    <a:lnTo>
                      <a:pt x="953" y="167"/>
                    </a:lnTo>
                    <a:lnTo>
                      <a:pt x="923" y="179"/>
                    </a:lnTo>
                    <a:lnTo>
                      <a:pt x="892" y="187"/>
                    </a:lnTo>
                    <a:lnTo>
                      <a:pt x="860" y="196"/>
                    </a:lnTo>
                    <a:lnTo>
                      <a:pt x="824" y="204"/>
                    </a:lnTo>
                    <a:lnTo>
                      <a:pt x="788" y="209"/>
                    </a:lnTo>
                    <a:lnTo>
                      <a:pt x="751" y="214"/>
                    </a:lnTo>
                    <a:lnTo>
                      <a:pt x="712" y="219"/>
                    </a:lnTo>
                    <a:lnTo>
                      <a:pt x="671" y="221"/>
                    </a:lnTo>
                    <a:lnTo>
                      <a:pt x="629" y="223"/>
                    </a:lnTo>
                    <a:lnTo>
                      <a:pt x="586" y="224"/>
                    </a:lnTo>
                    <a:lnTo>
                      <a:pt x="542" y="223"/>
                    </a:lnTo>
                    <a:lnTo>
                      <a:pt x="498" y="221"/>
                    </a:lnTo>
                    <a:lnTo>
                      <a:pt x="450" y="218"/>
                    </a:lnTo>
                    <a:lnTo>
                      <a:pt x="405" y="214"/>
                    </a:lnTo>
                    <a:lnTo>
                      <a:pt x="355" y="207"/>
                    </a:lnTo>
                    <a:lnTo>
                      <a:pt x="306" y="202"/>
                    </a:lnTo>
                    <a:lnTo>
                      <a:pt x="257" y="194"/>
                    </a:lnTo>
                    <a:lnTo>
                      <a:pt x="207" y="184"/>
                    </a:lnTo>
                    <a:lnTo>
                      <a:pt x="156" y="173"/>
                    </a:lnTo>
                    <a:lnTo>
                      <a:pt x="106" y="162"/>
                    </a:lnTo>
                    <a:lnTo>
                      <a:pt x="53" y="150"/>
                    </a:lnTo>
                    <a:lnTo>
                      <a:pt x="0" y="134"/>
                    </a:lnTo>
                  </a:path>
                </a:pathLst>
              </a:custGeom>
              <a:noFill/>
              <a:ln w="38100" cmpd="sng">
                <a:solidFill>
                  <a:schemeClr val="bg2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pt-PT">
                  <a:solidFill>
                    <a:srgbClr val="FFFFFF"/>
                  </a:solidFill>
                </a:endParaRPr>
              </a:p>
            </p:txBody>
          </p:sp>
          <p:sp>
            <p:nvSpPr>
              <p:cNvPr id="71246" name="Freeform 9806"/>
              <p:cNvSpPr>
                <a:spLocks/>
              </p:cNvSpPr>
              <p:nvPr userDrawn="1"/>
            </p:nvSpPr>
            <p:spPr bwMode="auto">
              <a:xfrm>
                <a:off x="530" y="1116"/>
                <a:ext cx="346" cy="217"/>
              </a:xfrm>
              <a:custGeom>
                <a:avLst/>
                <a:gdLst/>
                <a:ahLst/>
                <a:cxnLst>
                  <a:cxn ang="0">
                    <a:pos x="4" y="0"/>
                  </a:cxn>
                  <a:cxn ang="0">
                    <a:pos x="4" y="0"/>
                  </a:cxn>
                  <a:cxn ang="0">
                    <a:pos x="2" y="11"/>
                  </a:cxn>
                  <a:cxn ang="0">
                    <a:pos x="0" y="25"/>
                  </a:cxn>
                  <a:cxn ang="0">
                    <a:pos x="2" y="39"/>
                  </a:cxn>
                  <a:cxn ang="0">
                    <a:pos x="5" y="51"/>
                  </a:cxn>
                  <a:cxn ang="0">
                    <a:pos x="10" y="66"/>
                  </a:cxn>
                  <a:cxn ang="0">
                    <a:pos x="17" y="79"/>
                  </a:cxn>
                  <a:cxn ang="0">
                    <a:pos x="26" y="93"/>
                  </a:cxn>
                  <a:cxn ang="0">
                    <a:pos x="36" y="108"/>
                  </a:cxn>
                  <a:cxn ang="0">
                    <a:pos x="48" y="122"/>
                  </a:cxn>
                  <a:cxn ang="0">
                    <a:pos x="61" y="137"/>
                  </a:cxn>
                  <a:cxn ang="0">
                    <a:pos x="94" y="168"/>
                  </a:cxn>
                  <a:cxn ang="0">
                    <a:pos x="133" y="198"/>
                  </a:cxn>
                  <a:cxn ang="0">
                    <a:pos x="175" y="229"/>
                  </a:cxn>
                  <a:cxn ang="0">
                    <a:pos x="224" y="259"/>
                  </a:cxn>
                  <a:cxn ang="0">
                    <a:pos x="279" y="288"/>
                  </a:cxn>
                  <a:cxn ang="0">
                    <a:pos x="338" y="319"/>
                  </a:cxn>
                  <a:cxn ang="0">
                    <a:pos x="401" y="348"/>
                  </a:cxn>
                  <a:cxn ang="0">
                    <a:pos x="467" y="375"/>
                  </a:cxn>
                  <a:cxn ang="0">
                    <a:pos x="537" y="400"/>
                  </a:cxn>
                  <a:cxn ang="0">
                    <a:pos x="612" y="426"/>
                  </a:cxn>
                  <a:cxn ang="0">
                    <a:pos x="688" y="450"/>
                  </a:cxn>
                </a:cxnLst>
                <a:rect l="0" t="0" r="r" b="b"/>
                <a:pathLst>
                  <a:path w="688" h="450">
                    <a:moveTo>
                      <a:pt x="4" y="0"/>
                    </a:moveTo>
                    <a:lnTo>
                      <a:pt x="4" y="0"/>
                    </a:lnTo>
                    <a:lnTo>
                      <a:pt x="2" y="11"/>
                    </a:lnTo>
                    <a:lnTo>
                      <a:pt x="0" y="25"/>
                    </a:lnTo>
                    <a:lnTo>
                      <a:pt x="2" y="39"/>
                    </a:lnTo>
                    <a:lnTo>
                      <a:pt x="5" y="51"/>
                    </a:lnTo>
                    <a:lnTo>
                      <a:pt x="10" y="66"/>
                    </a:lnTo>
                    <a:lnTo>
                      <a:pt x="17" y="79"/>
                    </a:lnTo>
                    <a:lnTo>
                      <a:pt x="26" y="93"/>
                    </a:lnTo>
                    <a:lnTo>
                      <a:pt x="36" y="108"/>
                    </a:lnTo>
                    <a:lnTo>
                      <a:pt x="48" y="122"/>
                    </a:lnTo>
                    <a:lnTo>
                      <a:pt x="61" y="137"/>
                    </a:lnTo>
                    <a:lnTo>
                      <a:pt x="94" y="168"/>
                    </a:lnTo>
                    <a:lnTo>
                      <a:pt x="133" y="198"/>
                    </a:lnTo>
                    <a:lnTo>
                      <a:pt x="175" y="229"/>
                    </a:lnTo>
                    <a:lnTo>
                      <a:pt x="224" y="259"/>
                    </a:lnTo>
                    <a:lnTo>
                      <a:pt x="279" y="288"/>
                    </a:lnTo>
                    <a:lnTo>
                      <a:pt x="338" y="319"/>
                    </a:lnTo>
                    <a:lnTo>
                      <a:pt x="401" y="348"/>
                    </a:lnTo>
                    <a:lnTo>
                      <a:pt x="467" y="375"/>
                    </a:lnTo>
                    <a:lnTo>
                      <a:pt x="537" y="400"/>
                    </a:lnTo>
                    <a:lnTo>
                      <a:pt x="612" y="426"/>
                    </a:lnTo>
                    <a:lnTo>
                      <a:pt x="688" y="450"/>
                    </a:lnTo>
                  </a:path>
                </a:pathLst>
              </a:custGeom>
              <a:noFill/>
              <a:ln w="38100" cmpd="sng">
                <a:solidFill>
                  <a:schemeClr val="bg2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pt-PT">
                  <a:solidFill>
                    <a:srgbClr val="FFFFFF"/>
                  </a:solidFill>
                </a:endParaRPr>
              </a:p>
            </p:txBody>
          </p:sp>
          <p:sp>
            <p:nvSpPr>
              <p:cNvPr id="71247" name="Freeform 9807"/>
              <p:cNvSpPr>
                <a:spLocks/>
              </p:cNvSpPr>
              <p:nvPr userDrawn="1"/>
            </p:nvSpPr>
            <p:spPr bwMode="auto">
              <a:xfrm>
                <a:off x="871" y="1331"/>
                <a:ext cx="354" cy="54"/>
              </a:xfrm>
              <a:custGeom>
                <a:avLst/>
                <a:gdLst/>
                <a:ahLst/>
                <a:cxnLst>
                  <a:cxn ang="0">
                    <a:pos x="707" y="73"/>
                  </a:cxn>
                  <a:cxn ang="0">
                    <a:pos x="707" y="73"/>
                  </a:cxn>
                  <a:cxn ang="0">
                    <a:pos x="705" y="78"/>
                  </a:cxn>
                  <a:cxn ang="0">
                    <a:pos x="700" y="83"/>
                  </a:cxn>
                  <a:cxn ang="0">
                    <a:pos x="695" y="88"/>
                  </a:cxn>
                  <a:cxn ang="0">
                    <a:pos x="686" y="93"/>
                  </a:cxn>
                  <a:cxn ang="0">
                    <a:pos x="678" y="97"/>
                  </a:cxn>
                  <a:cxn ang="0">
                    <a:pos x="668" y="100"/>
                  </a:cxn>
                  <a:cxn ang="0">
                    <a:pos x="642" y="104"/>
                  </a:cxn>
                  <a:cxn ang="0">
                    <a:pos x="610" y="107"/>
                  </a:cxn>
                  <a:cxn ang="0">
                    <a:pos x="574" y="107"/>
                  </a:cxn>
                  <a:cxn ang="0">
                    <a:pos x="532" y="105"/>
                  </a:cxn>
                  <a:cxn ang="0">
                    <a:pos x="486" y="100"/>
                  </a:cxn>
                  <a:cxn ang="0">
                    <a:pos x="437" y="95"/>
                  </a:cxn>
                  <a:cxn ang="0">
                    <a:pos x="382" y="87"/>
                  </a:cxn>
                  <a:cxn ang="0">
                    <a:pos x="326" y="76"/>
                  </a:cxn>
                  <a:cxn ang="0">
                    <a:pos x="265" y="66"/>
                  </a:cxn>
                  <a:cxn ang="0">
                    <a:pos x="202" y="51"/>
                  </a:cxn>
                  <a:cxn ang="0">
                    <a:pos x="136" y="36"/>
                  </a:cxn>
                  <a:cxn ang="0">
                    <a:pos x="70" y="19"/>
                  </a:cxn>
                  <a:cxn ang="0">
                    <a:pos x="0" y="0"/>
                  </a:cxn>
                </a:cxnLst>
                <a:rect l="0" t="0" r="r" b="b"/>
                <a:pathLst>
                  <a:path w="707" h="107">
                    <a:moveTo>
                      <a:pt x="707" y="73"/>
                    </a:moveTo>
                    <a:lnTo>
                      <a:pt x="707" y="73"/>
                    </a:lnTo>
                    <a:lnTo>
                      <a:pt x="705" y="78"/>
                    </a:lnTo>
                    <a:lnTo>
                      <a:pt x="700" y="83"/>
                    </a:lnTo>
                    <a:lnTo>
                      <a:pt x="695" y="88"/>
                    </a:lnTo>
                    <a:lnTo>
                      <a:pt x="686" y="93"/>
                    </a:lnTo>
                    <a:lnTo>
                      <a:pt x="678" y="97"/>
                    </a:lnTo>
                    <a:lnTo>
                      <a:pt x="668" y="100"/>
                    </a:lnTo>
                    <a:lnTo>
                      <a:pt x="642" y="104"/>
                    </a:lnTo>
                    <a:lnTo>
                      <a:pt x="610" y="107"/>
                    </a:lnTo>
                    <a:lnTo>
                      <a:pt x="574" y="107"/>
                    </a:lnTo>
                    <a:lnTo>
                      <a:pt x="532" y="105"/>
                    </a:lnTo>
                    <a:lnTo>
                      <a:pt x="486" y="100"/>
                    </a:lnTo>
                    <a:lnTo>
                      <a:pt x="437" y="95"/>
                    </a:lnTo>
                    <a:lnTo>
                      <a:pt x="382" y="87"/>
                    </a:lnTo>
                    <a:lnTo>
                      <a:pt x="326" y="76"/>
                    </a:lnTo>
                    <a:lnTo>
                      <a:pt x="265" y="66"/>
                    </a:lnTo>
                    <a:lnTo>
                      <a:pt x="202" y="51"/>
                    </a:lnTo>
                    <a:lnTo>
                      <a:pt x="136" y="36"/>
                    </a:lnTo>
                    <a:lnTo>
                      <a:pt x="70" y="19"/>
                    </a:lnTo>
                    <a:lnTo>
                      <a:pt x="0" y="0"/>
                    </a:lnTo>
                  </a:path>
                </a:pathLst>
              </a:custGeom>
              <a:noFill/>
              <a:ln w="38100" cmpd="sng">
                <a:solidFill>
                  <a:schemeClr val="bg2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pt-PT">
                  <a:solidFill>
                    <a:srgbClr val="FFFFFF"/>
                  </a:solidFill>
                </a:endParaRPr>
              </a:p>
            </p:txBody>
          </p:sp>
          <p:sp>
            <p:nvSpPr>
              <p:cNvPr id="71248" name="Line 9808"/>
              <p:cNvSpPr>
                <a:spLocks noChangeShapeType="1"/>
              </p:cNvSpPr>
              <p:nvPr userDrawn="1"/>
            </p:nvSpPr>
            <p:spPr bwMode="auto">
              <a:xfrm flipH="1">
                <a:off x="859" y="409"/>
                <a:ext cx="295" cy="997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pt-PT">
                  <a:solidFill>
                    <a:srgbClr val="FFFFFF"/>
                  </a:solidFill>
                </a:endParaRPr>
              </a:p>
            </p:txBody>
          </p:sp>
          <p:sp>
            <p:nvSpPr>
              <p:cNvPr id="71249" name="Freeform 9809"/>
              <p:cNvSpPr>
                <a:spLocks/>
              </p:cNvSpPr>
              <p:nvPr userDrawn="1"/>
            </p:nvSpPr>
            <p:spPr bwMode="auto">
              <a:xfrm>
                <a:off x="471" y="388"/>
                <a:ext cx="1060" cy="1032"/>
              </a:xfrm>
              <a:custGeom>
                <a:avLst/>
                <a:gdLst/>
                <a:ahLst/>
                <a:cxnLst>
                  <a:cxn ang="0">
                    <a:pos x="2059" y="1410"/>
                  </a:cxn>
                  <a:cxn ang="0">
                    <a:pos x="1996" y="1558"/>
                  </a:cxn>
                  <a:cxn ang="0">
                    <a:pos x="1913" y="1692"/>
                  </a:cxn>
                  <a:cxn ang="0">
                    <a:pos x="1813" y="1811"/>
                  </a:cxn>
                  <a:cxn ang="0">
                    <a:pos x="1699" y="1913"/>
                  </a:cxn>
                  <a:cxn ang="0">
                    <a:pos x="1572" y="1998"/>
                  </a:cxn>
                  <a:cxn ang="0">
                    <a:pos x="1432" y="2062"/>
                  </a:cxn>
                  <a:cxn ang="0">
                    <a:pos x="1286" y="2107"/>
                  </a:cxn>
                  <a:cxn ang="0">
                    <a:pos x="1133" y="2130"/>
                  </a:cxn>
                  <a:cxn ang="0">
                    <a:pos x="977" y="2130"/>
                  </a:cxn>
                  <a:cxn ang="0">
                    <a:pos x="819" y="2107"/>
                  </a:cxn>
                  <a:cxn ang="0">
                    <a:pos x="714" y="2076"/>
                  </a:cxn>
                  <a:cxn ang="0">
                    <a:pos x="568" y="2013"/>
                  </a:cxn>
                  <a:cxn ang="0">
                    <a:pos x="433" y="1930"/>
                  </a:cxn>
                  <a:cxn ang="0">
                    <a:pos x="316" y="1830"/>
                  </a:cxn>
                  <a:cxn ang="0">
                    <a:pos x="216" y="1714"/>
                  </a:cxn>
                  <a:cxn ang="0">
                    <a:pos x="133" y="1587"/>
                  </a:cxn>
                  <a:cxn ang="0">
                    <a:pos x="68" y="1448"/>
                  </a:cxn>
                  <a:cxn ang="0">
                    <a:pos x="24" y="1300"/>
                  </a:cxn>
                  <a:cxn ang="0">
                    <a:pos x="2" y="1147"/>
                  </a:cxn>
                  <a:cxn ang="0">
                    <a:pos x="4" y="989"/>
                  </a:cxn>
                  <a:cxn ang="0">
                    <a:pos x="27" y="829"/>
                  </a:cxn>
                  <a:cxn ang="0">
                    <a:pos x="58" y="724"/>
                  </a:cxn>
                  <a:cxn ang="0">
                    <a:pos x="121" y="576"/>
                  </a:cxn>
                  <a:cxn ang="0">
                    <a:pos x="204" y="442"/>
                  </a:cxn>
                  <a:cxn ang="0">
                    <a:pos x="304" y="323"/>
                  </a:cxn>
                  <a:cxn ang="0">
                    <a:pos x="418" y="219"/>
                  </a:cxn>
                  <a:cxn ang="0">
                    <a:pos x="547" y="136"/>
                  </a:cxn>
                  <a:cxn ang="0">
                    <a:pos x="685" y="72"/>
                  </a:cxn>
                  <a:cxn ang="0">
                    <a:pos x="831" y="26"/>
                  </a:cxn>
                  <a:cxn ang="0">
                    <a:pos x="984" y="4"/>
                  </a:cxn>
                  <a:cxn ang="0">
                    <a:pos x="1140" y="4"/>
                  </a:cxn>
                  <a:cxn ang="0">
                    <a:pos x="1300" y="27"/>
                  </a:cxn>
                  <a:cxn ang="0">
                    <a:pos x="1403" y="56"/>
                  </a:cxn>
                  <a:cxn ang="0">
                    <a:pos x="1551" y="121"/>
                  </a:cxn>
                  <a:cxn ang="0">
                    <a:pos x="1684" y="202"/>
                  </a:cxn>
                  <a:cxn ang="0">
                    <a:pos x="1801" y="303"/>
                  </a:cxn>
                  <a:cxn ang="0">
                    <a:pos x="1903" y="418"/>
                  </a:cxn>
                  <a:cxn ang="0">
                    <a:pos x="1984" y="547"/>
                  </a:cxn>
                  <a:cxn ang="0">
                    <a:pos x="2049" y="685"/>
                  </a:cxn>
                  <a:cxn ang="0">
                    <a:pos x="2093" y="833"/>
                  </a:cxn>
                  <a:cxn ang="0">
                    <a:pos x="2115" y="987"/>
                  </a:cxn>
                  <a:cxn ang="0">
                    <a:pos x="2114" y="1145"/>
                  </a:cxn>
                  <a:cxn ang="0">
                    <a:pos x="2090" y="1303"/>
                  </a:cxn>
                </a:cxnLst>
                <a:rect l="0" t="0" r="r" b="b"/>
                <a:pathLst>
                  <a:path w="2117" h="2132">
                    <a:moveTo>
                      <a:pt x="2076" y="1357"/>
                    </a:moveTo>
                    <a:lnTo>
                      <a:pt x="2076" y="1357"/>
                    </a:lnTo>
                    <a:lnTo>
                      <a:pt x="2059" y="1410"/>
                    </a:lnTo>
                    <a:lnTo>
                      <a:pt x="2041" y="1461"/>
                    </a:lnTo>
                    <a:lnTo>
                      <a:pt x="2020" y="1510"/>
                    </a:lnTo>
                    <a:lnTo>
                      <a:pt x="1996" y="1558"/>
                    </a:lnTo>
                    <a:lnTo>
                      <a:pt x="1971" y="1604"/>
                    </a:lnTo>
                    <a:lnTo>
                      <a:pt x="1944" y="1650"/>
                    </a:lnTo>
                    <a:lnTo>
                      <a:pt x="1913" y="1692"/>
                    </a:lnTo>
                    <a:lnTo>
                      <a:pt x="1883" y="1733"/>
                    </a:lnTo>
                    <a:lnTo>
                      <a:pt x="1849" y="1774"/>
                    </a:lnTo>
                    <a:lnTo>
                      <a:pt x="1813" y="1811"/>
                    </a:lnTo>
                    <a:lnTo>
                      <a:pt x="1777" y="1847"/>
                    </a:lnTo>
                    <a:lnTo>
                      <a:pt x="1738" y="1881"/>
                    </a:lnTo>
                    <a:lnTo>
                      <a:pt x="1699" y="1913"/>
                    </a:lnTo>
                    <a:lnTo>
                      <a:pt x="1657" y="1944"/>
                    </a:lnTo>
                    <a:lnTo>
                      <a:pt x="1614" y="1971"/>
                    </a:lnTo>
                    <a:lnTo>
                      <a:pt x="1572" y="1998"/>
                    </a:lnTo>
                    <a:lnTo>
                      <a:pt x="1526" y="2022"/>
                    </a:lnTo>
                    <a:lnTo>
                      <a:pt x="1480" y="2042"/>
                    </a:lnTo>
                    <a:lnTo>
                      <a:pt x="1432" y="2062"/>
                    </a:lnTo>
                    <a:lnTo>
                      <a:pt x="1385" y="2079"/>
                    </a:lnTo>
                    <a:lnTo>
                      <a:pt x="1336" y="2095"/>
                    </a:lnTo>
                    <a:lnTo>
                      <a:pt x="1286" y="2107"/>
                    </a:lnTo>
                    <a:lnTo>
                      <a:pt x="1235" y="2117"/>
                    </a:lnTo>
                    <a:lnTo>
                      <a:pt x="1184" y="2125"/>
                    </a:lnTo>
                    <a:lnTo>
                      <a:pt x="1133" y="2130"/>
                    </a:lnTo>
                    <a:lnTo>
                      <a:pt x="1081" y="2132"/>
                    </a:lnTo>
                    <a:lnTo>
                      <a:pt x="1030" y="2132"/>
                    </a:lnTo>
                    <a:lnTo>
                      <a:pt x="977" y="2130"/>
                    </a:lnTo>
                    <a:lnTo>
                      <a:pt x="924" y="2125"/>
                    </a:lnTo>
                    <a:lnTo>
                      <a:pt x="872" y="2117"/>
                    </a:lnTo>
                    <a:lnTo>
                      <a:pt x="819" y="2107"/>
                    </a:lnTo>
                    <a:lnTo>
                      <a:pt x="766" y="2093"/>
                    </a:lnTo>
                    <a:lnTo>
                      <a:pt x="766" y="2093"/>
                    </a:lnTo>
                    <a:lnTo>
                      <a:pt x="714" y="2076"/>
                    </a:lnTo>
                    <a:lnTo>
                      <a:pt x="663" y="2057"/>
                    </a:lnTo>
                    <a:lnTo>
                      <a:pt x="613" y="2037"/>
                    </a:lnTo>
                    <a:lnTo>
                      <a:pt x="568" y="2013"/>
                    </a:lnTo>
                    <a:lnTo>
                      <a:pt x="520" y="1988"/>
                    </a:lnTo>
                    <a:lnTo>
                      <a:pt x="476" y="1961"/>
                    </a:lnTo>
                    <a:lnTo>
                      <a:pt x="433" y="1930"/>
                    </a:lnTo>
                    <a:lnTo>
                      <a:pt x="393" y="1899"/>
                    </a:lnTo>
                    <a:lnTo>
                      <a:pt x="354" y="1865"/>
                    </a:lnTo>
                    <a:lnTo>
                      <a:pt x="316" y="1830"/>
                    </a:lnTo>
                    <a:lnTo>
                      <a:pt x="281" y="1794"/>
                    </a:lnTo>
                    <a:lnTo>
                      <a:pt x="247" y="1755"/>
                    </a:lnTo>
                    <a:lnTo>
                      <a:pt x="216" y="1714"/>
                    </a:lnTo>
                    <a:lnTo>
                      <a:pt x="185" y="1673"/>
                    </a:lnTo>
                    <a:lnTo>
                      <a:pt x="158" y="1631"/>
                    </a:lnTo>
                    <a:lnTo>
                      <a:pt x="133" y="1587"/>
                    </a:lnTo>
                    <a:lnTo>
                      <a:pt x="109" y="1541"/>
                    </a:lnTo>
                    <a:lnTo>
                      <a:pt x="87" y="1495"/>
                    </a:lnTo>
                    <a:lnTo>
                      <a:pt x="68" y="1448"/>
                    </a:lnTo>
                    <a:lnTo>
                      <a:pt x="51" y="1400"/>
                    </a:lnTo>
                    <a:lnTo>
                      <a:pt x="38" y="1351"/>
                    </a:lnTo>
                    <a:lnTo>
                      <a:pt x="24" y="1300"/>
                    </a:lnTo>
                    <a:lnTo>
                      <a:pt x="15" y="1249"/>
                    </a:lnTo>
                    <a:lnTo>
                      <a:pt x="7" y="1198"/>
                    </a:lnTo>
                    <a:lnTo>
                      <a:pt x="2" y="1147"/>
                    </a:lnTo>
                    <a:lnTo>
                      <a:pt x="0" y="1094"/>
                    </a:lnTo>
                    <a:lnTo>
                      <a:pt x="0" y="1042"/>
                    </a:lnTo>
                    <a:lnTo>
                      <a:pt x="4" y="989"/>
                    </a:lnTo>
                    <a:lnTo>
                      <a:pt x="9" y="936"/>
                    </a:lnTo>
                    <a:lnTo>
                      <a:pt x="17" y="882"/>
                    </a:lnTo>
                    <a:lnTo>
                      <a:pt x="27" y="829"/>
                    </a:lnTo>
                    <a:lnTo>
                      <a:pt x="41" y="777"/>
                    </a:lnTo>
                    <a:lnTo>
                      <a:pt x="41" y="777"/>
                    </a:lnTo>
                    <a:lnTo>
                      <a:pt x="58" y="724"/>
                    </a:lnTo>
                    <a:lnTo>
                      <a:pt x="77" y="673"/>
                    </a:lnTo>
                    <a:lnTo>
                      <a:pt x="99" y="624"/>
                    </a:lnTo>
                    <a:lnTo>
                      <a:pt x="121" y="576"/>
                    </a:lnTo>
                    <a:lnTo>
                      <a:pt x="146" y="529"/>
                    </a:lnTo>
                    <a:lnTo>
                      <a:pt x="175" y="484"/>
                    </a:lnTo>
                    <a:lnTo>
                      <a:pt x="204" y="442"/>
                    </a:lnTo>
                    <a:lnTo>
                      <a:pt x="236" y="399"/>
                    </a:lnTo>
                    <a:lnTo>
                      <a:pt x="269" y="360"/>
                    </a:lnTo>
                    <a:lnTo>
                      <a:pt x="304" y="323"/>
                    </a:lnTo>
                    <a:lnTo>
                      <a:pt x="340" y="286"/>
                    </a:lnTo>
                    <a:lnTo>
                      <a:pt x="379" y="252"/>
                    </a:lnTo>
                    <a:lnTo>
                      <a:pt x="418" y="219"/>
                    </a:lnTo>
                    <a:lnTo>
                      <a:pt x="461" y="190"/>
                    </a:lnTo>
                    <a:lnTo>
                      <a:pt x="503" y="162"/>
                    </a:lnTo>
                    <a:lnTo>
                      <a:pt x="547" y="136"/>
                    </a:lnTo>
                    <a:lnTo>
                      <a:pt x="591" y="112"/>
                    </a:lnTo>
                    <a:lnTo>
                      <a:pt x="637" y="90"/>
                    </a:lnTo>
                    <a:lnTo>
                      <a:pt x="685" y="72"/>
                    </a:lnTo>
                    <a:lnTo>
                      <a:pt x="732" y="53"/>
                    </a:lnTo>
                    <a:lnTo>
                      <a:pt x="782" y="39"/>
                    </a:lnTo>
                    <a:lnTo>
                      <a:pt x="831" y="26"/>
                    </a:lnTo>
                    <a:lnTo>
                      <a:pt x="882" y="15"/>
                    </a:lnTo>
                    <a:lnTo>
                      <a:pt x="933" y="9"/>
                    </a:lnTo>
                    <a:lnTo>
                      <a:pt x="984" y="4"/>
                    </a:lnTo>
                    <a:lnTo>
                      <a:pt x="1037" y="0"/>
                    </a:lnTo>
                    <a:lnTo>
                      <a:pt x="1087" y="0"/>
                    </a:lnTo>
                    <a:lnTo>
                      <a:pt x="1140" y="4"/>
                    </a:lnTo>
                    <a:lnTo>
                      <a:pt x="1193" y="9"/>
                    </a:lnTo>
                    <a:lnTo>
                      <a:pt x="1245" y="17"/>
                    </a:lnTo>
                    <a:lnTo>
                      <a:pt x="1300" y="27"/>
                    </a:lnTo>
                    <a:lnTo>
                      <a:pt x="1353" y="41"/>
                    </a:lnTo>
                    <a:lnTo>
                      <a:pt x="1353" y="41"/>
                    </a:lnTo>
                    <a:lnTo>
                      <a:pt x="1403" y="56"/>
                    </a:lnTo>
                    <a:lnTo>
                      <a:pt x="1454" y="75"/>
                    </a:lnTo>
                    <a:lnTo>
                      <a:pt x="1504" y="97"/>
                    </a:lnTo>
                    <a:lnTo>
                      <a:pt x="1551" y="121"/>
                    </a:lnTo>
                    <a:lnTo>
                      <a:pt x="1597" y="146"/>
                    </a:lnTo>
                    <a:lnTo>
                      <a:pt x="1641" y="173"/>
                    </a:lnTo>
                    <a:lnTo>
                      <a:pt x="1684" y="202"/>
                    </a:lnTo>
                    <a:lnTo>
                      <a:pt x="1725" y="235"/>
                    </a:lnTo>
                    <a:lnTo>
                      <a:pt x="1764" y="269"/>
                    </a:lnTo>
                    <a:lnTo>
                      <a:pt x="1801" y="303"/>
                    </a:lnTo>
                    <a:lnTo>
                      <a:pt x="1837" y="340"/>
                    </a:lnTo>
                    <a:lnTo>
                      <a:pt x="1871" y="379"/>
                    </a:lnTo>
                    <a:lnTo>
                      <a:pt x="1903" y="418"/>
                    </a:lnTo>
                    <a:lnTo>
                      <a:pt x="1932" y="461"/>
                    </a:lnTo>
                    <a:lnTo>
                      <a:pt x="1959" y="503"/>
                    </a:lnTo>
                    <a:lnTo>
                      <a:pt x="1984" y="547"/>
                    </a:lnTo>
                    <a:lnTo>
                      <a:pt x="2008" y="591"/>
                    </a:lnTo>
                    <a:lnTo>
                      <a:pt x="2030" y="639"/>
                    </a:lnTo>
                    <a:lnTo>
                      <a:pt x="2049" y="685"/>
                    </a:lnTo>
                    <a:lnTo>
                      <a:pt x="2066" y="734"/>
                    </a:lnTo>
                    <a:lnTo>
                      <a:pt x="2081" y="783"/>
                    </a:lnTo>
                    <a:lnTo>
                      <a:pt x="2093" y="833"/>
                    </a:lnTo>
                    <a:lnTo>
                      <a:pt x="2103" y="884"/>
                    </a:lnTo>
                    <a:lnTo>
                      <a:pt x="2110" y="934"/>
                    </a:lnTo>
                    <a:lnTo>
                      <a:pt x="2115" y="987"/>
                    </a:lnTo>
                    <a:lnTo>
                      <a:pt x="2117" y="1038"/>
                    </a:lnTo>
                    <a:lnTo>
                      <a:pt x="2117" y="1091"/>
                    </a:lnTo>
                    <a:lnTo>
                      <a:pt x="2114" y="1145"/>
                    </a:lnTo>
                    <a:lnTo>
                      <a:pt x="2109" y="1198"/>
                    </a:lnTo>
                    <a:lnTo>
                      <a:pt x="2100" y="1250"/>
                    </a:lnTo>
                    <a:lnTo>
                      <a:pt x="2090" y="1303"/>
                    </a:lnTo>
                    <a:lnTo>
                      <a:pt x="2076" y="1357"/>
                    </a:lnTo>
                    <a:lnTo>
                      <a:pt x="2076" y="1357"/>
                    </a:lnTo>
                    <a:close/>
                  </a:path>
                </a:pathLst>
              </a:custGeom>
              <a:noFill/>
              <a:ln w="38100" cmpd="sng">
                <a:solidFill>
                  <a:schemeClr val="bg2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pt-PT">
                  <a:solidFill>
                    <a:srgbClr val="FFFFFF"/>
                  </a:solidFill>
                </a:endParaRPr>
              </a:p>
            </p:txBody>
          </p:sp>
          <p:sp>
            <p:nvSpPr>
              <p:cNvPr id="71250" name="Freeform 9810"/>
              <p:cNvSpPr>
                <a:spLocks/>
              </p:cNvSpPr>
              <p:nvPr userDrawn="1"/>
            </p:nvSpPr>
            <p:spPr bwMode="auto">
              <a:xfrm>
                <a:off x="473" y="388"/>
                <a:ext cx="1060" cy="1032"/>
              </a:xfrm>
              <a:custGeom>
                <a:avLst/>
                <a:gdLst/>
                <a:ahLst/>
                <a:cxnLst>
                  <a:cxn ang="0">
                    <a:pos x="2059" y="1408"/>
                  </a:cxn>
                  <a:cxn ang="0">
                    <a:pos x="1996" y="1558"/>
                  </a:cxn>
                  <a:cxn ang="0">
                    <a:pos x="1913" y="1692"/>
                  </a:cxn>
                  <a:cxn ang="0">
                    <a:pos x="1813" y="1811"/>
                  </a:cxn>
                  <a:cxn ang="0">
                    <a:pos x="1699" y="1913"/>
                  </a:cxn>
                  <a:cxn ang="0">
                    <a:pos x="1570" y="1998"/>
                  </a:cxn>
                  <a:cxn ang="0">
                    <a:pos x="1432" y="2062"/>
                  </a:cxn>
                  <a:cxn ang="0">
                    <a:pos x="1286" y="2106"/>
                  </a:cxn>
                  <a:cxn ang="0">
                    <a:pos x="1133" y="2130"/>
                  </a:cxn>
                  <a:cxn ang="0">
                    <a:pos x="977" y="2130"/>
                  </a:cxn>
                  <a:cxn ang="0">
                    <a:pos x="819" y="2105"/>
                  </a:cxn>
                  <a:cxn ang="0">
                    <a:pos x="714" y="2076"/>
                  </a:cxn>
                  <a:cxn ang="0">
                    <a:pos x="566" y="2013"/>
                  </a:cxn>
                  <a:cxn ang="0">
                    <a:pos x="433" y="1930"/>
                  </a:cxn>
                  <a:cxn ang="0">
                    <a:pos x="316" y="1829"/>
                  </a:cxn>
                  <a:cxn ang="0">
                    <a:pos x="216" y="1714"/>
                  </a:cxn>
                  <a:cxn ang="0">
                    <a:pos x="133" y="1587"/>
                  </a:cxn>
                  <a:cxn ang="0">
                    <a:pos x="68" y="1447"/>
                  </a:cxn>
                  <a:cxn ang="0">
                    <a:pos x="24" y="1299"/>
                  </a:cxn>
                  <a:cxn ang="0">
                    <a:pos x="2" y="1147"/>
                  </a:cxn>
                  <a:cxn ang="0">
                    <a:pos x="3" y="989"/>
                  </a:cxn>
                  <a:cxn ang="0">
                    <a:pos x="27" y="829"/>
                  </a:cxn>
                  <a:cxn ang="0">
                    <a:pos x="58" y="724"/>
                  </a:cxn>
                  <a:cxn ang="0">
                    <a:pos x="121" y="574"/>
                  </a:cxn>
                  <a:cxn ang="0">
                    <a:pos x="204" y="440"/>
                  </a:cxn>
                  <a:cxn ang="0">
                    <a:pos x="304" y="321"/>
                  </a:cxn>
                  <a:cxn ang="0">
                    <a:pos x="418" y="219"/>
                  </a:cxn>
                  <a:cxn ang="0">
                    <a:pos x="547" y="136"/>
                  </a:cxn>
                  <a:cxn ang="0">
                    <a:pos x="685" y="70"/>
                  </a:cxn>
                  <a:cxn ang="0">
                    <a:pos x="831" y="25"/>
                  </a:cxn>
                  <a:cxn ang="0">
                    <a:pos x="984" y="3"/>
                  </a:cxn>
                  <a:cxn ang="0">
                    <a:pos x="1140" y="3"/>
                  </a:cxn>
                  <a:cxn ang="0">
                    <a:pos x="1298" y="27"/>
                  </a:cxn>
                  <a:cxn ang="0">
                    <a:pos x="1403" y="56"/>
                  </a:cxn>
                  <a:cxn ang="0">
                    <a:pos x="1551" y="119"/>
                  </a:cxn>
                  <a:cxn ang="0">
                    <a:pos x="1684" y="202"/>
                  </a:cxn>
                  <a:cxn ang="0">
                    <a:pos x="1801" y="302"/>
                  </a:cxn>
                  <a:cxn ang="0">
                    <a:pos x="1901" y="418"/>
                  </a:cxn>
                  <a:cxn ang="0">
                    <a:pos x="1984" y="547"/>
                  </a:cxn>
                  <a:cxn ang="0">
                    <a:pos x="2049" y="684"/>
                  </a:cxn>
                  <a:cxn ang="0">
                    <a:pos x="2093" y="832"/>
                  </a:cxn>
                  <a:cxn ang="0">
                    <a:pos x="2115" y="987"/>
                  </a:cxn>
                  <a:cxn ang="0">
                    <a:pos x="2113" y="1143"/>
                  </a:cxn>
                  <a:cxn ang="0">
                    <a:pos x="2090" y="1303"/>
                  </a:cxn>
                </a:cxnLst>
                <a:rect l="0" t="0" r="r" b="b"/>
                <a:pathLst>
                  <a:path w="2117" h="2132">
                    <a:moveTo>
                      <a:pt x="2076" y="1357"/>
                    </a:moveTo>
                    <a:lnTo>
                      <a:pt x="2076" y="1357"/>
                    </a:lnTo>
                    <a:lnTo>
                      <a:pt x="2059" y="1408"/>
                    </a:lnTo>
                    <a:lnTo>
                      <a:pt x="2040" y="1459"/>
                    </a:lnTo>
                    <a:lnTo>
                      <a:pt x="2020" y="1510"/>
                    </a:lnTo>
                    <a:lnTo>
                      <a:pt x="1996" y="1558"/>
                    </a:lnTo>
                    <a:lnTo>
                      <a:pt x="1971" y="1604"/>
                    </a:lnTo>
                    <a:lnTo>
                      <a:pt x="1944" y="1648"/>
                    </a:lnTo>
                    <a:lnTo>
                      <a:pt x="1913" y="1692"/>
                    </a:lnTo>
                    <a:lnTo>
                      <a:pt x="1882" y="1733"/>
                    </a:lnTo>
                    <a:lnTo>
                      <a:pt x="1848" y="1773"/>
                    </a:lnTo>
                    <a:lnTo>
                      <a:pt x="1813" y="1811"/>
                    </a:lnTo>
                    <a:lnTo>
                      <a:pt x="1777" y="1846"/>
                    </a:lnTo>
                    <a:lnTo>
                      <a:pt x="1738" y="1880"/>
                    </a:lnTo>
                    <a:lnTo>
                      <a:pt x="1699" y="1913"/>
                    </a:lnTo>
                    <a:lnTo>
                      <a:pt x="1656" y="1943"/>
                    </a:lnTo>
                    <a:lnTo>
                      <a:pt x="1614" y="1970"/>
                    </a:lnTo>
                    <a:lnTo>
                      <a:pt x="1570" y="1998"/>
                    </a:lnTo>
                    <a:lnTo>
                      <a:pt x="1526" y="2021"/>
                    </a:lnTo>
                    <a:lnTo>
                      <a:pt x="1480" y="2042"/>
                    </a:lnTo>
                    <a:lnTo>
                      <a:pt x="1432" y="2062"/>
                    </a:lnTo>
                    <a:lnTo>
                      <a:pt x="1385" y="2079"/>
                    </a:lnTo>
                    <a:lnTo>
                      <a:pt x="1335" y="2094"/>
                    </a:lnTo>
                    <a:lnTo>
                      <a:pt x="1286" y="2106"/>
                    </a:lnTo>
                    <a:lnTo>
                      <a:pt x="1235" y="2117"/>
                    </a:lnTo>
                    <a:lnTo>
                      <a:pt x="1184" y="2125"/>
                    </a:lnTo>
                    <a:lnTo>
                      <a:pt x="1133" y="2130"/>
                    </a:lnTo>
                    <a:lnTo>
                      <a:pt x="1080" y="2132"/>
                    </a:lnTo>
                    <a:lnTo>
                      <a:pt x="1030" y="2132"/>
                    </a:lnTo>
                    <a:lnTo>
                      <a:pt x="977" y="2130"/>
                    </a:lnTo>
                    <a:lnTo>
                      <a:pt x="924" y="2125"/>
                    </a:lnTo>
                    <a:lnTo>
                      <a:pt x="872" y="2117"/>
                    </a:lnTo>
                    <a:lnTo>
                      <a:pt x="819" y="2105"/>
                    </a:lnTo>
                    <a:lnTo>
                      <a:pt x="766" y="2091"/>
                    </a:lnTo>
                    <a:lnTo>
                      <a:pt x="766" y="2091"/>
                    </a:lnTo>
                    <a:lnTo>
                      <a:pt x="714" y="2076"/>
                    </a:lnTo>
                    <a:lnTo>
                      <a:pt x="663" y="2057"/>
                    </a:lnTo>
                    <a:lnTo>
                      <a:pt x="613" y="2035"/>
                    </a:lnTo>
                    <a:lnTo>
                      <a:pt x="566" y="2013"/>
                    </a:lnTo>
                    <a:lnTo>
                      <a:pt x="520" y="1987"/>
                    </a:lnTo>
                    <a:lnTo>
                      <a:pt x="476" y="1959"/>
                    </a:lnTo>
                    <a:lnTo>
                      <a:pt x="433" y="1930"/>
                    </a:lnTo>
                    <a:lnTo>
                      <a:pt x="392" y="1897"/>
                    </a:lnTo>
                    <a:lnTo>
                      <a:pt x="353" y="1865"/>
                    </a:lnTo>
                    <a:lnTo>
                      <a:pt x="316" y="1829"/>
                    </a:lnTo>
                    <a:lnTo>
                      <a:pt x="280" y="1792"/>
                    </a:lnTo>
                    <a:lnTo>
                      <a:pt x="246" y="1755"/>
                    </a:lnTo>
                    <a:lnTo>
                      <a:pt x="216" y="1714"/>
                    </a:lnTo>
                    <a:lnTo>
                      <a:pt x="185" y="1673"/>
                    </a:lnTo>
                    <a:lnTo>
                      <a:pt x="158" y="1631"/>
                    </a:lnTo>
                    <a:lnTo>
                      <a:pt x="133" y="1587"/>
                    </a:lnTo>
                    <a:lnTo>
                      <a:pt x="109" y="1541"/>
                    </a:lnTo>
                    <a:lnTo>
                      <a:pt x="87" y="1495"/>
                    </a:lnTo>
                    <a:lnTo>
                      <a:pt x="68" y="1447"/>
                    </a:lnTo>
                    <a:lnTo>
                      <a:pt x="51" y="1398"/>
                    </a:lnTo>
                    <a:lnTo>
                      <a:pt x="37" y="1350"/>
                    </a:lnTo>
                    <a:lnTo>
                      <a:pt x="24" y="1299"/>
                    </a:lnTo>
                    <a:lnTo>
                      <a:pt x="15" y="1248"/>
                    </a:lnTo>
                    <a:lnTo>
                      <a:pt x="7" y="1198"/>
                    </a:lnTo>
                    <a:lnTo>
                      <a:pt x="2" y="1147"/>
                    </a:lnTo>
                    <a:lnTo>
                      <a:pt x="0" y="1094"/>
                    </a:lnTo>
                    <a:lnTo>
                      <a:pt x="0" y="1041"/>
                    </a:lnTo>
                    <a:lnTo>
                      <a:pt x="3" y="989"/>
                    </a:lnTo>
                    <a:lnTo>
                      <a:pt x="8" y="936"/>
                    </a:lnTo>
                    <a:lnTo>
                      <a:pt x="17" y="882"/>
                    </a:lnTo>
                    <a:lnTo>
                      <a:pt x="27" y="829"/>
                    </a:lnTo>
                    <a:lnTo>
                      <a:pt x="41" y="776"/>
                    </a:lnTo>
                    <a:lnTo>
                      <a:pt x="41" y="776"/>
                    </a:lnTo>
                    <a:lnTo>
                      <a:pt x="58" y="724"/>
                    </a:lnTo>
                    <a:lnTo>
                      <a:pt x="76" y="673"/>
                    </a:lnTo>
                    <a:lnTo>
                      <a:pt x="97" y="623"/>
                    </a:lnTo>
                    <a:lnTo>
                      <a:pt x="121" y="574"/>
                    </a:lnTo>
                    <a:lnTo>
                      <a:pt x="146" y="528"/>
                    </a:lnTo>
                    <a:lnTo>
                      <a:pt x="173" y="484"/>
                    </a:lnTo>
                    <a:lnTo>
                      <a:pt x="204" y="440"/>
                    </a:lnTo>
                    <a:lnTo>
                      <a:pt x="234" y="399"/>
                    </a:lnTo>
                    <a:lnTo>
                      <a:pt x="268" y="360"/>
                    </a:lnTo>
                    <a:lnTo>
                      <a:pt x="304" y="321"/>
                    </a:lnTo>
                    <a:lnTo>
                      <a:pt x="340" y="285"/>
                    </a:lnTo>
                    <a:lnTo>
                      <a:pt x="379" y="251"/>
                    </a:lnTo>
                    <a:lnTo>
                      <a:pt x="418" y="219"/>
                    </a:lnTo>
                    <a:lnTo>
                      <a:pt x="460" y="190"/>
                    </a:lnTo>
                    <a:lnTo>
                      <a:pt x="503" y="161"/>
                    </a:lnTo>
                    <a:lnTo>
                      <a:pt x="547" y="136"/>
                    </a:lnTo>
                    <a:lnTo>
                      <a:pt x="591" y="112"/>
                    </a:lnTo>
                    <a:lnTo>
                      <a:pt x="637" y="90"/>
                    </a:lnTo>
                    <a:lnTo>
                      <a:pt x="685" y="70"/>
                    </a:lnTo>
                    <a:lnTo>
                      <a:pt x="732" y="53"/>
                    </a:lnTo>
                    <a:lnTo>
                      <a:pt x="781" y="39"/>
                    </a:lnTo>
                    <a:lnTo>
                      <a:pt x="831" y="25"/>
                    </a:lnTo>
                    <a:lnTo>
                      <a:pt x="882" y="15"/>
                    </a:lnTo>
                    <a:lnTo>
                      <a:pt x="933" y="8"/>
                    </a:lnTo>
                    <a:lnTo>
                      <a:pt x="984" y="3"/>
                    </a:lnTo>
                    <a:lnTo>
                      <a:pt x="1036" y="0"/>
                    </a:lnTo>
                    <a:lnTo>
                      <a:pt x="1087" y="0"/>
                    </a:lnTo>
                    <a:lnTo>
                      <a:pt x="1140" y="3"/>
                    </a:lnTo>
                    <a:lnTo>
                      <a:pt x="1193" y="8"/>
                    </a:lnTo>
                    <a:lnTo>
                      <a:pt x="1245" y="15"/>
                    </a:lnTo>
                    <a:lnTo>
                      <a:pt x="1298" y="27"/>
                    </a:lnTo>
                    <a:lnTo>
                      <a:pt x="1351" y="41"/>
                    </a:lnTo>
                    <a:lnTo>
                      <a:pt x="1351" y="41"/>
                    </a:lnTo>
                    <a:lnTo>
                      <a:pt x="1403" y="56"/>
                    </a:lnTo>
                    <a:lnTo>
                      <a:pt x="1454" y="75"/>
                    </a:lnTo>
                    <a:lnTo>
                      <a:pt x="1504" y="97"/>
                    </a:lnTo>
                    <a:lnTo>
                      <a:pt x="1551" y="119"/>
                    </a:lnTo>
                    <a:lnTo>
                      <a:pt x="1597" y="144"/>
                    </a:lnTo>
                    <a:lnTo>
                      <a:pt x="1641" y="173"/>
                    </a:lnTo>
                    <a:lnTo>
                      <a:pt x="1684" y="202"/>
                    </a:lnTo>
                    <a:lnTo>
                      <a:pt x="1724" y="234"/>
                    </a:lnTo>
                    <a:lnTo>
                      <a:pt x="1763" y="267"/>
                    </a:lnTo>
                    <a:lnTo>
                      <a:pt x="1801" y="302"/>
                    </a:lnTo>
                    <a:lnTo>
                      <a:pt x="1836" y="340"/>
                    </a:lnTo>
                    <a:lnTo>
                      <a:pt x="1870" y="377"/>
                    </a:lnTo>
                    <a:lnTo>
                      <a:pt x="1901" y="418"/>
                    </a:lnTo>
                    <a:lnTo>
                      <a:pt x="1932" y="459"/>
                    </a:lnTo>
                    <a:lnTo>
                      <a:pt x="1959" y="503"/>
                    </a:lnTo>
                    <a:lnTo>
                      <a:pt x="1984" y="547"/>
                    </a:lnTo>
                    <a:lnTo>
                      <a:pt x="2008" y="591"/>
                    </a:lnTo>
                    <a:lnTo>
                      <a:pt x="2030" y="637"/>
                    </a:lnTo>
                    <a:lnTo>
                      <a:pt x="2049" y="684"/>
                    </a:lnTo>
                    <a:lnTo>
                      <a:pt x="2066" y="734"/>
                    </a:lnTo>
                    <a:lnTo>
                      <a:pt x="2079" y="783"/>
                    </a:lnTo>
                    <a:lnTo>
                      <a:pt x="2093" y="832"/>
                    </a:lnTo>
                    <a:lnTo>
                      <a:pt x="2102" y="883"/>
                    </a:lnTo>
                    <a:lnTo>
                      <a:pt x="2110" y="934"/>
                    </a:lnTo>
                    <a:lnTo>
                      <a:pt x="2115" y="987"/>
                    </a:lnTo>
                    <a:lnTo>
                      <a:pt x="2117" y="1038"/>
                    </a:lnTo>
                    <a:lnTo>
                      <a:pt x="2117" y="1090"/>
                    </a:lnTo>
                    <a:lnTo>
                      <a:pt x="2113" y="1143"/>
                    </a:lnTo>
                    <a:lnTo>
                      <a:pt x="2108" y="1198"/>
                    </a:lnTo>
                    <a:lnTo>
                      <a:pt x="2100" y="1250"/>
                    </a:lnTo>
                    <a:lnTo>
                      <a:pt x="2090" y="1303"/>
                    </a:lnTo>
                    <a:lnTo>
                      <a:pt x="2076" y="1357"/>
                    </a:lnTo>
                    <a:lnTo>
                      <a:pt x="2076" y="1357"/>
                    </a:lnTo>
                    <a:close/>
                  </a:path>
                </a:pathLst>
              </a:custGeom>
              <a:noFill/>
              <a:ln w="38100" cmpd="sng">
                <a:solidFill>
                  <a:schemeClr val="bg2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pt-PT">
                  <a:solidFill>
                    <a:srgbClr val="FFFFFF"/>
                  </a:solidFill>
                </a:endParaRPr>
              </a:p>
            </p:txBody>
          </p:sp>
          <p:sp>
            <p:nvSpPr>
              <p:cNvPr id="71251" name="Freeform 9811"/>
              <p:cNvSpPr>
                <a:spLocks/>
              </p:cNvSpPr>
              <p:nvPr userDrawn="1"/>
            </p:nvSpPr>
            <p:spPr bwMode="auto">
              <a:xfrm>
                <a:off x="530" y="487"/>
                <a:ext cx="805" cy="641"/>
              </a:xfrm>
              <a:custGeom>
                <a:avLst/>
                <a:gdLst/>
                <a:ahLst/>
                <a:cxnLst>
                  <a:cxn ang="0">
                    <a:pos x="0" y="1326"/>
                  </a:cxn>
                  <a:cxn ang="0">
                    <a:pos x="0" y="1326"/>
                  </a:cxn>
                  <a:cxn ang="0">
                    <a:pos x="26" y="1243"/>
                  </a:cxn>
                  <a:cxn ang="0">
                    <a:pos x="53" y="1162"/>
                  </a:cxn>
                  <a:cxn ang="0">
                    <a:pos x="83" y="1082"/>
                  </a:cxn>
                  <a:cxn ang="0">
                    <a:pos x="116" y="1005"/>
                  </a:cxn>
                  <a:cxn ang="0">
                    <a:pos x="151" y="931"/>
                  </a:cxn>
                  <a:cxn ang="0">
                    <a:pos x="189" y="858"/>
                  </a:cxn>
                  <a:cxn ang="0">
                    <a:pos x="228" y="786"/>
                  </a:cxn>
                  <a:cxn ang="0">
                    <a:pos x="269" y="718"/>
                  </a:cxn>
                  <a:cxn ang="0">
                    <a:pos x="311" y="654"/>
                  </a:cxn>
                  <a:cxn ang="0">
                    <a:pos x="357" y="591"/>
                  </a:cxn>
                  <a:cxn ang="0">
                    <a:pos x="403" y="531"/>
                  </a:cxn>
                  <a:cxn ang="0">
                    <a:pos x="452" y="474"/>
                  </a:cxn>
                  <a:cxn ang="0">
                    <a:pos x="501" y="419"/>
                  </a:cxn>
                  <a:cxn ang="0">
                    <a:pos x="552" y="367"/>
                  </a:cxn>
                  <a:cxn ang="0">
                    <a:pos x="605" y="319"/>
                  </a:cxn>
                  <a:cxn ang="0">
                    <a:pos x="658" y="273"/>
                  </a:cxn>
                  <a:cxn ang="0">
                    <a:pos x="714" y="231"/>
                  </a:cxn>
                  <a:cxn ang="0">
                    <a:pos x="768" y="192"/>
                  </a:cxn>
                  <a:cxn ang="0">
                    <a:pos x="826" y="156"/>
                  </a:cxn>
                  <a:cxn ang="0">
                    <a:pos x="884" y="124"/>
                  </a:cxn>
                  <a:cxn ang="0">
                    <a:pos x="941" y="97"/>
                  </a:cxn>
                  <a:cxn ang="0">
                    <a:pos x="1001" y="71"/>
                  </a:cxn>
                  <a:cxn ang="0">
                    <a:pos x="1060" y="49"/>
                  </a:cxn>
                  <a:cxn ang="0">
                    <a:pos x="1120" y="32"/>
                  </a:cxn>
                  <a:cxn ang="0">
                    <a:pos x="1181" y="17"/>
                  </a:cxn>
                  <a:cxn ang="0">
                    <a:pos x="1242" y="8"/>
                  </a:cxn>
                  <a:cxn ang="0">
                    <a:pos x="1303" y="1"/>
                  </a:cxn>
                  <a:cxn ang="0">
                    <a:pos x="1334" y="0"/>
                  </a:cxn>
                  <a:cxn ang="0">
                    <a:pos x="1364" y="0"/>
                  </a:cxn>
                  <a:cxn ang="0">
                    <a:pos x="1395" y="0"/>
                  </a:cxn>
                  <a:cxn ang="0">
                    <a:pos x="1425" y="1"/>
                  </a:cxn>
                  <a:cxn ang="0">
                    <a:pos x="1456" y="5"/>
                  </a:cxn>
                  <a:cxn ang="0">
                    <a:pos x="1487" y="8"/>
                  </a:cxn>
                  <a:cxn ang="0">
                    <a:pos x="1517" y="13"/>
                  </a:cxn>
                  <a:cxn ang="0">
                    <a:pos x="1548" y="18"/>
                  </a:cxn>
                  <a:cxn ang="0">
                    <a:pos x="1578" y="25"/>
                  </a:cxn>
                  <a:cxn ang="0">
                    <a:pos x="1609" y="34"/>
                  </a:cxn>
                </a:cxnLst>
                <a:rect l="0" t="0" r="r" b="b"/>
                <a:pathLst>
                  <a:path w="1609" h="1326">
                    <a:moveTo>
                      <a:pt x="0" y="1326"/>
                    </a:moveTo>
                    <a:lnTo>
                      <a:pt x="0" y="1326"/>
                    </a:lnTo>
                    <a:lnTo>
                      <a:pt x="26" y="1243"/>
                    </a:lnTo>
                    <a:lnTo>
                      <a:pt x="53" y="1162"/>
                    </a:lnTo>
                    <a:lnTo>
                      <a:pt x="83" y="1082"/>
                    </a:lnTo>
                    <a:lnTo>
                      <a:pt x="116" y="1005"/>
                    </a:lnTo>
                    <a:lnTo>
                      <a:pt x="151" y="931"/>
                    </a:lnTo>
                    <a:lnTo>
                      <a:pt x="189" y="858"/>
                    </a:lnTo>
                    <a:lnTo>
                      <a:pt x="228" y="786"/>
                    </a:lnTo>
                    <a:lnTo>
                      <a:pt x="269" y="718"/>
                    </a:lnTo>
                    <a:lnTo>
                      <a:pt x="311" y="654"/>
                    </a:lnTo>
                    <a:lnTo>
                      <a:pt x="357" y="591"/>
                    </a:lnTo>
                    <a:lnTo>
                      <a:pt x="403" y="531"/>
                    </a:lnTo>
                    <a:lnTo>
                      <a:pt x="452" y="474"/>
                    </a:lnTo>
                    <a:lnTo>
                      <a:pt x="501" y="419"/>
                    </a:lnTo>
                    <a:lnTo>
                      <a:pt x="552" y="367"/>
                    </a:lnTo>
                    <a:lnTo>
                      <a:pt x="605" y="319"/>
                    </a:lnTo>
                    <a:lnTo>
                      <a:pt x="658" y="273"/>
                    </a:lnTo>
                    <a:lnTo>
                      <a:pt x="714" y="231"/>
                    </a:lnTo>
                    <a:lnTo>
                      <a:pt x="768" y="192"/>
                    </a:lnTo>
                    <a:lnTo>
                      <a:pt x="826" y="156"/>
                    </a:lnTo>
                    <a:lnTo>
                      <a:pt x="884" y="124"/>
                    </a:lnTo>
                    <a:lnTo>
                      <a:pt x="941" y="97"/>
                    </a:lnTo>
                    <a:lnTo>
                      <a:pt x="1001" y="71"/>
                    </a:lnTo>
                    <a:lnTo>
                      <a:pt x="1060" y="49"/>
                    </a:lnTo>
                    <a:lnTo>
                      <a:pt x="1120" y="32"/>
                    </a:lnTo>
                    <a:lnTo>
                      <a:pt x="1181" y="17"/>
                    </a:lnTo>
                    <a:lnTo>
                      <a:pt x="1242" y="8"/>
                    </a:lnTo>
                    <a:lnTo>
                      <a:pt x="1303" y="1"/>
                    </a:lnTo>
                    <a:lnTo>
                      <a:pt x="1334" y="0"/>
                    </a:lnTo>
                    <a:lnTo>
                      <a:pt x="1364" y="0"/>
                    </a:lnTo>
                    <a:lnTo>
                      <a:pt x="1395" y="0"/>
                    </a:lnTo>
                    <a:lnTo>
                      <a:pt x="1425" y="1"/>
                    </a:lnTo>
                    <a:lnTo>
                      <a:pt x="1456" y="5"/>
                    </a:lnTo>
                    <a:lnTo>
                      <a:pt x="1487" y="8"/>
                    </a:lnTo>
                    <a:lnTo>
                      <a:pt x="1517" y="13"/>
                    </a:lnTo>
                    <a:lnTo>
                      <a:pt x="1548" y="18"/>
                    </a:lnTo>
                    <a:lnTo>
                      <a:pt x="1578" y="25"/>
                    </a:lnTo>
                    <a:lnTo>
                      <a:pt x="1609" y="34"/>
                    </a:lnTo>
                  </a:path>
                </a:pathLst>
              </a:custGeom>
              <a:noFill/>
              <a:ln w="38100" cmpd="sng">
                <a:solidFill>
                  <a:schemeClr val="bg2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pt-PT">
                  <a:solidFill>
                    <a:srgbClr val="FFFFFF"/>
                  </a:solidFill>
                </a:endParaRPr>
              </a:p>
            </p:txBody>
          </p:sp>
          <p:sp>
            <p:nvSpPr>
              <p:cNvPr id="71252" name="Freeform 9812"/>
              <p:cNvSpPr>
                <a:spLocks/>
              </p:cNvSpPr>
              <p:nvPr userDrawn="1"/>
            </p:nvSpPr>
            <p:spPr bwMode="auto">
              <a:xfrm>
                <a:off x="941" y="392"/>
                <a:ext cx="409" cy="933"/>
              </a:xfrm>
              <a:custGeom>
                <a:avLst/>
                <a:gdLst/>
                <a:ahLst/>
                <a:cxnLst>
                  <a:cxn ang="0">
                    <a:pos x="730" y="1928"/>
                  </a:cxn>
                  <a:cxn ang="0">
                    <a:pos x="730" y="1928"/>
                  </a:cxn>
                  <a:cxn ang="0">
                    <a:pos x="752" y="1845"/>
                  </a:cxn>
                  <a:cxn ang="0">
                    <a:pos x="771" y="1762"/>
                  </a:cxn>
                  <a:cxn ang="0">
                    <a:pos x="786" y="1680"/>
                  </a:cxn>
                  <a:cxn ang="0">
                    <a:pos x="800" y="1599"/>
                  </a:cxn>
                  <a:cxn ang="0">
                    <a:pos x="808" y="1517"/>
                  </a:cxn>
                  <a:cxn ang="0">
                    <a:pos x="813" y="1436"/>
                  </a:cxn>
                  <a:cxn ang="0">
                    <a:pos x="817" y="1358"/>
                  </a:cxn>
                  <a:cxn ang="0">
                    <a:pos x="815" y="1278"/>
                  </a:cxn>
                  <a:cxn ang="0">
                    <a:pos x="812" y="1201"/>
                  </a:cxn>
                  <a:cxn ang="0">
                    <a:pos x="805" y="1125"/>
                  </a:cxn>
                  <a:cxn ang="0">
                    <a:pos x="796" y="1050"/>
                  </a:cxn>
                  <a:cxn ang="0">
                    <a:pos x="783" y="977"/>
                  </a:cxn>
                  <a:cxn ang="0">
                    <a:pos x="768" y="906"/>
                  </a:cxn>
                  <a:cxn ang="0">
                    <a:pos x="751" y="836"/>
                  </a:cxn>
                  <a:cxn ang="0">
                    <a:pos x="729" y="767"/>
                  </a:cxn>
                  <a:cxn ang="0">
                    <a:pos x="706" y="702"/>
                  </a:cxn>
                  <a:cxn ang="0">
                    <a:pos x="679" y="637"/>
                  </a:cxn>
                  <a:cxn ang="0">
                    <a:pos x="650" y="575"/>
                  </a:cxn>
                  <a:cxn ang="0">
                    <a:pos x="620" y="515"/>
                  </a:cxn>
                  <a:cxn ang="0">
                    <a:pos x="586" y="457"/>
                  </a:cxn>
                  <a:cxn ang="0">
                    <a:pos x="548" y="403"/>
                  </a:cxn>
                  <a:cxn ang="0">
                    <a:pos x="511" y="352"/>
                  </a:cxn>
                  <a:cxn ang="0">
                    <a:pos x="469" y="301"/>
                  </a:cxn>
                  <a:cxn ang="0">
                    <a:pos x="426" y="255"/>
                  </a:cxn>
                  <a:cxn ang="0">
                    <a:pos x="380" y="211"/>
                  </a:cxn>
                  <a:cxn ang="0">
                    <a:pos x="333" y="172"/>
                  </a:cxn>
                  <a:cxn ang="0">
                    <a:pos x="282" y="135"/>
                  </a:cxn>
                  <a:cxn ang="0">
                    <a:pos x="229" y="101"/>
                  </a:cxn>
                  <a:cxn ang="0">
                    <a:pos x="175" y="70"/>
                  </a:cxn>
                  <a:cxn ang="0">
                    <a:pos x="147" y="56"/>
                  </a:cxn>
                  <a:cxn ang="0">
                    <a:pos x="119" y="43"/>
                  </a:cxn>
                  <a:cxn ang="0">
                    <a:pos x="90" y="31"/>
                  </a:cxn>
                  <a:cxn ang="0">
                    <a:pos x="61" y="19"/>
                  </a:cxn>
                  <a:cxn ang="0">
                    <a:pos x="30" y="9"/>
                  </a:cxn>
                  <a:cxn ang="0">
                    <a:pos x="0" y="0"/>
                  </a:cxn>
                </a:cxnLst>
                <a:rect l="0" t="0" r="r" b="b"/>
                <a:pathLst>
                  <a:path w="817" h="1928">
                    <a:moveTo>
                      <a:pt x="730" y="1928"/>
                    </a:moveTo>
                    <a:lnTo>
                      <a:pt x="730" y="1928"/>
                    </a:lnTo>
                    <a:lnTo>
                      <a:pt x="752" y="1845"/>
                    </a:lnTo>
                    <a:lnTo>
                      <a:pt x="771" y="1762"/>
                    </a:lnTo>
                    <a:lnTo>
                      <a:pt x="786" y="1680"/>
                    </a:lnTo>
                    <a:lnTo>
                      <a:pt x="800" y="1599"/>
                    </a:lnTo>
                    <a:lnTo>
                      <a:pt x="808" y="1517"/>
                    </a:lnTo>
                    <a:lnTo>
                      <a:pt x="813" y="1436"/>
                    </a:lnTo>
                    <a:lnTo>
                      <a:pt x="817" y="1358"/>
                    </a:lnTo>
                    <a:lnTo>
                      <a:pt x="815" y="1278"/>
                    </a:lnTo>
                    <a:lnTo>
                      <a:pt x="812" y="1201"/>
                    </a:lnTo>
                    <a:lnTo>
                      <a:pt x="805" y="1125"/>
                    </a:lnTo>
                    <a:lnTo>
                      <a:pt x="796" y="1050"/>
                    </a:lnTo>
                    <a:lnTo>
                      <a:pt x="783" y="977"/>
                    </a:lnTo>
                    <a:lnTo>
                      <a:pt x="768" y="906"/>
                    </a:lnTo>
                    <a:lnTo>
                      <a:pt x="751" y="836"/>
                    </a:lnTo>
                    <a:lnTo>
                      <a:pt x="729" y="767"/>
                    </a:lnTo>
                    <a:lnTo>
                      <a:pt x="706" y="702"/>
                    </a:lnTo>
                    <a:lnTo>
                      <a:pt x="679" y="637"/>
                    </a:lnTo>
                    <a:lnTo>
                      <a:pt x="650" y="575"/>
                    </a:lnTo>
                    <a:lnTo>
                      <a:pt x="620" y="515"/>
                    </a:lnTo>
                    <a:lnTo>
                      <a:pt x="586" y="457"/>
                    </a:lnTo>
                    <a:lnTo>
                      <a:pt x="548" y="403"/>
                    </a:lnTo>
                    <a:lnTo>
                      <a:pt x="511" y="352"/>
                    </a:lnTo>
                    <a:lnTo>
                      <a:pt x="469" y="301"/>
                    </a:lnTo>
                    <a:lnTo>
                      <a:pt x="426" y="255"/>
                    </a:lnTo>
                    <a:lnTo>
                      <a:pt x="380" y="211"/>
                    </a:lnTo>
                    <a:lnTo>
                      <a:pt x="333" y="172"/>
                    </a:lnTo>
                    <a:lnTo>
                      <a:pt x="282" y="135"/>
                    </a:lnTo>
                    <a:lnTo>
                      <a:pt x="229" y="101"/>
                    </a:lnTo>
                    <a:lnTo>
                      <a:pt x="175" y="70"/>
                    </a:lnTo>
                    <a:lnTo>
                      <a:pt x="147" y="56"/>
                    </a:lnTo>
                    <a:lnTo>
                      <a:pt x="119" y="43"/>
                    </a:lnTo>
                    <a:lnTo>
                      <a:pt x="90" y="31"/>
                    </a:lnTo>
                    <a:lnTo>
                      <a:pt x="61" y="19"/>
                    </a:lnTo>
                    <a:lnTo>
                      <a:pt x="30" y="9"/>
                    </a:lnTo>
                    <a:lnTo>
                      <a:pt x="0" y="0"/>
                    </a:lnTo>
                  </a:path>
                </a:pathLst>
              </a:custGeom>
              <a:noFill/>
              <a:ln w="38100" cmpd="sng">
                <a:solidFill>
                  <a:schemeClr val="bg2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pt-PT">
                  <a:solidFill>
                    <a:srgbClr val="FFFFFF"/>
                  </a:solidFill>
                </a:endParaRPr>
              </a:p>
            </p:txBody>
          </p:sp>
        </p:grpSp>
      </p:grpSp>
      <p:pic>
        <p:nvPicPr>
          <p:cNvPr id="7" name="Imagem 53" descr="logo_trans.gif"/>
          <p:cNvPicPr>
            <a:picLocks noChangeAspect="1"/>
          </p:cNvPicPr>
          <p:nvPr userDrawn="1"/>
        </p:nvPicPr>
        <p:blipFill>
          <a:blip r:embed="rId16" cstate="print"/>
          <a:srcRect/>
          <a:stretch>
            <a:fillRect/>
          </a:stretch>
        </p:blipFill>
        <p:spPr bwMode="auto">
          <a:xfrm>
            <a:off x="7667625" y="5835650"/>
            <a:ext cx="1466850" cy="1022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dk2" tx1="lt1" bg2="dk1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transition xmlns:p14="http://schemas.microsoft.com/office/powerpoint/2010/main">
    <p:wipe dir="r"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  <a:cs typeface="Arial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  <a:cs typeface="Arial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  <a:cs typeface="Arial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  <a:cs typeface="Arial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  <a:cs typeface="Arial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  <a:cs typeface="Arial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  <a:cs typeface="Arial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  <a:cs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pt-P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00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ubtítulo 2"/>
          <p:cNvSpPr txBox="1">
            <a:spLocks/>
          </p:cNvSpPr>
          <p:nvPr/>
        </p:nvSpPr>
        <p:spPr>
          <a:xfrm>
            <a:off x="1357313" y="1762125"/>
            <a:ext cx="6400800" cy="928688"/>
          </a:xfrm>
          <a:prstGeom prst="rect">
            <a:avLst/>
          </a:prstGeom>
        </p:spPr>
        <p:txBody>
          <a:bodyPr/>
          <a:lstStyle/>
          <a:p>
            <a:pPr algn="ctr">
              <a:spcBef>
                <a:spcPct val="20000"/>
              </a:spcBef>
              <a:buFont typeface="Arial" pitchFamily="34" charset="0"/>
              <a:buNone/>
              <a:defRPr/>
            </a:pPr>
            <a:r>
              <a:rPr lang="pt-PT" sz="5400" b="1" dirty="0">
                <a:solidFill>
                  <a:srgbClr val="336599">
                    <a:lumMod val="20000"/>
                    <a:lumOff val="8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Telemóvel</a:t>
            </a:r>
          </a:p>
        </p:txBody>
      </p:sp>
    </p:spTree>
  </p:cSld>
  <p:clrMapOvr>
    <a:masterClrMapping/>
  </p:clrMapOvr>
  <p:transition xmlns:p14="http://schemas.microsoft.com/office/powerpoint/2010/main">
    <p:wipe dir="r"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41"/>
          <p:cNvSpPr>
            <a:spLocks noGrp="1" noChangeArrowheads="1"/>
          </p:cNvSpPr>
          <p:nvPr>
            <p:ph type="sldNum" sz="quarter" idx="4294967295"/>
          </p:nvPr>
        </p:nvSpPr>
        <p:spPr bwMode="auto">
          <a:xfrm>
            <a:off x="571500" y="6505575"/>
            <a:ext cx="561975" cy="3048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fld id="{245C25B3-F54D-4068-8B0E-286D51564E73}" type="slidenum">
              <a:rPr lang="pt-PT" smtClean="0">
                <a:solidFill>
                  <a:srgbClr val="FFFFFF"/>
                </a:solidFill>
                <a:ea typeface="MS PGothic" pitchFamily="34" charset="-128"/>
              </a:rPr>
              <a:pPr algn="ctr" fontAlgn="base">
                <a:spcBef>
                  <a:spcPct val="0"/>
                </a:spcBef>
                <a:spcAft>
                  <a:spcPct val="0"/>
                </a:spcAft>
              </a:pPr>
              <a:t>2</a:t>
            </a:fld>
            <a:endParaRPr lang="pt-PT" smtClean="0">
              <a:solidFill>
                <a:srgbClr val="FFFFFF"/>
              </a:solidFill>
              <a:ea typeface="MS PGothic" pitchFamily="34" charset="-128"/>
            </a:endParaRPr>
          </a:p>
        </p:txBody>
      </p:sp>
      <p:sp>
        <p:nvSpPr>
          <p:cNvPr id="9113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Telemóvel</a:t>
            </a:r>
          </a:p>
        </p:txBody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pt-PT" smtClean="0"/>
              <a:t>Atualmente os telemóveis são um equipamento essencial no dia-a-dia. </a:t>
            </a:r>
          </a:p>
          <a:p>
            <a:pPr eaLnBrk="1" hangingPunct="1"/>
            <a:endParaRPr lang="pt-PT" smtClean="0"/>
          </a:p>
          <a:p>
            <a:pPr eaLnBrk="1" hangingPunct="1"/>
            <a:r>
              <a:rPr lang="pt-PT" smtClean="0"/>
              <a:t>A Terceira Geração de telemóveis aumentou o número de serviços possibilitando, por exemplo, o registo de imagens e vídeos ou o upload de músicas, jogos ou outros conteúdos através da ligação à Internet</a:t>
            </a:r>
          </a:p>
        </p:txBody>
      </p:sp>
    </p:spTree>
  </p:cSld>
  <p:clrMapOvr>
    <a:masterClrMapping/>
  </p:clrMapOvr>
  <p:transition xmlns:p14="http://schemas.microsoft.com/office/powerpoint/2010/main">
    <p:wipe dir="r"/>
  </p:transition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02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024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4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2"/>
          <p:cNvSpPr>
            <a:spLocks noChangeArrowheads="1"/>
          </p:cNvSpPr>
          <p:nvPr/>
        </p:nvSpPr>
        <p:spPr bwMode="auto">
          <a:xfrm>
            <a:off x="468313" y="1773238"/>
            <a:ext cx="7989887" cy="1655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pt-PT" sz="4400" smtClean="0">
                <a:solidFill>
                  <a:srgbClr val="FFFFFF"/>
                </a:solidFill>
              </a:rPr>
              <a:t>Como funcionam</a:t>
            </a:r>
            <a:endParaRPr lang="en-US" sz="4400" smtClean="0">
              <a:solidFill>
                <a:srgbClr val="FFFFFF"/>
              </a:solidFill>
            </a:endParaRPr>
          </a:p>
        </p:txBody>
      </p:sp>
      <p:sp>
        <p:nvSpPr>
          <p:cNvPr id="11267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eaLnBrk="1" hangingPunct="1">
              <a:buFontTx/>
              <a:buChar char="•"/>
            </a:pPr>
            <a:r>
              <a:rPr lang="pt-PT" smtClean="0"/>
              <a:t>Chamadas de vídeo</a:t>
            </a:r>
          </a:p>
          <a:p>
            <a:pPr eaLnBrk="1" hangingPunct="1">
              <a:buFontTx/>
              <a:buChar char="•"/>
            </a:pPr>
            <a:r>
              <a:rPr lang="pt-PT" smtClean="0"/>
              <a:t>Bluetooth</a:t>
            </a:r>
          </a:p>
          <a:p>
            <a:pPr eaLnBrk="1" hangingPunct="1">
              <a:buFontTx/>
              <a:buChar char="•"/>
            </a:pPr>
            <a:r>
              <a:rPr lang="pt-PT" smtClean="0"/>
              <a:t>Acesso à Internet</a:t>
            </a:r>
          </a:p>
          <a:p>
            <a:pPr eaLnBrk="1" hangingPunct="1"/>
            <a:endParaRPr lang="pt-PT" smtClean="0"/>
          </a:p>
        </p:txBody>
      </p:sp>
    </p:spTree>
  </p:cSld>
  <p:clrMapOvr>
    <a:masterClrMapping/>
  </p:clrMapOvr>
  <p:transition xmlns:p14="http://schemas.microsoft.com/office/powerpoint/2010/main">
    <p:wipe dir="r"/>
  </p:transition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7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pt-PT" smtClean="0"/>
              <a:t>Perigos </a:t>
            </a:r>
          </a:p>
        </p:txBody>
      </p:sp>
      <p:sp>
        <p:nvSpPr>
          <p:cNvPr id="12291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eaLnBrk="1" hangingPunct="1">
              <a:buFontTx/>
              <a:buChar char="•"/>
            </a:pPr>
            <a:r>
              <a:rPr lang="pt-PT" smtClean="0"/>
              <a:t>Câmaras fotográficas</a:t>
            </a:r>
          </a:p>
          <a:p>
            <a:pPr eaLnBrk="1" hangingPunct="1">
              <a:buFontTx/>
              <a:buChar char="•"/>
            </a:pPr>
            <a:r>
              <a:rPr lang="pt-PT" smtClean="0"/>
              <a:t>Cyberbullying</a:t>
            </a:r>
          </a:p>
          <a:p>
            <a:pPr eaLnBrk="1" hangingPunct="1">
              <a:buFontTx/>
              <a:buChar char="•"/>
            </a:pPr>
            <a:r>
              <a:rPr lang="pt-PT" smtClean="0"/>
              <a:t>SPAM</a:t>
            </a:r>
          </a:p>
          <a:p>
            <a:pPr eaLnBrk="1" hangingPunct="1">
              <a:buFontTx/>
              <a:buChar char="•"/>
            </a:pPr>
            <a:r>
              <a:rPr lang="pt-PT" smtClean="0"/>
              <a:t>Bluetooth</a:t>
            </a:r>
          </a:p>
          <a:p>
            <a:pPr eaLnBrk="1" hangingPunct="1">
              <a:buFontTx/>
              <a:buChar char="•"/>
            </a:pPr>
            <a:r>
              <a:rPr lang="pt-PT" smtClean="0"/>
              <a:t>Vírus</a:t>
            </a:r>
          </a:p>
        </p:txBody>
      </p:sp>
    </p:spTree>
  </p:cSld>
  <p:clrMapOvr>
    <a:masterClrMapping/>
  </p:clrMapOvr>
  <p:transition xmlns:p14="http://schemas.microsoft.com/office/powerpoint/2010/main">
    <p:wipe dir="r"/>
  </p:transition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1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pt-PT" smtClean="0"/>
              <a:t>Cuidados</a:t>
            </a:r>
          </a:p>
        </p:txBody>
      </p:sp>
      <p:sp>
        <p:nvSpPr>
          <p:cNvPr id="13315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eaLnBrk="1" hangingPunct="1">
              <a:buFontTx/>
              <a:buChar char="•"/>
            </a:pPr>
            <a:r>
              <a:rPr lang="pt-PT" smtClean="0"/>
              <a:t>Evite dar o seu contacto telefónico a desconhecidos</a:t>
            </a:r>
          </a:p>
          <a:p>
            <a:pPr eaLnBrk="1" hangingPunct="1">
              <a:buFontTx/>
              <a:buChar char="•"/>
            </a:pPr>
            <a:r>
              <a:rPr lang="pt-PT" smtClean="0"/>
              <a:t>Não responda a mensagens cujo remetente é desconhecido</a:t>
            </a:r>
          </a:p>
          <a:p>
            <a:pPr eaLnBrk="1" hangingPunct="1">
              <a:buFontTx/>
              <a:buChar char="•"/>
            </a:pPr>
            <a:r>
              <a:rPr lang="pt-PT" smtClean="0"/>
              <a:t>Evite atender chamadas não identificadas</a:t>
            </a:r>
          </a:p>
          <a:p>
            <a:pPr eaLnBrk="1" hangingPunct="1"/>
            <a:r>
              <a:rPr lang="pt-PT" smtClean="0"/>
              <a:t>…</a:t>
            </a:r>
          </a:p>
        </p:txBody>
      </p:sp>
    </p:spTree>
  </p:cSld>
  <p:clrMapOvr>
    <a:masterClrMapping/>
  </p:clrMapOvr>
  <p:transition xmlns:p14="http://schemas.microsoft.com/office/powerpoint/2010/main">
    <p:wipe dir="r"/>
  </p:transition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5" grpId="0" build="p"/>
    </p:bldLst>
  </p:timing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Default Design">
  <a:themeElements>
    <a:clrScheme name="">
      <a:dk1>
        <a:srgbClr val="B3CCE6"/>
      </a:dk1>
      <a:lt1>
        <a:srgbClr val="FFFFFF"/>
      </a:lt1>
      <a:dk2>
        <a:srgbClr val="6698CC"/>
      </a:dk2>
      <a:lt2>
        <a:srgbClr val="2E4C6B"/>
      </a:lt2>
      <a:accent1>
        <a:srgbClr val="336599"/>
      </a:accent1>
      <a:accent2>
        <a:srgbClr val="2E4C6B"/>
      </a:accent2>
      <a:accent3>
        <a:srgbClr val="B8CAE2"/>
      </a:accent3>
      <a:accent4>
        <a:srgbClr val="DADADA"/>
      </a:accent4>
      <a:accent5>
        <a:srgbClr val="ADB8CA"/>
      </a:accent5>
      <a:accent6>
        <a:srgbClr val="294460"/>
      </a:accent6>
      <a:hlink>
        <a:srgbClr val="D1E4FF"/>
      </a:hlink>
      <a:folHlink>
        <a:srgbClr val="B3CCE6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cs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cs typeface="Arial" pitchFamily="34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3">
        <a:dk1>
          <a:srgbClr val="8E8AB4"/>
        </a:dk1>
        <a:lt1>
          <a:srgbClr val="F8F8F8"/>
        </a:lt1>
        <a:dk2>
          <a:srgbClr val="5D5888"/>
        </a:dk2>
        <a:lt2>
          <a:srgbClr val="FFFFFF"/>
        </a:lt2>
        <a:accent1>
          <a:srgbClr val="191077"/>
        </a:accent1>
        <a:accent2>
          <a:srgbClr val="BC0606"/>
        </a:accent2>
        <a:accent3>
          <a:srgbClr val="B6B4C3"/>
        </a:accent3>
        <a:accent4>
          <a:srgbClr val="D4D4D4"/>
        </a:accent4>
        <a:accent5>
          <a:srgbClr val="ABAABD"/>
        </a:accent5>
        <a:accent6>
          <a:srgbClr val="AA0505"/>
        </a:accent6>
        <a:hlink>
          <a:srgbClr val="FF9933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4">
        <a:dk1>
          <a:srgbClr val="8E8AB4"/>
        </a:dk1>
        <a:lt1>
          <a:srgbClr val="F8F8F8"/>
        </a:lt1>
        <a:dk2>
          <a:srgbClr val="5D5888"/>
        </a:dk2>
        <a:lt2>
          <a:srgbClr val="FFFFFF"/>
        </a:lt2>
        <a:accent1>
          <a:srgbClr val="FFFFFF"/>
        </a:accent1>
        <a:accent2>
          <a:srgbClr val="BC0606"/>
        </a:accent2>
        <a:accent3>
          <a:srgbClr val="B6B4C3"/>
        </a:accent3>
        <a:accent4>
          <a:srgbClr val="D4D4D4"/>
        </a:accent4>
        <a:accent5>
          <a:srgbClr val="FFFFFF"/>
        </a:accent5>
        <a:accent6>
          <a:srgbClr val="AA0505"/>
        </a:accent6>
        <a:hlink>
          <a:srgbClr val="FF9933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5">
        <a:dk1>
          <a:srgbClr val="8E8AB4"/>
        </a:dk1>
        <a:lt1>
          <a:srgbClr val="F8F8F8"/>
        </a:lt1>
        <a:dk2>
          <a:srgbClr val="5D5888"/>
        </a:dk2>
        <a:lt2>
          <a:srgbClr val="FFFFFF"/>
        </a:lt2>
        <a:accent1>
          <a:srgbClr val="5D5888"/>
        </a:accent1>
        <a:accent2>
          <a:srgbClr val="BC0606"/>
        </a:accent2>
        <a:accent3>
          <a:srgbClr val="B6B4C3"/>
        </a:accent3>
        <a:accent4>
          <a:srgbClr val="D4D4D4"/>
        </a:accent4>
        <a:accent5>
          <a:srgbClr val="B6B4C3"/>
        </a:accent5>
        <a:accent6>
          <a:srgbClr val="AA0505"/>
        </a:accent6>
        <a:hlink>
          <a:srgbClr val="FF9933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6">
        <a:dk1>
          <a:srgbClr val="8E8AB4"/>
        </a:dk1>
        <a:lt1>
          <a:srgbClr val="F8F8F8"/>
        </a:lt1>
        <a:dk2>
          <a:srgbClr val="5D5888"/>
        </a:dk2>
        <a:lt2>
          <a:srgbClr val="463F83"/>
        </a:lt2>
        <a:accent1>
          <a:srgbClr val="5D5888"/>
        </a:accent1>
        <a:accent2>
          <a:srgbClr val="BC0606"/>
        </a:accent2>
        <a:accent3>
          <a:srgbClr val="B6B4C3"/>
        </a:accent3>
        <a:accent4>
          <a:srgbClr val="D4D4D4"/>
        </a:accent4>
        <a:accent5>
          <a:srgbClr val="B6B4C3"/>
        </a:accent5>
        <a:accent6>
          <a:srgbClr val="AA0505"/>
        </a:accent6>
        <a:hlink>
          <a:srgbClr val="FF9933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93</Words>
  <Application>Microsoft Macintosh PowerPoint</Application>
  <PresentationFormat>On-screen Show (4:3)</PresentationFormat>
  <Paragraphs>22</Paragraphs>
  <Slides>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5</vt:i4>
      </vt:variant>
    </vt:vector>
  </HeadingPairs>
  <TitlesOfParts>
    <vt:vector size="7" baseType="lpstr">
      <vt:lpstr>Tema do Office</vt:lpstr>
      <vt:lpstr>Default Design</vt:lpstr>
      <vt:lpstr>PowerPoint Presentation</vt:lpstr>
      <vt:lpstr>Telemóvel</vt:lpstr>
      <vt:lpstr>PowerPoint Presentation</vt:lpstr>
      <vt:lpstr>Perigos </vt:lpstr>
      <vt:lpstr>Cuidados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Diapositivo 1</dc:title>
  <dc:creator>São</dc:creator>
  <cp:lastModifiedBy>Carlos Nunes</cp:lastModifiedBy>
  <cp:revision>2</cp:revision>
  <dcterms:created xsi:type="dcterms:W3CDTF">2012-06-20T11:21:04Z</dcterms:created>
  <dcterms:modified xsi:type="dcterms:W3CDTF">2012-06-28T00:01:23Z</dcterms:modified>
</cp:coreProperties>
</file>