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 id="2147483828" r:id="rId3"/>
  </p:sldMasterIdLst>
  <p:notesMasterIdLst>
    <p:notesMasterId r:id="rId22"/>
  </p:notesMasterIdLst>
  <p:sldIdLst>
    <p:sldId id="299" r:id="rId4"/>
    <p:sldId id="300" r:id="rId5"/>
    <p:sldId id="326" r:id="rId6"/>
    <p:sldId id="308" r:id="rId7"/>
    <p:sldId id="327"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0" r:id="rId21"/>
  </p:sldIdLst>
  <p:sldSz cx="9144000" cy="6858000" type="screen4x3"/>
  <p:notesSz cx="6858000" cy="9144000"/>
  <p:defaultTextStyle>
    <a:defPPr>
      <a:defRPr lang="da-DK"/>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8C8"/>
    <a:srgbClr val="78F8FF"/>
    <a:srgbClr val="8EABDE"/>
    <a:srgbClr val="8FACE1"/>
    <a:srgbClr val="F50736"/>
    <a:srgbClr val="5DD8F2"/>
    <a:srgbClr val="A4D329"/>
    <a:srgbClr val="C0F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3451" autoAdjust="0"/>
  </p:normalViewPr>
  <p:slideViewPr>
    <p:cSldViewPr snapToGrid="0">
      <p:cViewPr>
        <p:scale>
          <a:sx n="100" d="100"/>
          <a:sy n="100" d="100"/>
        </p:scale>
        <p:origin x="354" y="684"/>
      </p:cViewPr>
      <p:guideLst>
        <p:guide orient="horz" pos="3728"/>
        <p:guide pos="52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50098D-54C3-4E90-95A2-1C3C7E68FFF6}" type="datetimeFigureOut">
              <a:rPr lang="en-US" smtClean="0"/>
              <a:t>1/14/2013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41FD7B-8D61-4F26-836F-6120903A8A81}" type="slidenum">
              <a:rPr lang="en-US" smtClean="0"/>
              <a:t>‹#›</a:t>
            </a:fld>
            <a:endParaRPr lang="en-US"/>
          </a:p>
        </p:txBody>
      </p:sp>
    </p:spTree>
    <p:extLst>
      <p:ext uri="{BB962C8B-B14F-4D97-AF65-F5344CB8AC3E}">
        <p14:creationId xmlns:p14="http://schemas.microsoft.com/office/powerpoint/2010/main" val="1531660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pt-PT" dirty="0" smtClean="0"/>
              <a:t>“Uma vez que a informação chega à Internet, nunca mais de lá sai”</a:t>
            </a:r>
          </a:p>
          <a:p>
            <a:r>
              <a:rPr lang="pt-PT" dirty="0" smtClean="0"/>
              <a:t>“THINK BEFORE YOU POST”</a:t>
            </a:r>
          </a:p>
          <a:p>
            <a:endParaRPr lang="pt-PT" dirty="0" smtClean="0"/>
          </a:p>
          <a:p>
            <a:r>
              <a:rPr lang="pt-PT" dirty="0" smtClean="0"/>
              <a:t>“Não ponham nada na Internet que não estivessem dispostos</a:t>
            </a:r>
            <a:r>
              <a:rPr lang="pt-PT" baseline="0" dirty="0" smtClean="0"/>
              <a:t> a estampar numa T-SHIRT e andar com ela pela rua”</a:t>
            </a:r>
            <a:endParaRPr lang="en-US" dirty="0"/>
          </a:p>
        </p:txBody>
      </p:sp>
      <p:sp>
        <p:nvSpPr>
          <p:cNvPr id="4" name="Slide Number Placeholder 3"/>
          <p:cNvSpPr>
            <a:spLocks noGrp="1"/>
          </p:cNvSpPr>
          <p:nvPr>
            <p:ph type="sldNum" sz="quarter" idx="10"/>
          </p:nvPr>
        </p:nvSpPr>
        <p:spPr/>
        <p:txBody>
          <a:bodyPr/>
          <a:lstStyle/>
          <a:p>
            <a:fld id="{F041FD7B-8D61-4F26-836F-6120903A8A81}" type="slidenum">
              <a:rPr lang="en-US" smtClean="0"/>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Jovens</a:t>
            </a:r>
            <a:r>
              <a:rPr lang="en-US" dirty="0" smtClean="0"/>
              <a:t> </a:t>
            </a:r>
            <a:r>
              <a:rPr lang="en-US" dirty="0" err="1" smtClean="0"/>
              <a:t>adolescentes</a:t>
            </a:r>
            <a:r>
              <a:rPr lang="en-US" dirty="0" smtClean="0"/>
              <a:t> </a:t>
            </a:r>
            <a:r>
              <a:rPr lang="en-US" dirty="0" err="1" smtClean="0"/>
              <a:t>têm</a:t>
            </a:r>
            <a:r>
              <a:rPr lang="en-US" dirty="0" smtClean="0"/>
              <a:t> </a:t>
            </a:r>
            <a:r>
              <a:rPr lang="en-US" dirty="0" err="1" smtClean="0"/>
              <a:t>desejos</a:t>
            </a:r>
            <a:r>
              <a:rPr lang="en-US" dirty="0" smtClean="0"/>
              <a:t> de </a:t>
            </a:r>
            <a:r>
              <a:rPr lang="en-US" dirty="0" err="1" smtClean="0"/>
              <a:t>libertação</a:t>
            </a:r>
            <a:r>
              <a:rPr lang="en-US" dirty="0" smtClean="0"/>
              <a:t> </a:t>
            </a:r>
            <a:r>
              <a:rPr lang="en-US" dirty="0" err="1" smtClean="0"/>
              <a:t>em</a:t>
            </a:r>
            <a:r>
              <a:rPr lang="en-US" dirty="0" smtClean="0"/>
              <a:t> </a:t>
            </a:r>
            <a:r>
              <a:rPr lang="en-US" dirty="0" err="1" smtClean="0"/>
              <a:t>relação</a:t>
            </a:r>
            <a:r>
              <a:rPr lang="en-US" dirty="0" smtClean="0"/>
              <a:t> à </a:t>
            </a:r>
            <a:r>
              <a:rPr lang="en-US" dirty="0" err="1" smtClean="0"/>
              <a:t>autoridade</a:t>
            </a:r>
            <a:r>
              <a:rPr lang="en-US" dirty="0" smtClean="0"/>
              <a:t> dos </a:t>
            </a:r>
            <a:r>
              <a:rPr lang="en-US" dirty="0" err="1" smtClean="0"/>
              <a:t>pais</a:t>
            </a:r>
            <a:endParaRPr lang="en-US" dirty="0" smtClean="0"/>
          </a:p>
          <a:p>
            <a:r>
              <a:rPr lang="en-US" dirty="0" err="1" smtClean="0"/>
              <a:t>Mas</a:t>
            </a:r>
            <a:r>
              <a:rPr lang="en-US" dirty="0" smtClean="0"/>
              <a:t> </a:t>
            </a:r>
            <a:r>
              <a:rPr lang="en-US" dirty="0" err="1" smtClean="0"/>
              <a:t>são</a:t>
            </a:r>
            <a:r>
              <a:rPr lang="en-US" dirty="0" smtClean="0"/>
              <a:t> </a:t>
            </a:r>
            <a:r>
              <a:rPr lang="en-US" dirty="0" err="1" smtClean="0"/>
              <a:t>também</a:t>
            </a:r>
            <a:r>
              <a:rPr lang="en-US" dirty="0" smtClean="0"/>
              <a:t> </a:t>
            </a:r>
            <a:r>
              <a:rPr lang="en-US" dirty="0" err="1" smtClean="0"/>
              <a:t>inexperientes</a:t>
            </a:r>
            <a:r>
              <a:rPr lang="en-US" dirty="0" smtClean="0"/>
              <a:t> e </a:t>
            </a:r>
            <a:r>
              <a:rPr lang="en-US" dirty="0" err="1" smtClean="0"/>
              <a:t>ingénuos</a:t>
            </a:r>
            <a:r>
              <a:rPr lang="en-US" dirty="0" smtClean="0"/>
              <a:t> </a:t>
            </a:r>
            <a:r>
              <a:rPr lang="en-US" dirty="0" err="1" smtClean="0"/>
              <a:t>em</a:t>
            </a:r>
            <a:r>
              <a:rPr lang="en-US" dirty="0" smtClean="0"/>
              <a:t> </a:t>
            </a:r>
            <a:r>
              <a:rPr lang="en-US" dirty="0" err="1" smtClean="0"/>
              <a:t>relação</a:t>
            </a:r>
            <a:r>
              <a:rPr lang="en-US" dirty="0" smtClean="0"/>
              <a:t> </a:t>
            </a:r>
            <a:r>
              <a:rPr lang="en-US" dirty="0" err="1" smtClean="0"/>
              <a:t>às</a:t>
            </a:r>
            <a:r>
              <a:rPr lang="en-US" dirty="0" smtClean="0"/>
              <a:t> </a:t>
            </a:r>
            <a:r>
              <a:rPr lang="en-US" dirty="0" err="1" smtClean="0"/>
              <a:t>intenções</a:t>
            </a:r>
            <a:r>
              <a:rPr lang="en-US" dirty="0" smtClean="0"/>
              <a:t> de </a:t>
            </a:r>
            <a:r>
              <a:rPr lang="en-US" dirty="0" err="1" smtClean="0"/>
              <a:t>alguns</a:t>
            </a:r>
            <a:r>
              <a:rPr lang="en-US" dirty="0" smtClean="0"/>
              <a:t> </a:t>
            </a:r>
            <a:r>
              <a:rPr lang="en-US" dirty="0" err="1" smtClean="0"/>
              <a:t>adultos</a:t>
            </a:r>
            <a:r>
              <a:rPr lang="en-US" dirty="0" smtClean="0"/>
              <a:t>… </a:t>
            </a:r>
          </a:p>
          <a:p>
            <a:r>
              <a:rPr lang="en-US" dirty="0" smtClean="0"/>
              <a:t>Os </a:t>
            </a:r>
            <a:r>
              <a:rPr lang="en-US" dirty="0" err="1" smtClean="0"/>
              <a:t>predadores</a:t>
            </a:r>
            <a:r>
              <a:rPr lang="en-US" dirty="0" smtClean="0"/>
              <a:t> </a:t>
            </a:r>
            <a:r>
              <a:rPr lang="en-US" dirty="0" err="1" smtClean="0"/>
              <a:t>sexuais</a:t>
            </a:r>
            <a:r>
              <a:rPr lang="en-US" dirty="0" smtClean="0"/>
              <a:t> </a:t>
            </a:r>
            <a:r>
              <a:rPr lang="en-US" dirty="0" err="1" smtClean="0"/>
              <a:t>aproveitam</a:t>
            </a:r>
            <a:r>
              <a:rPr lang="en-US" dirty="0" smtClean="0"/>
              <a:t>-se </a:t>
            </a:r>
            <a:r>
              <a:rPr lang="en-US" dirty="0" err="1" smtClean="0"/>
              <a:t>destas</a:t>
            </a:r>
            <a:r>
              <a:rPr lang="en-US" dirty="0" smtClean="0"/>
              <a:t> </a:t>
            </a:r>
            <a:r>
              <a:rPr lang="en-US" dirty="0" err="1" smtClean="0"/>
              <a:t>características</a:t>
            </a:r>
            <a:r>
              <a:rPr lang="en-US" dirty="0" smtClean="0"/>
              <a:t>…</a:t>
            </a:r>
          </a:p>
          <a:p>
            <a:endParaRPr lang="pt-PT" dirty="0" smtClean="0"/>
          </a:p>
          <a:p>
            <a:r>
              <a:rPr lang="en-US" dirty="0" smtClean="0"/>
              <a:t>“</a:t>
            </a:r>
            <a:r>
              <a:rPr lang="en-US" dirty="0" err="1" smtClean="0"/>
              <a:t>pois</a:t>
            </a:r>
            <a:r>
              <a:rPr lang="en-US" dirty="0" smtClean="0"/>
              <a:t>, </a:t>
            </a:r>
            <a:r>
              <a:rPr lang="en-US" dirty="0" err="1" smtClean="0"/>
              <a:t>eu</a:t>
            </a:r>
            <a:r>
              <a:rPr lang="en-US" dirty="0" smtClean="0"/>
              <a:t> </a:t>
            </a:r>
            <a:r>
              <a:rPr lang="en-US" dirty="0" err="1" smtClean="0"/>
              <a:t>sei</a:t>
            </a:r>
            <a:r>
              <a:rPr lang="en-US" dirty="0" smtClean="0"/>
              <a:t> </a:t>
            </a:r>
            <a:r>
              <a:rPr lang="en-US" dirty="0" err="1" smtClean="0"/>
              <a:t>que</a:t>
            </a:r>
            <a:r>
              <a:rPr lang="en-US" dirty="0" smtClean="0"/>
              <a:t> </a:t>
            </a:r>
            <a:r>
              <a:rPr lang="en-US" dirty="0" err="1" smtClean="0"/>
              <a:t>os</a:t>
            </a:r>
            <a:r>
              <a:rPr lang="en-US" dirty="0" smtClean="0"/>
              <a:t> </a:t>
            </a:r>
            <a:r>
              <a:rPr lang="en-US" dirty="0" err="1" smtClean="0"/>
              <a:t>teus</a:t>
            </a:r>
            <a:r>
              <a:rPr lang="en-US" dirty="0" smtClean="0"/>
              <a:t> </a:t>
            </a:r>
            <a:r>
              <a:rPr lang="en-US" dirty="0" err="1" smtClean="0"/>
              <a:t>pais</a:t>
            </a:r>
            <a:r>
              <a:rPr lang="en-US" dirty="0" smtClean="0"/>
              <a:t> </a:t>
            </a:r>
            <a:r>
              <a:rPr lang="en-US" dirty="0" err="1" smtClean="0"/>
              <a:t>não</a:t>
            </a:r>
            <a:r>
              <a:rPr lang="en-US" dirty="0" smtClean="0"/>
              <a:t> </a:t>
            </a:r>
            <a:r>
              <a:rPr lang="en-US" dirty="0" err="1" smtClean="0"/>
              <a:t>te</a:t>
            </a:r>
            <a:r>
              <a:rPr lang="en-US" dirty="0" smtClean="0"/>
              <a:t> </a:t>
            </a:r>
            <a:r>
              <a:rPr lang="en-US" dirty="0" err="1" smtClean="0"/>
              <a:t>compreendem</a:t>
            </a:r>
            <a:r>
              <a:rPr lang="en-US" dirty="0" smtClean="0"/>
              <a:t> e a culpa é deles”</a:t>
            </a:r>
          </a:p>
          <a:p>
            <a:r>
              <a:rPr lang="en-US" dirty="0" smtClean="0"/>
              <a:t>“</a:t>
            </a:r>
            <a:r>
              <a:rPr lang="en-US" dirty="0" err="1" smtClean="0"/>
              <a:t>comigo</a:t>
            </a:r>
            <a:r>
              <a:rPr lang="en-US" dirty="0" smtClean="0"/>
              <a:t> tens </a:t>
            </a:r>
            <a:r>
              <a:rPr lang="en-US" dirty="0" err="1" smtClean="0"/>
              <a:t>sempre</a:t>
            </a:r>
            <a:r>
              <a:rPr lang="en-US" dirty="0" smtClean="0"/>
              <a:t> um amigo com </a:t>
            </a:r>
            <a:r>
              <a:rPr lang="en-US" dirty="0" err="1" smtClean="0"/>
              <a:t>que</a:t>
            </a:r>
            <a:r>
              <a:rPr lang="en-US" dirty="0" smtClean="0"/>
              <a:t> </a:t>
            </a:r>
            <a:r>
              <a:rPr lang="en-US" dirty="0" err="1" smtClean="0"/>
              <a:t>podes</a:t>
            </a:r>
            <a:r>
              <a:rPr lang="en-US" dirty="0" smtClean="0"/>
              <a:t> </a:t>
            </a:r>
            <a:r>
              <a:rPr lang="en-US" dirty="0" err="1" smtClean="0"/>
              <a:t>contar</a:t>
            </a:r>
            <a:r>
              <a:rPr lang="en-US" dirty="0" smtClean="0"/>
              <a:t> </a:t>
            </a:r>
            <a:r>
              <a:rPr lang="en-US" dirty="0" err="1" smtClean="0"/>
              <a:t>para</a:t>
            </a:r>
            <a:r>
              <a:rPr lang="en-US" dirty="0" smtClean="0"/>
              <a:t> </a:t>
            </a:r>
            <a:r>
              <a:rPr lang="en-US" dirty="0" err="1" smtClean="0"/>
              <a:t>te</a:t>
            </a:r>
            <a:r>
              <a:rPr lang="en-US" dirty="0" smtClean="0"/>
              <a:t> </a:t>
            </a:r>
            <a:r>
              <a:rPr lang="en-US" dirty="0" err="1" smtClean="0"/>
              <a:t>ouvir</a:t>
            </a:r>
            <a:r>
              <a:rPr lang="en-US" dirty="0" smtClean="0"/>
              <a:t>”</a:t>
            </a:r>
            <a:endParaRPr lang="pt-PT" dirty="0" smtClean="0"/>
          </a:p>
          <a:p>
            <a:r>
              <a:rPr lang="pt-PT" dirty="0" smtClean="0"/>
              <a:t>“sempre que quiseres falar, podes ligar-me... Tens aqui o meu nº de telemovel. Se quiseres, podes dar-me o teu”</a:t>
            </a:r>
          </a:p>
          <a:p>
            <a:r>
              <a:rPr lang="pt-PT" dirty="0" smtClean="0"/>
              <a:t>“se precisares de alguma coisa, diz-me e eu ajudo-te”</a:t>
            </a:r>
          </a:p>
          <a:p>
            <a:endParaRPr lang="pt-PT" dirty="0" smtClean="0"/>
          </a:p>
          <a:p>
            <a:r>
              <a:rPr lang="pt-PT" dirty="0" smtClean="0"/>
              <a:t>Caso da Linha Alerta – video gravado através do MSN</a:t>
            </a:r>
          </a:p>
          <a:p>
            <a:endParaRPr lang="en-US" dirty="0"/>
          </a:p>
        </p:txBody>
      </p:sp>
      <p:sp>
        <p:nvSpPr>
          <p:cNvPr id="4" name="Slide Number Placeholder 3"/>
          <p:cNvSpPr>
            <a:spLocks noGrp="1"/>
          </p:cNvSpPr>
          <p:nvPr>
            <p:ph type="sldNum" sz="quarter" idx="10"/>
          </p:nvPr>
        </p:nvSpPr>
        <p:spPr/>
        <p:txBody>
          <a:bodyPr/>
          <a:lstStyle/>
          <a:p>
            <a:fld id="{F041FD7B-8D61-4F26-836F-6120903A8A81}"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3BA166EC-68A0-46C1-B588-D765070EB3F3}" type="datetime1">
              <a:rPr lang="da-DK"/>
              <a:pPr>
                <a:defRPr/>
              </a:pPr>
              <a:t>14-01-2013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1DEEF509-08E2-4F04-B43F-1BB9E4B6630A}" type="slidenum">
              <a:rPr lang="da-DK"/>
              <a:pPr>
                <a:defRPr/>
              </a:pPr>
              <a:t>‹#›</a:t>
            </a:fld>
            <a:endParaRPr lang="da-DK"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2D11D129-8857-47B5-B5AD-CA158AB7D7D6}" type="datetime1">
              <a:rPr lang="da-DK"/>
              <a:pPr>
                <a:defRPr/>
              </a:pPr>
              <a:t>14-01-2013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DB99397C-9C4F-438B-9CFA-9957D0153AE3}" type="slidenum">
              <a:rPr lang="da-DK"/>
              <a:pPr>
                <a:defRPr/>
              </a:pPr>
              <a:t>‹#›</a:t>
            </a:fld>
            <a:endParaRPr lang="da-DK"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5" name="Rektangel 2"/>
          <p:cNvSpPr>
            <a:spLocks noChangeArrowheads="1"/>
          </p:cNvSpPr>
          <p:nvPr/>
        </p:nvSpPr>
        <p:spPr bwMode="auto">
          <a:xfrm>
            <a:off x="0" y="795338"/>
            <a:ext cx="9144000" cy="1230312"/>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pic>
        <p:nvPicPr>
          <p:cNvPr id="6" name="Billede 3" descr="dreamstime_www_world.jpg"/>
          <p:cNvPicPr>
            <a:picLocks noChangeAspect="1"/>
          </p:cNvPicPr>
          <p:nvPr userDrawn="1"/>
        </p:nvPicPr>
        <p:blipFill>
          <a:blip r:embed="rId2"/>
          <a:srcRect/>
          <a:stretch>
            <a:fillRect/>
          </a:stretch>
        </p:blipFill>
        <p:spPr bwMode="auto">
          <a:xfrm>
            <a:off x="7583488" y="793750"/>
            <a:ext cx="1560512" cy="1254125"/>
          </a:xfrm>
          <a:prstGeom prst="rect">
            <a:avLst/>
          </a:prstGeom>
          <a:noFill/>
          <a:ln w="9525">
            <a:noFill/>
            <a:miter lim="800000"/>
            <a:headEnd/>
            <a:tailEnd/>
          </a:ln>
        </p:spPr>
      </p:pic>
      <p:sp>
        <p:nvSpPr>
          <p:cNvPr id="3" name="Pladsholder til indhold 2"/>
          <p:cNvSpPr>
            <a:spLocks noGrp="1"/>
          </p:cNvSpPr>
          <p:nvPr>
            <p:ph idx="1"/>
          </p:nvPr>
        </p:nvSpPr>
        <p:spPr>
          <a:xfrm>
            <a:off x="457200" y="2298700"/>
            <a:ext cx="8229600" cy="3827463"/>
          </a:xfrm>
          <a:prstGeom prst="rect">
            <a:avLst/>
          </a:prstGeom>
        </p:spPr>
        <p:txBody>
          <a:bodyPr/>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cs typeface="Arial" pitchFamily="34" charset="0"/>
              </a:defRPr>
            </a:lvl1pPr>
          </a:lstStyle>
          <a:p>
            <a:r>
              <a:rPr lang="da-DK" dirty="0" smtClean="0"/>
              <a:t>Klik for at redigere i masteren</a:t>
            </a:r>
            <a:endParaRPr lang="da-DK" dirty="0"/>
          </a:p>
        </p:txBody>
      </p:sp>
      <p:sp>
        <p:nvSpPr>
          <p:cNvPr id="11" name="Pladsholder til tekst 2"/>
          <p:cNvSpPr>
            <a:spLocks noGrp="1"/>
          </p:cNvSpPr>
          <p:nvPr>
            <p:ph type="body" idx="13"/>
          </p:nvPr>
        </p:nvSpPr>
        <p:spPr>
          <a:xfrm>
            <a:off x="177800" y="1447800"/>
            <a:ext cx="5369560" cy="441959"/>
          </a:xfrm>
          <a:prstGeom prst="rect">
            <a:avLst/>
          </a:prstGeom>
        </p:spPr>
        <p:txBody>
          <a:bodyPr anchor="b"/>
          <a:lstStyle>
            <a:lvl1pPr marL="0" indent="0">
              <a:buNone/>
              <a:defRPr sz="20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7" name="Pladsholder til dato 3"/>
          <p:cNvSpPr>
            <a:spLocks noGrp="1"/>
          </p:cNvSpPr>
          <p:nvPr userDrawn="1">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footnote</a:t>
            </a:r>
          </a:p>
        </p:txBody>
      </p:sp>
      <p:sp>
        <p:nvSpPr>
          <p:cNvPr id="8" name="Pladsholder til diasnummer 5"/>
          <p:cNvSpPr>
            <a:spLocks noGrp="1"/>
          </p:cNvSpPr>
          <p:nvPr userDrawn="1">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Logo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grpSp>
        <p:nvGrpSpPr>
          <p:cNvPr id="5" name="Gruppe 12"/>
          <p:cNvGrpSpPr>
            <a:grpSpLocks/>
          </p:cNvGrpSpPr>
          <p:nvPr userDrawn="1"/>
        </p:nvGrpSpPr>
        <p:grpSpPr bwMode="auto">
          <a:xfrm>
            <a:off x="0" y="0"/>
            <a:ext cx="9144000" cy="1970088"/>
            <a:chOff x="0" y="0"/>
            <a:chExt cx="9144000" cy="1970099"/>
          </a:xfrm>
        </p:grpSpPr>
        <p:sp>
          <p:nvSpPr>
            <p:cNvPr id="6" name="Rektangel 2"/>
            <p:cNvSpPr>
              <a:spLocks noChangeArrowheads="1"/>
            </p:cNvSpPr>
            <p:nvPr userDrawn="1"/>
          </p:nvSpPr>
          <p:spPr bwMode="auto">
            <a:xfrm>
              <a:off x="0" y="0"/>
              <a:ext cx="9144000" cy="1970099"/>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a:buFont typeface="Calibri" pitchFamily="34" charset="0"/>
                <a:buAutoNum type="arabicPeriod"/>
                <a:defRPr/>
              </a:pPr>
              <a:endParaRPr lang="en-US" sz="1600" b="1" noProof="1">
                <a:solidFill>
                  <a:srgbClr val="FFFFFF"/>
                </a:solidFill>
                <a:latin typeface="Arial" pitchFamily="34" charset="0"/>
              </a:endParaRPr>
            </a:p>
          </p:txBody>
        </p:sp>
        <p:sp>
          <p:nvSpPr>
            <p:cNvPr id="7" name="Rektangel 3"/>
            <p:cNvSpPr>
              <a:spLocks noChangeArrowheads="1"/>
            </p:cNvSpPr>
            <p:nvPr userDrawn="1"/>
          </p:nvSpPr>
          <p:spPr bwMode="auto">
            <a:xfrm>
              <a:off x="0" y="1703398"/>
              <a:ext cx="9144000" cy="266701"/>
            </a:xfrm>
            <a:prstGeom prst="rect">
              <a:avLst/>
            </a:prstGeom>
            <a:gradFill rotWithShape="1">
              <a:gsLst>
                <a:gs pos="0">
                  <a:srgbClr val="002060"/>
                </a:gs>
                <a:gs pos="100000">
                  <a:srgbClr val="1F88C8"/>
                </a:gs>
              </a:gsLst>
              <a:lin ang="16200000"/>
            </a:gradFill>
            <a:ln w="9525">
              <a:solidFill>
                <a:srgbClr val="227088"/>
              </a:solidFill>
              <a:miter lim="800000"/>
              <a:headEnd/>
              <a:tailEnd/>
            </a:ln>
            <a:effectLst>
              <a:outerShdw blurRad="63500" dist="23000" dir="5400000" rotWithShape="0">
                <a:srgbClr val="000000">
                  <a:alpha val="34998"/>
                </a:srgbClr>
              </a:outerShdw>
            </a:effectLst>
          </p:spPr>
          <p:txBody>
            <a:bodyPr anchor="ctr"/>
            <a:lstStyle/>
            <a:p>
              <a:pPr indent="-342900" algn="ctr" defTabSz="914400">
                <a:buFont typeface="Calibri" pitchFamily="34" charset="0"/>
                <a:buAutoNum type="arabicPeriod"/>
                <a:defRPr/>
              </a:pPr>
              <a:endParaRPr lang="en-US" sz="1400" b="1" noProof="1">
                <a:solidFill>
                  <a:srgbClr val="FFFFFF"/>
                </a:solidFill>
                <a:latin typeface="Arial" pitchFamily="34" charset="0"/>
              </a:endParaRPr>
            </a:p>
          </p:txBody>
        </p:sp>
      </p:gr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cs typeface="Arial" pitchFamily="34" charset="0"/>
              </a:defRPr>
            </a:lvl1pPr>
          </a:lstStyle>
          <a:p>
            <a:r>
              <a:rPr lang="da-DK" dirty="0" smtClean="0"/>
              <a:t>Klik for at redigere i masteren</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9"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footnote</a:t>
            </a:r>
          </a:p>
        </p:txBody>
      </p:sp>
      <p:sp>
        <p:nvSpPr>
          <p:cNvPr id="10"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Logo</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4457EA11-EFDF-4DA3-B842-761A59241922}"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FFB08011-03CC-44B8-B792-7FED9D078C58}" type="slidenum">
              <a:rPr lang="da-DK"/>
              <a:pPr>
                <a:defRPr/>
              </a:pPr>
              <a:t>‹#›</a:t>
            </a:fld>
            <a:endParaRPr lang="da-DK"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1214C2A-8C27-4E40-8DA1-488D350203AD}" type="datetime1">
              <a:rPr lang="da-DK"/>
              <a:pPr>
                <a:defRPr/>
              </a:pPr>
              <a:t>14-01-2013</a:t>
            </a:fld>
            <a:endParaRPr lang="da-DK" dirty="0"/>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591C4F11-C667-4DBB-9AEB-30944A877E1C}" type="slidenum">
              <a:rPr lang="da-DK"/>
              <a:pPr>
                <a:defRPr/>
              </a:pPr>
              <a:t>‹#›</a:t>
            </a:fld>
            <a:endParaRPr lang="da-DK"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1C0CA15C-7AC8-45FB-95A7-53A1895E1590}" type="datetime1">
              <a:rPr lang="da-DK"/>
              <a:pPr>
                <a:defRPr/>
              </a:pPr>
              <a:t>14-01-2013</a:t>
            </a:fld>
            <a:endParaRPr lang="da-DK" dirty="0"/>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16470AF8-ED16-43A4-8C07-2F99234B8D62}" type="slidenum">
              <a:rPr lang="da-DK"/>
              <a:pPr>
                <a:defRPr/>
              </a:pPr>
              <a:t>‹#›</a:t>
            </a:fld>
            <a:endParaRPr lang="da-DK"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4D97D85A-57EA-4997-BC98-5DEE90311358}" type="datetime1">
              <a:rPr lang="da-DK"/>
              <a:pPr>
                <a:defRPr/>
              </a:pPr>
              <a:t>14-01-2013</a:t>
            </a:fld>
            <a:endParaRPr lang="da-DK" dirty="0"/>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92EB0010-9142-4656-9026-5E3F937809F4}" type="slidenum">
              <a:rPr lang="da-DK"/>
              <a:pPr>
                <a:defRPr/>
              </a:pPr>
              <a:t>‹#›</a:t>
            </a:fld>
            <a:endParaRPr lang="da-DK"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da-DK" dirty="0" smtClean="0"/>
              <a:t>Klik for at redigere i masteren</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dirty="0" smtClean="0"/>
              <a:t>Klik for at redigere teksttypografierne i masteren</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2164FA15-2FEB-44DB-99FE-4D1610CA0471}"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D5484986-DC53-4F95-90D3-4ED83E76E83A}" type="slidenum">
              <a:rPr lang="da-DK"/>
              <a:pPr>
                <a:defRPr/>
              </a:pPr>
              <a:t>‹#›</a:t>
            </a:fld>
            <a:endParaRPr lang="da-D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grpSp>
        <p:nvGrpSpPr>
          <p:cNvPr id="5" name="Gruppe 12"/>
          <p:cNvGrpSpPr/>
          <p:nvPr userDrawn="1"/>
        </p:nvGrpSpPr>
        <p:grpSpPr>
          <a:xfrm>
            <a:off x="0" y="793659"/>
            <a:ext cx="9144000" cy="1178016"/>
            <a:chOff x="0" y="793659"/>
            <a:chExt cx="9144000" cy="1178016"/>
          </a:xfrm>
          <a:effectLst>
            <a:outerShdw blurRad="50800" dist="38100" dir="2700000" algn="tl" rotWithShape="0">
              <a:prstClr val="black">
                <a:alpha val="40000"/>
              </a:prstClr>
            </a:outerShdw>
          </a:effectLst>
        </p:grpSpPr>
        <p:sp>
          <p:nvSpPr>
            <p:cNvPr id="6" name="Rektangel 2"/>
            <p:cNvSpPr>
              <a:spLocks noChangeArrowheads="1"/>
            </p:cNvSpPr>
            <p:nvPr/>
          </p:nvSpPr>
          <p:spPr bwMode="auto">
            <a:xfrm>
              <a:off x="0" y="801699"/>
              <a:ext cx="9144000" cy="1168400"/>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pic>
          <p:nvPicPr>
            <p:cNvPr id="7" name="Billede 3" descr="dreamstime_www_world.jpg"/>
            <p:cNvPicPr>
              <a:picLocks noChangeAspect="1"/>
            </p:cNvPicPr>
            <p:nvPr/>
          </p:nvPicPr>
          <p:blipFill>
            <a:blip r:embed="rId2" cstate="print"/>
            <a:stretch>
              <a:fillRect/>
            </a:stretch>
          </p:blipFill>
          <p:spPr>
            <a:xfrm>
              <a:off x="7584000" y="793659"/>
              <a:ext cx="1560000" cy="1178016"/>
            </a:xfrm>
            <a:prstGeom prst="rect">
              <a:avLst/>
            </a:prstGeom>
          </p:spPr>
        </p:pic>
      </p:grpSp>
      <p:sp>
        <p:nvSpPr>
          <p:cNvPr id="3" name="Pladsholder til indhold 2"/>
          <p:cNvSpPr>
            <a:spLocks noGrp="1"/>
          </p:cNvSpPr>
          <p:nvPr>
            <p:ph idx="1"/>
          </p:nvPr>
        </p:nvSpPr>
        <p:spPr>
          <a:xfrm>
            <a:off x="457200" y="2327275"/>
            <a:ext cx="8229600" cy="3827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1" name="Pladsholder til tekst 2"/>
          <p:cNvSpPr>
            <a:spLocks noGrp="1"/>
          </p:cNvSpPr>
          <p:nvPr>
            <p:ph type="body" idx="13"/>
          </p:nvPr>
        </p:nvSpPr>
        <p:spPr>
          <a:xfrm>
            <a:off x="177800" y="14478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Pladsholder til dato 3"/>
          <p:cNvSpPr>
            <a:spLocks noGrp="1"/>
          </p:cNvSpPr>
          <p:nvPr userDrawn="1">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9" name="Pladsholder til diasnummer 5"/>
          <p:cNvSpPr>
            <a:spLocks noGrp="1"/>
          </p:cNvSpPr>
          <p:nvPr userDrawn="1">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da-DK" dirty="0" smtClean="0"/>
              <a:t>Klik for at redigere i masteren</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dirty="0" smtClean="0"/>
              <a:t>Klik for at redigere teksttypografierne i masteren</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C1A035BE-EB24-4F69-8971-876CA831348F}"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5C199B9-8DFB-4DF6-8891-4E2F409AB5E4}" type="slidenum">
              <a:rPr lang="da-DK"/>
              <a:pPr>
                <a:defRPr/>
              </a:pPr>
              <a:t>‹#›</a:t>
            </a:fld>
            <a:endParaRPr lang="da-DK"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A1A84D93-4EA4-4835-B902-846D4C7EFCBD}" type="datetime1">
              <a:rPr lang="da-DK"/>
              <a:pPr>
                <a:defRPr/>
              </a:pPr>
              <a:t>14-01-2013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891785C5-A3AF-4053-A350-AD41AFC4A812}" type="slidenum">
              <a:rPr lang="da-DK"/>
              <a:pPr>
                <a:defRPr/>
              </a:pPr>
              <a:t>‹#›</a:t>
            </a:fld>
            <a:endParaRPr lang="da-DK"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da-DK" dirty="0" smtClean="0"/>
              <a:t>Klik for at redigere i masteren</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B0D4E843-3A2B-44B0-AE40-616A0A7C3839}" type="datetime1">
              <a:rPr lang="da-DK"/>
              <a:pPr>
                <a:defRPr/>
              </a:pPr>
              <a:t>14-01-2013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78FEC7B-3AA6-46D5-A3F4-BB9C6352F0C3}" type="slidenum">
              <a:rPr lang="da-DK"/>
              <a:pPr>
                <a:defRPr/>
              </a:pPr>
              <a:t>‹#›</a:t>
            </a:fld>
            <a:endParaRPr lang="da-DK"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sp>
        <p:nvSpPr>
          <p:cNvPr id="5" name="Kombinationstegning 1"/>
          <p:cNvSpPr/>
          <p:nvPr userDrawn="1"/>
        </p:nvSpPr>
        <p:spPr>
          <a:xfrm rot="10800000" flipH="1">
            <a:off x="-101600" y="-12700"/>
            <a:ext cx="9321800" cy="23749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 name="connsiteX0" fmla="*/ 12700 w 9182100"/>
              <a:gd name="connsiteY0" fmla="*/ 0 h 3369791"/>
              <a:gd name="connsiteX1" fmla="*/ 5702300 w 9182100"/>
              <a:gd name="connsiteY1" fmla="*/ 1016000 h 3369791"/>
              <a:gd name="connsiteX2" fmla="*/ 9182100 w 9182100"/>
              <a:gd name="connsiteY2" fmla="*/ 609600 h 3369791"/>
              <a:gd name="connsiteX3" fmla="*/ 9182100 w 9182100"/>
              <a:gd name="connsiteY3" fmla="*/ 2654300 h 3369791"/>
              <a:gd name="connsiteX4" fmla="*/ 9169573 w 9182100"/>
              <a:gd name="connsiteY4" fmla="*/ 3369791 h 3369791"/>
              <a:gd name="connsiteX5" fmla="*/ 0 w 9182100"/>
              <a:gd name="connsiteY5" fmla="*/ 2667000 h 3369791"/>
              <a:gd name="connsiteX6" fmla="*/ 12700 w 9182100"/>
              <a:gd name="connsiteY6" fmla="*/ 0 h 3369791"/>
              <a:gd name="connsiteX0" fmla="*/ 12700 w 9182100"/>
              <a:gd name="connsiteY0" fmla="*/ 0 h 3369791"/>
              <a:gd name="connsiteX1" fmla="*/ 5702300 w 9182100"/>
              <a:gd name="connsiteY1" fmla="*/ 1016000 h 3369791"/>
              <a:gd name="connsiteX2" fmla="*/ 9182100 w 9182100"/>
              <a:gd name="connsiteY2" fmla="*/ 609600 h 3369791"/>
              <a:gd name="connsiteX3" fmla="*/ 9182100 w 9182100"/>
              <a:gd name="connsiteY3" fmla="*/ 2654300 h 3369791"/>
              <a:gd name="connsiteX4" fmla="*/ 9169573 w 9182100"/>
              <a:gd name="connsiteY4" fmla="*/ 3369791 h 3369791"/>
              <a:gd name="connsiteX5" fmla="*/ 0 w 9182100"/>
              <a:gd name="connsiteY5" fmla="*/ 3351771 h 3369791"/>
              <a:gd name="connsiteX6" fmla="*/ 12700 w 9182100"/>
              <a:gd name="connsiteY6" fmla="*/ 0 h 3369791"/>
              <a:gd name="connsiteX0" fmla="*/ 12700 w 9182100"/>
              <a:gd name="connsiteY0" fmla="*/ 0 h 3531973"/>
              <a:gd name="connsiteX1" fmla="*/ 5702300 w 9182100"/>
              <a:gd name="connsiteY1" fmla="*/ 1016000 h 3531973"/>
              <a:gd name="connsiteX2" fmla="*/ 9182100 w 9182100"/>
              <a:gd name="connsiteY2" fmla="*/ 609600 h 3531973"/>
              <a:gd name="connsiteX3" fmla="*/ 9182100 w 9182100"/>
              <a:gd name="connsiteY3" fmla="*/ 2654300 h 3531973"/>
              <a:gd name="connsiteX4" fmla="*/ 9169573 w 9182100"/>
              <a:gd name="connsiteY4" fmla="*/ 3369791 h 3531973"/>
              <a:gd name="connsiteX5" fmla="*/ 0 w 9182100"/>
              <a:gd name="connsiteY5" fmla="*/ 3531973 h 3531973"/>
              <a:gd name="connsiteX6" fmla="*/ 12700 w 9182100"/>
              <a:gd name="connsiteY6" fmla="*/ 0 h 3531973"/>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9169573 w 9783383"/>
              <a:gd name="connsiteY4" fmla="*/ 3369791 h 3531973"/>
              <a:gd name="connsiteX5" fmla="*/ 0 w 9783383"/>
              <a:gd name="connsiteY5" fmla="*/ 3531973 h 3531973"/>
              <a:gd name="connsiteX6" fmla="*/ 12700 w 9783383"/>
              <a:gd name="connsiteY6" fmla="*/ 0 h 3531973"/>
              <a:gd name="connsiteX0" fmla="*/ 12700 w 9946231"/>
              <a:gd name="connsiteY0" fmla="*/ 0 h 4451008"/>
              <a:gd name="connsiteX1" fmla="*/ 5702300 w 9946231"/>
              <a:gd name="connsiteY1" fmla="*/ 1016000 h 4451008"/>
              <a:gd name="connsiteX2" fmla="*/ 9182100 w 9946231"/>
              <a:gd name="connsiteY2" fmla="*/ 609600 h 4451008"/>
              <a:gd name="connsiteX3" fmla="*/ 9783383 w 9946231"/>
              <a:gd name="connsiteY3" fmla="*/ 2708362 h 4451008"/>
              <a:gd name="connsiteX4" fmla="*/ 9946231 w 9946231"/>
              <a:gd name="connsiteY4" fmla="*/ 4451008 h 4451008"/>
              <a:gd name="connsiteX5" fmla="*/ 0 w 9946231"/>
              <a:gd name="connsiteY5" fmla="*/ 3531973 h 4451008"/>
              <a:gd name="connsiteX6" fmla="*/ 12700 w 9946231"/>
              <a:gd name="connsiteY6" fmla="*/ 0 h 4451008"/>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8668504 w 9783383"/>
              <a:gd name="connsiteY4" fmla="*/ 2937305 h 3531973"/>
              <a:gd name="connsiteX5" fmla="*/ 0 w 9783383"/>
              <a:gd name="connsiteY5" fmla="*/ 3531973 h 3531973"/>
              <a:gd name="connsiteX6" fmla="*/ 12700 w 9783383"/>
              <a:gd name="connsiteY6" fmla="*/ 0 h 3531973"/>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9194626 w 9783383"/>
              <a:gd name="connsiteY4" fmla="*/ 3369792 h 3531973"/>
              <a:gd name="connsiteX5" fmla="*/ 0 w 9783383"/>
              <a:gd name="connsiteY5" fmla="*/ 3531973 h 3531973"/>
              <a:gd name="connsiteX6" fmla="*/ 12700 w 9783383"/>
              <a:gd name="connsiteY6" fmla="*/ 0 h 3531973"/>
              <a:gd name="connsiteX0" fmla="*/ 12700 w 9194626"/>
              <a:gd name="connsiteY0" fmla="*/ 0 h 3531973"/>
              <a:gd name="connsiteX1" fmla="*/ 5702300 w 9194626"/>
              <a:gd name="connsiteY1" fmla="*/ 1016000 h 3531973"/>
              <a:gd name="connsiteX2" fmla="*/ 9182100 w 9194626"/>
              <a:gd name="connsiteY2" fmla="*/ 609600 h 3531973"/>
              <a:gd name="connsiteX3" fmla="*/ 8192486 w 9194626"/>
              <a:gd name="connsiteY3" fmla="*/ 2672321 h 3531973"/>
              <a:gd name="connsiteX4" fmla="*/ 9194626 w 9194626"/>
              <a:gd name="connsiteY4" fmla="*/ 3369792 h 3531973"/>
              <a:gd name="connsiteX5" fmla="*/ 0 w 9194626"/>
              <a:gd name="connsiteY5" fmla="*/ 3531973 h 3531973"/>
              <a:gd name="connsiteX6" fmla="*/ 12700 w 9194626"/>
              <a:gd name="connsiteY6" fmla="*/ 0 h 3531973"/>
              <a:gd name="connsiteX0" fmla="*/ 12700 w 9194626"/>
              <a:gd name="connsiteY0" fmla="*/ 0 h 3531973"/>
              <a:gd name="connsiteX1" fmla="*/ 5702300 w 9194626"/>
              <a:gd name="connsiteY1" fmla="*/ 1016000 h 3531973"/>
              <a:gd name="connsiteX2" fmla="*/ 9182100 w 9194626"/>
              <a:gd name="connsiteY2" fmla="*/ 609600 h 3531973"/>
              <a:gd name="connsiteX3" fmla="*/ 9194626 w 9194626"/>
              <a:gd name="connsiteY3" fmla="*/ 3369792 h 3531973"/>
              <a:gd name="connsiteX4" fmla="*/ 0 w 9194626"/>
              <a:gd name="connsiteY4" fmla="*/ 3531973 h 3531973"/>
              <a:gd name="connsiteX5" fmla="*/ 12700 w 9194626"/>
              <a:gd name="connsiteY5" fmla="*/ 0 h 3531973"/>
              <a:gd name="connsiteX0" fmla="*/ 4233 w 9186159"/>
              <a:gd name="connsiteY0" fmla="*/ 0 h 3369792"/>
              <a:gd name="connsiteX1" fmla="*/ 5693833 w 9186159"/>
              <a:gd name="connsiteY1" fmla="*/ 1016000 h 3369792"/>
              <a:gd name="connsiteX2" fmla="*/ 9173633 w 9186159"/>
              <a:gd name="connsiteY2" fmla="*/ 609600 h 3369792"/>
              <a:gd name="connsiteX3" fmla="*/ 9186159 w 9186159"/>
              <a:gd name="connsiteY3" fmla="*/ 3369792 h 3369792"/>
              <a:gd name="connsiteX4" fmla="*/ 455022 w 9186159"/>
              <a:gd name="connsiteY4" fmla="*/ 3333750 h 3369792"/>
              <a:gd name="connsiteX5" fmla="*/ 4233 w 9186159"/>
              <a:gd name="connsiteY5" fmla="*/ 0 h 3369792"/>
              <a:gd name="connsiteX0" fmla="*/ 12700 w 9194626"/>
              <a:gd name="connsiteY0" fmla="*/ 0 h 3369792"/>
              <a:gd name="connsiteX1" fmla="*/ 5702300 w 9194626"/>
              <a:gd name="connsiteY1" fmla="*/ 1016000 h 3369792"/>
              <a:gd name="connsiteX2" fmla="*/ 9182100 w 9194626"/>
              <a:gd name="connsiteY2" fmla="*/ 609600 h 3369792"/>
              <a:gd name="connsiteX3" fmla="*/ 9194626 w 9194626"/>
              <a:gd name="connsiteY3" fmla="*/ 3369792 h 3369792"/>
              <a:gd name="connsiteX4" fmla="*/ 0 w 9194626"/>
              <a:gd name="connsiteY4" fmla="*/ 3351770 h 3369792"/>
              <a:gd name="connsiteX5" fmla="*/ 12700 w 9194626"/>
              <a:gd name="connsiteY5" fmla="*/ 0 h 336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4626" h="3369792">
                <a:moveTo>
                  <a:pt x="12700" y="0"/>
                </a:moveTo>
                <a:cubicBezTo>
                  <a:pt x="1909233" y="338667"/>
                  <a:pt x="3894667" y="1011767"/>
                  <a:pt x="5702300" y="1016000"/>
                </a:cubicBezTo>
                <a:cubicBezTo>
                  <a:pt x="7509933" y="1020233"/>
                  <a:pt x="8022167" y="745067"/>
                  <a:pt x="9182100" y="609600"/>
                </a:cubicBezTo>
                <a:cubicBezTo>
                  <a:pt x="9186275" y="1529664"/>
                  <a:pt x="9190451" y="2449728"/>
                  <a:pt x="9194626" y="3369792"/>
                </a:cubicBezTo>
                <a:lnTo>
                  <a:pt x="0" y="3351770"/>
                </a:lnTo>
                <a:cubicBezTo>
                  <a:pt x="4233" y="2306137"/>
                  <a:pt x="8467" y="1045633"/>
                  <a:pt x="12700" y="0"/>
                </a:cubicBezTo>
                <a:close/>
              </a:path>
            </a:pathLst>
          </a:custGeom>
          <a:gradFill flip="none" rotWithShape="1">
            <a:gsLst>
              <a:gs pos="21000">
                <a:srgbClr val="7DC8DF"/>
              </a:gs>
              <a:gs pos="100000">
                <a:srgbClr val="6699FF"/>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7"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6A1995B2-2054-4552-B9D8-F9A523233DD4}"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79D6CB09-FE74-489B-8F95-A71BFDFC2947}" type="slidenum">
              <a:rPr lang="da-DK"/>
              <a:pPr>
                <a:defRPr/>
              </a:pPr>
              <a:t>‹#›</a:t>
            </a:fld>
            <a:endParaRPr lang="da-DK"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CDCF07B0-78E5-4F95-8EA8-7289F126EBA7}" type="datetime1">
              <a:rPr lang="da-DK"/>
              <a:pPr>
                <a:defRPr/>
              </a:pPr>
              <a:t>14-01-2013</a:t>
            </a:fld>
            <a:endParaRPr lang="da-DK" dirty="0"/>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FF4A9B8F-3AC1-455B-9EE3-3FEF1B60DBEB}" type="slidenum">
              <a:rPr lang="da-DK"/>
              <a:pPr>
                <a:defRPr/>
              </a:pPr>
              <a:t>‹#›</a:t>
            </a:fld>
            <a:endParaRPr lang="da-DK"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1158264-7C21-4C71-A444-464158B6EAA3}" type="datetime1">
              <a:rPr lang="da-DK"/>
              <a:pPr>
                <a:defRPr/>
              </a:pPr>
              <a:t>14-01-2013</a:t>
            </a:fld>
            <a:endParaRPr lang="da-DK" dirty="0"/>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F66C02B6-5F01-4A93-9D71-1A41D83F406D}" type="slidenum">
              <a:rPr lang="da-DK"/>
              <a:pPr>
                <a:defRPr/>
              </a:pPr>
              <a:t>‹#›</a:t>
            </a:fld>
            <a:endParaRPr lang="da-DK"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3EC4D59E-D79C-4F87-9229-2102570150DF}" type="datetime1">
              <a:rPr lang="da-DK"/>
              <a:pPr>
                <a:defRPr/>
              </a:pPr>
              <a:t>14-01-2013</a:t>
            </a:fld>
            <a:endParaRPr lang="da-DK" dirty="0"/>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C05B8B7-8FEE-4042-A036-DF028CEC9A6A}" type="slidenum">
              <a:rPr lang="da-DK"/>
              <a:pPr>
                <a:defRPr/>
              </a:pPr>
              <a:t>‹#›</a:t>
            </a:fld>
            <a:endParaRPr lang="da-DK"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C407888B-3C26-497B-AD2B-C3EAE1342FE8}"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50982392-096A-4A4B-8B76-6CD611A3B48D}" type="slidenum">
              <a:rPr lang="da-DK"/>
              <a:pPr>
                <a:defRPr/>
              </a:pPr>
              <a:t>‹#›</a:t>
            </a:fld>
            <a:endParaRPr lang="da-DK"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BFB78533-4D4F-4295-947C-8ED241200F34}" type="datetime1">
              <a:rPr lang="da-DK"/>
              <a:pPr>
                <a:defRPr/>
              </a:pPr>
              <a:t>14-01-2013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2DD05A01-DB0F-425C-ABDB-A7E8E27B12EA}" type="slidenum">
              <a:rPr lang="da-DK"/>
              <a:pPr>
                <a:defRPr/>
              </a:pPr>
              <a:t>‹#›</a:t>
            </a:fld>
            <a:endParaRPr lang="da-DK"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944"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55" r:id="rId11"/>
  </p:sldLayoutIdLst>
  <p:txStyles>
    <p:titleStyle>
      <a:lvl1pPr algn="ctr" defTabSz="457200" rtl="0" eaLnBrk="1" fontAlgn="base" hangingPunct="1">
        <a:spcBef>
          <a:spcPct val="0"/>
        </a:spcBef>
        <a:spcAft>
          <a:spcPct val="0"/>
        </a:spcAft>
        <a:defRPr sz="4400" kern="1200">
          <a:solidFill>
            <a:schemeClr val="tx1"/>
          </a:solidFill>
          <a:latin typeface="Arial Narrow"/>
          <a:ea typeface="ＭＳ Ｐゴシック" pitchFamily="-97" charset="-128"/>
          <a:cs typeface="+mj-cs"/>
        </a:defRPr>
      </a:lvl1pPr>
      <a:lvl2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2pPr>
      <a:lvl3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3pPr>
      <a:lvl4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4pPr>
      <a:lvl5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5pPr>
      <a:lvl6pPr marL="457200" algn="ctr" defTabSz="457200" rtl="0" eaLnBrk="1" fontAlgn="base" hangingPunct="1">
        <a:spcBef>
          <a:spcPct val="0"/>
        </a:spcBef>
        <a:spcAft>
          <a:spcPct val="0"/>
        </a:spcAft>
        <a:defRPr sz="4400">
          <a:solidFill>
            <a:schemeClr val="tx1"/>
          </a:solidFill>
          <a:latin typeface="Arial Narrow" pitchFamily="-97" charset="0"/>
        </a:defRPr>
      </a:lvl6pPr>
      <a:lvl7pPr marL="914400" algn="ctr" defTabSz="457200" rtl="0" eaLnBrk="1" fontAlgn="base" hangingPunct="1">
        <a:spcBef>
          <a:spcPct val="0"/>
        </a:spcBef>
        <a:spcAft>
          <a:spcPct val="0"/>
        </a:spcAft>
        <a:defRPr sz="4400">
          <a:solidFill>
            <a:schemeClr val="tx1"/>
          </a:solidFill>
          <a:latin typeface="Arial Narrow" pitchFamily="-97" charset="0"/>
        </a:defRPr>
      </a:lvl7pPr>
      <a:lvl8pPr marL="1371600" algn="ctr" defTabSz="457200" rtl="0" eaLnBrk="1" fontAlgn="base" hangingPunct="1">
        <a:spcBef>
          <a:spcPct val="0"/>
        </a:spcBef>
        <a:spcAft>
          <a:spcPct val="0"/>
        </a:spcAft>
        <a:defRPr sz="4400">
          <a:solidFill>
            <a:schemeClr val="tx1"/>
          </a:solidFill>
          <a:latin typeface="Arial Narrow" pitchFamily="-97" charset="0"/>
        </a:defRPr>
      </a:lvl8pPr>
      <a:lvl9pPr marL="1828800" algn="ctr" defTabSz="457200" rtl="0" eaLnBrk="1" fontAlgn="base" hangingPunct="1">
        <a:spcBef>
          <a:spcPct val="0"/>
        </a:spcBef>
        <a:spcAft>
          <a:spcPct val="0"/>
        </a:spcAft>
        <a:defRPr sz="4400">
          <a:solidFill>
            <a:schemeClr val="tx1"/>
          </a:solidFill>
          <a:latin typeface="Arial Narrow" pitchFamily="-97"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Narrow"/>
          <a:ea typeface="ＭＳ Ｐゴシック" pitchFamily="-97"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94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ctr" defTabSz="457200" rtl="0" eaLnBrk="0" fontAlgn="base" hangingPunct="0">
        <a:spcBef>
          <a:spcPct val="0"/>
        </a:spcBef>
        <a:spcAft>
          <a:spcPct val="0"/>
        </a:spcAft>
        <a:defRPr sz="4400" kern="1200">
          <a:solidFill>
            <a:schemeClr val="tx1"/>
          </a:solidFill>
          <a:latin typeface="Arial Narrow"/>
          <a:ea typeface="ＭＳ Ｐゴシック" pitchFamily="-97" charset="-128"/>
          <a:cs typeface="ＭＳ Ｐゴシック" charset="-128"/>
        </a:defRPr>
      </a:lvl1pPr>
      <a:lvl2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2pPr>
      <a:lvl3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3pPr>
      <a:lvl4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4pPr>
      <a:lvl5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5pPr>
      <a:lvl6pPr marL="457200" algn="ctr" defTabSz="457200" rtl="0" fontAlgn="base">
        <a:spcBef>
          <a:spcPct val="0"/>
        </a:spcBef>
        <a:spcAft>
          <a:spcPct val="0"/>
        </a:spcAft>
        <a:defRPr sz="4400">
          <a:solidFill>
            <a:schemeClr val="tx1"/>
          </a:solidFill>
          <a:latin typeface="Arial Narrow" pitchFamily="-97" charset="0"/>
        </a:defRPr>
      </a:lvl6pPr>
      <a:lvl7pPr marL="914400" algn="ctr" defTabSz="457200" rtl="0" fontAlgn="base">
        <a:spcBef>
          <a:spcPct val="0"/>
        </a:spcBef>
        <a:spcAft>
          <a:spcPct val="0"/>
        </a:spcAft>
        <a:defRPr sz="4400">
          <a:solidFill>
            <a:schemeClr val="tx1"/>
          </a:solidFill>
          <a:latin typeface="Arial Narrow" pitchFamily="-97" charset="0"/>
        </a:defRPr>
      </a:lvl7pPr>
      <a:lvl8pPr marL="1371600" algn="ctr" defTabSz="457200" rtl="0" fontAlgn="base">
        <a:spcBef>
          <a:spcPct val="0"/>
        </a:spcBef>
        <a:spcAft>
          <a:spcPct val="0"/>
        </a:spcAft>
        <a:defRPr sz="4400">
          <a:solidFill>
            <a:schemeClr val="tx1"/>
          </a:solidFill>
          <a:latin typeface="Arial Narrow" pitchFamily="-97" charset="0"/>
        </a:defRPr>
      </a:lvl8pPr>
      <a:lvl9pPr marL="1828800" algn="ctr" defTabSz="457200" rtl="0" fontAlgn="base">
        <a:spcBef>
          <a:spcPct val="0"/>
        </a:spcBef>
        <a:spcAft>
          <a:spcPct val="0"/>
        </a:spcAft>
        <a:defRPr sz="4400">
          <a:solidFill>
            <a:schemeClr val="tx1"/>
          </a:solidFill>
          <a:latin typeface="Arial Narrow" pitchFamily="-97"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Arial Narrow"/>
          <a:ea typeface="ＭＳ Ｐゴシック" pitchFamily="-97"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youtube.com/watch?v=u__4w3FYHLE"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facebook.com/policy.php" TargetMode="External"/><Relationship Id="rId2" Type="http://schemas.openxmlformats.org/officeDocument/2006/relationships/hyperlink" Target="http://www.facebook.com/principles.php" TargetMode="External"/><Relationship Id="rId1" Type="http://schemas.openxmlformats.org/officeDocument/2006/relationships/slideLayout" Target="../slideLayouts/slideLayout2.xml"/><Relationship Id="rId5" Type="http://schemas.openxmlformats.org/officeDocument/2006/relationships/hyperlink" Target="http://www.facebook.com/editapps.php" TargetMode="External"/><Relationship Id="rId4" Type="http://schemas.openxmlformats.org/officeDocument/2006/relationships/hyperlink" Target="http://www.facebook.com/privacy/"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Billede 9" descr="dreamstime_www_world.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Kombinationstegning 7"/>
          <p:cNvSpPr/>
          <p:nvPr/>
        </p:nvSpPr>
        <p:spPr bwMode="auto">
          <a:xfrm>
            <a:off x="-46038" y="3254375"/>
            <a:ext cx="9182101" cy="3429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3429000">
                <a:moveTo>
                  <a:pt x="12700" y="0"/>
                </a:moveTo>
                <a:cubicBezTo>
                  <a:pt x="1909233" y="338667"/>
                  <a:pt x="3894667" y="1011767"/>
                  <a:pt x="5702300" y="1016000"/>
                </a:cubicBezTo>
                <a:cubicBezTo>
                  <a:pt x="7509933" y="1020233"/>
                  <a:pt x="8022167" y="745067"/>
                  <a:pt x="9182100" y="609600"/>
                </a:cubicBezTo>
                <a:lnTo>
                  <a:pt x="9182100" y="3403600"/>
                </a:lnTo>
                <a:lnTo>
                  <a:pt x="0" y="3429000"/>
                </a:lnTo>
                <a:cubicBezTo>
                  <a:pt x="4233" y="2383367"/>
                  <a:pt x="8467" y="1045633"/>
                  <a:pt x="12700" y="0"/>
                </a:cubicBezTo>
                <a:close/>
              </a:path>
            </a:pathLst>
          </a:custGeom>
          <a:gradFill flip="none" rotWithShape="1">
            <a:gsLst>
              <a:gs pos="21000">
                <a:srgbClr val="7DC8DF"/>
              </a:gs>
              <a:gs pos="100000">
                <a:srgbClr val="6699FF"/>
              </a:gs>
            </a:gsLst>
            <a:lin ang="5400000" scaled="1"/>
            <a:tileRect/>
          </a:gradFill>
          <a:ln w="9525">
            <a:solidFill>
              <a:schemeClr val="accent4">
                <a:lumMod val="60000"/>
                <a:lumOff val="40000"/>
              </a:schemeClr>
            </a:solidFill>
            <a:miter lim="800000"/>
            <a:headEnd/>
            <a:tailEnd/>
          </a:ln>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424" name="Kombinationstegning 423"/>
          <p:cNvSpPr/>
          <p:nvPr/>
        </p:nvSpPr>
        <p:spPr>
          <a:xfrm>
            <a:off x="-38100" y="3467100"/>
            <a:ext cx="9182100" cy="3429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3429000">
                <a:moveTo>
                  <a:pt x="12700" y="0"/>
                </a:moveTo>
                <a:cubicBezTo>
                  <a:pt x="1909233" y="338667"/>
                  <a:pt x="3894667" y="1011767"/>
                  <a:pt x="5702300" y="1016000"/>
                </a:cubicBezTo>
                <a:cubicBezTo>
                  <a:pt x="7509933" y="1020233"/>
                  <a:pt x="8022167" y="745067"/>
                  <a:pt x="9182100" y="609600"/>
                </a:cubicBezTo>
                <a:lnTo>
                  <a:pt x="9182100" y="3403600"/>
                </a:lnTo>
                <a:lnTo>
                  <a:pt x="0" y="3429000"/>
                </a:lnTo>
                <a:cubicBezTo>
                  <a:pt x="4233" y="2383367"/>
                  <a:pt x="8467" y="1045633"/>
                  <a:pt x="12700" y="0"/>
                </a:cubicBezTo>
                <a:close/>
              </a:path>
            </a:pathLst>
          </a:cu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defRPr/>
            </a:pPr>
            <a:endParaRPr lang="da-DK" sz="1400" b="1" kern="0" noProof="1">
              <a:solidFill>
                <a:sysClr val="window" lastClr="FFFFFF"/>
              </a:solidFill>
              <a:latin typeface="Arial" pitchFamily="34" charset="0"/>
              <a:ea typeface="ＭＳ Ｐゴシック" pitchFamily="-97" charset="-128"/>
            </a:endParaRPr>
          </a:p>
        </p:txBody>
      </p:sp>
      <p:sp>
        <p:nvSpPr>
          <p:cNvPr id="21509" name="Rectangle 4"/>
          <p:cNvSpPr>
            <a:spLocks noChangeArrowheads="1"/>
          </p:cNvSpPr>
          <p:nvPr/>
        </p:nvSpPr>
        <p:spPr bwMode="gray">
          <a:xfrm>
            <a:off x="519113" y="5864225"/>
            <a:ext cx="7119937" cy="358775"/>
          </a:xfrm>
          <a:prstGeom prst="rect">
            <a:avLst/>
          </a:prstGeom>
          <a:noFill/>
          <a:ln w="9525">
            <a:noFill/>
            <a:miter lim="800000"/>
            <a:headEnd/>
            <a:tailEnd/>
          </a:ln>
        </p:spPr>
        <p:txBody>
          <a:bodyPr lIns="0" tIns="0" rIns="0" bIns="0" anchor="ctr"/>
          <a:lstStyle/>
          <a:p>
            <a:pPr defTabSz="801688"/>
            <a:r>
              <a:rPr lang="pt-PT" sz="2000" dirty="0" smtClean="0">
                <a:solidFill>
                  <a:schemeClr val="tx2"/>
                </a:solidFill>
              </a:rPr>
              <a:t>Gustavo Neves</a:t>
            </a:r>
            <a:endParaRPr lang="en-US" sz="2000" dirty="0">
              <a:solidFill>
                <a:schemeClr val="tx2"/>
              </a:solidFill>
            </a:endParaRPr>
          </a:p>
          <a:p>
            <a:pPr defTabSz="801688"/>
            <a:endParaRPr lang="en-US" sz="2000" dirty="0">
              <a:solidFill>
                <a:schemeClr val="tx2"/>
              </a:solidFill>
            </a:endParaRPr>
          </a:p>
        </p:txBody>
      </p:sp>
      <p:sp>
        <p:nvSpPr>
          <p:cNvPr id="21510" name="Rectangle 5"/>
          <p:cNvSpPr txBox="1">
            <a:spLocks noChangeArrowheads="1"/>
          </p:cNvSpPr>
          <p:nvPr/>
        </p:nvSpPr>
        <p:spPr bwMode="gray">
          <a:xfrm>
            <a:off x="519112" y="5110163"/>
            <a:ext cx="7596188" cy="600075"/>
          </a:xfrm>
          <a:prstGeom prst="rect">
            <a:avLst/>
          </a:prstGeom>
          <a:noFill/>
          <a:ln w="9525">
            <a:noFill/>
            <a:miter lim="800000"/>
            <a:headEnd/>
            <a:tailEnd/>
          </a:ln>
        </p:spPr>
        <p:txBody>
          <a:bodyPr lIns="0" rIns="0" anchor="ctr"/>
          <a:lstStyle/>
          <a:p>
            <a:pPr defTabSz="914400" eaLnBrk="0" hangingPunct="0">
              <a:lnSpc>
                <a:spcPct val="95000"/>
              </a:lnSpc>
            </a:pPr>
            <a:r>
              <a:rPr lang="pt-PT" sz="3000" b="1" dirty="0">
                <a:solidFill>
                  <a:schemeClr val="tx2"/>
                </a:solidFill>
              </a:rPr>
              <a:t>Riscos, Privacidade e Segurança online</a:t>
            </a:r>
          </a:p>
        </p:txBody>
      </p:sp>
      <p:sp>
        <p:nvSpPr>
          <p:cNvPr id="2151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r>
              <a:rPr lang="en-US" sz="1200">
                <a:solidFill>
                  <a:srgbClr val="171717"/>
                </a:solidFill>
              </a:rPr>
              <a:t>Your Logo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sz="2800" b="1" dirty="0" smtClean="0"/>
              <a:t>Predadores online</a:t>
            </a:r>
          </a:p>
          <a:p>
            <a:r>
              <a:rPr lang="pt-PT" sz="2800" dirty="0" smtClean="0"/>
              <a:t>‘Grooming’</a:t>
            </a:r>
          </a:p>
          <a:p>
            <a:r>
              <a:rPr lang="pt-PT" sz="2800" dirty="0" smtClean="0"/>
              <a:t>Tentam ganhar a confiança de menores através de manipulação e reforço positivo</a:t>
            </a:r>
          </a:p>
          <a:p>
            <a:r>
              <a:rPr lang="pt-PT" sz="2800" dirty="0" smtClean="0"/>
              <a:t>“O predador sexual é sempre a pessoa mais simpática que uma criança encontra online”</a:t>
            </a:r>
          </a:p>
          <a:p>
            <a:r>
              <a:rPr lang="pt-PT" sz="2800" dirty="0" smtClean="0"/>
              <a:t>A intenção é levar o jovem ao contacto ‘offline’ e daí à prática de relações sexuais</a:t>
            </a:r>
          </a:p>
          <a:p>
            <a:endParaRPr lang="en-US" dirty="0"/>
          </a:p>
        </p:txBody>
      </p:sp>
      <p:sp>
        <p:nvSpPr>
          <p:cNvPr id="3" name="Title 2"/>
          <p:cNvSpPr>
            <a:spLocks noGrp="1"/>
          </p:cNvSpPr>
          <p:nvPr>
            <p:ph type="title"/>
          </p:nvPr>
        </p:nvSpPr>
        <p:spPr>
          <a:xfrm>
            <a:off x="177799" y="833438"/>
            <a:ext cx="6537325" cy="563562"/>
          </a:xfrm>
        </p:spPr>
        <p:txBody>
          <a:bodyPr/>
          <a:lstStyle/>
          <a:p>
            <a:r>
              <a:rPr lang="pt-PT" dirty="0" smtClean="0"/>
              <a:t>Um perigo especial dirigido aos mais novos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solidFill>
                  <a:schemeClr val="bg2">
                    <a:lumMod val="25000"/>
                  </a:schemeClr>
                </a:solidFill>
              </a:rPr>
              <a:t>O </a:t>
            </a:r>
            <a:r>
              <a:rPr lang="en-US" sz="2400" dirty="0" err="1" smtClean="0">
                <a:solidFill>
                  <a:schemeClr val="bg2">
                    <a:lumMod val="25000"/>
                  </a:schemeClr>
                </a:solidFill>
              </a:rPr>
              <a:t>predador</a:t>
            </a:r>
            <a:r>
              <a:rPr lang="en-US" sz="2400" dirty="0" smtClean="0">
                <a:solidFill>
                  <a:schemeClr val="bg2">
                    <a:lumMod val="25000"/>
                  </a:schemeClr>
                </a:solidFill>
              </a:rPr>
              <a:t> </a:t>
            </a:r>
            <a:r>
              <a:rPr lang="en-US" sz="2400" dirty="0" err="1" smtClean="0">
                <a:solidFill>
                  <a:schemeClr val="bg2">
                    <a:lumMod val="25000"/>
                  </a:schemeClr>
                </a:solidFill>
              </a:rPr>
              <a:t>aborda</a:t>
            </a:r>
            <a:r>
              <a:rPr lang="en-US" sz="2400" dirty="0" smtClean="0">
                <a:solidFill>
                  <a:schemeClr val="bg2">
                    <a:lumMod val="25000"/>
                  </a:schemeClr>
                </a:solidFill>
              </a:rPr>
              <a:t> o </a:t>
            </a:r>
            <a:r>
              <a:rPr lang="en-US" sz="2400" dirty="0" err="1" smtClean="0">
                <a:solidFill>
                  <a:schemeClr val="bg2">
                    <a:lumMod val="25000"/>
                  </a:schemeClr>
                </a:solidFill>
              </a:rPr>
              <a:t>jovem</a:t>
            </a:r>
            <a:r>
              <a:rPr lang="en-US" sz="2400" dirty="0" smtClean="0">
                <a:solidFill>
                  <a:schemeClr val="bg2">
                    <a:lumMod val="25000"/>
                  </a:schemeClr>
                </a:solidFill>
              </a:rPr>
              <a:t> </a:t>
            </a:r>
            <a:r>
              <a:rPr lang="en-US" sz="2400" dirty="0" err="1" smtClean="0">
                <a:solidFill>
                  <a:schemeClr val="bg2">
                    <a:lumMod val="25000"/>
                  </a:schemeClr>
                </a:solidFill>
              </a:rPr>
              <a:t>através</a:t>
            </a:r>
            <a:r>
              <a:rPr lang="en-US" sz="2400" dirty="0" smtClean="0">
                <a:solidFill>
                  <a:schemeClr val="bg2">
                    <a:lumMod val="25000"/>
                  </a:schemeClr>
                </a:solidFill>
              </a:rPr>
              <a:t> de </a:t>
            </a:r>
            <a:r>
              <a:rPr lang="en-US" sz="2400" dirty="0" err="1" smtClean="0">
                <a:solidFill>
                  <a:schemeClr val="bg2">
                    <a:lumMod val="25000"/>
                  </a:schemeClr>
                </a:solidFill>
              </a:rPr>
              <a:t>salas</a:t>
            </a:r>
            <a:r>
              <a:rPr lang="en-US" sz="2400" dirty="0" smtClean="0">
                <a:solidFill>
                  <a:schemeClr val="bg2">
                    <a:lumMod val="25000"/>
                  </a:schemeClr>
                </a:solidFill>
              </a:rPr>
              <a:t> de chat </a:t>
            </a:r>
            <a:r>
              <a:rPr lang="en-US" sz="2400" dirty="0" err="1" smtClean="0">
                <a:solidFill>
                  <a:schemeClr val="bg2">
                    <a:lumMod val="25000"/>
                  </a:schemeClr>
                </a:solidFill>
              </a:rPr>
              <a:t>ou</a:t>
            </a:r>
            <a:r>
              <a:rPr lang="en-US" sz="2400" dirty="0" smtClean="0">
                <a:solidFill>
                  <a:schemeClr val="bg2">
                    <a:lumMod val="25000"/>
                  </a:schemeClr>
                </a:solidFill>
              </a:rPr>
              <a:t> instant-messenger</a:t>
            </a:r>
          </a:p>
          <a:p>
            <a:r>
              <a:rPr lang="en-US" sz="2400" dirty="0" err="1" smtClean="0">
                <a:solidFill>
                  <a:schemeClr val="bg2">
                    <a:lumMod val="25000"/>
                  </a:schemeClr>
                </a:solidFill>
              </a:rPr>
              <a:t>Ao</a:t>
            </a:r>
            <a:r>
              <a:rPr lang="en-US" sz="2400" dirty="0" smtClean="0">
                <a:solidFill>
                  <a:schemeClr val="bg2">
                    <a:lumMod val="25000"/>
                  </a:schemeClr>
                </a:solidFill>
              </a:rPr>
              <a:t> </a:t>
            </a:r>
            <a:r>
              <a:rPr lang="en-US" sz="2400" dirty="0" err="1" smtClean="0">
                <a:solidFill>
                  <a:schemeClr val="bg2">
                    <a:lumMod val="25000"/>
                  </a:schemeClr>
                </a:solidFill>
              </a:rPr>
              <a:t>longo</a:t>
            </a:r>
            <a:r>
              <a:rPr lang="en-US" sz="2400" dirty="0" smtClean="0">
                <a:solidFill>
                  <a:schemeClr val="bg2">
                    <a:lumMod val="25000"/>
                  </a:schemeClr>
                </a:solidFill>
              </a:rPr>
              <a:t> do tempo – </a:t>
            </a:r>
            <a:r>
              <a:rPr lang="en-US" sz="2400" dirty="0" err="1" smtClean="0">
                <a:solidFill>
                  <a:schemeClr val="bg2">
                    <a:lumMod val="25000"/>
                  </a:schemeClr>
                </a:solidFill>
              </a:rPr>
              <a:t>semanas</a:t>
            </a:r>
            <a:r>
              <a:rPr lang="en-US" sz="2400" dirty="0" smtClean="0">
                <a:solidFill>
                  <a:schemeClr val="bg2">
                    <a:lumMod val="25000"/>
                  </a:schemeClr>
                </a:solidFill>
              </a:rPr>
              <a:t> </a:t>
            </a:r>
            <a:r>
              <a:rPr lang="en-US" sz="2400" dirty="0" err="1" smtClean="0">
                <a:solidFill>
                  <a:schemeClr val="bg2">
                    <a:lumMod val="25000"/>
                  </a:schemeClr>
                </a:solidFill>
              </a:rPr>
              <a:t>ou</a:t>
            </a:r>
            <a:r>
              <a:rPr lang="en-US" sz="2400" dirty="0" smtClean="0">
                <a:solidFill>
                  <a:schemeClr val="bg2">
                    <a:lumMod val="25000"/>
                  </a:schemeClr>
                </a:solidFill>
              </a:rPr>
              <a:t> </a:t>
            </a:r>
            <a:r>
              <a:rPr lang="en-US" sz="2400" dirty="0" err="1" smtClean="0">
                <a:solidFill>
                  <a:schemeClr val="bg2">
                    <a:lumMod val="25000"/>
                  </a:schemeClr>
                </a:solidFill>
              </a:rPr>
              <a:t>meses</a:t>
            </a:r>
            <a:r>
              <a:rPr lang="en-US" sz="2400" dirty="0" smtClean="0">
                <a:solidFill>
                  <a:schemeClr val="bg2">
                    <a:lumMod val="25000"/>
                  </a:schemeClr>
                </a:solidFill>
              </a:rPr>
              <a:t> – </a:t>
            </a:r>
            <a:r>
              <a:rPr lang="en-US" sz="2400" dirty="0" err="1" smtClean="0">
                <a:solidFill>
                  <a:schemeClr val="bg2">
                    <a:lumMod val="25000"/>
                  </a:schemeClr>
                </a:solidFill>
              </a:rPr>
              <a:t>tenta</a:t>
            </a:r>
            <a:r>
              <a:rPr lang="en-US" sz="2400" dirty="0" smtClean="0">
                <a:solidFill>
                  <a:schemeClr val="bg2">
                    <a:lumMod val="25000"/>
                  </a:schemeClr>
                </a:solidFill>
              </a:rPr>
              <a:t> </a:t>
            </a:r>
            <a:r>
              <a:rPr lang="en-US" sz="2400" dirty="0" err="1" smtClean="0">
                <a:solidFill>
                  <a:schemeClr val="bg2">
                    <a:lumMod val="25000"/>
                  </a:schemeClr>
                </a:solidFill>
              </a:rPr>
              <a:t>obter</a:t>
            </a:r>
            <a:r>
              <a:rPr lang="en-US" sz="2400" dirty="0" smtClean="0">
                <a:solidFill>
                  <a:schemeClr val="bg2">
                    <a:lumMod val="25000"/>
                  </a:schemeClr>
                </a:solidFill>
              </a:rPr>
              <a:t> o </a:t>
            </a:r>
            <a:r>
              <a:rPr lang="en-US" sz="2400" dirty="0" err="1" smtClean="0">
                <a:solidFill>
                  <a:schemeClr val="bg2">
                    <a:lumMod val="25000"/>
                  </a:schemeClr>
                </a:solidFill>
              </a:rPr>
              <a:t>máximo</a:t>
            </a:r>
            <a:r>
              <a:rPr lang="en-US" sz="2400" dirty="0" smtClean="0">
                <a:solidFill>
                  <a:schemeClr val="bg2">
                    <a:lumMod val="25000"/>
                  </a:schemeClr>
                </a:solidFill>
              </a:rPr>
              <a:t> de </a:t>
            </a:r>
            <a:r>
              <a:rPr lang="en-US" sz="2400" dirty="0" err="1" smtClean="0">
                <a:solidFill>
                  <a:schemeClr val="bg2">
                    <a:lumMod val="25000"/>
                  </a:schemeClr>
                </a:solidFill>
              </a:rPr>
              <a:t>informação</a:t>
            </a:r>
            <a:r>
              <a:rPr lang="en-US" sz="2400" dirty="0" smtClean="0">
                <a:solidFill>
                  <a:schemeClr val="bg2">
                    <a:lumMod val="25000"/>
                  </a:schemeClr>
                </a:solidFill>
              </a:rPr>
              <a:t> </a:t>
            </a:r>
            <a:r>
              <a:rPr lang="en-US" sz="2400" dirty="0" err="1" smtClean="0">
                <a:solidFill>
                  <a:schemeClr val="bg2">
                    <a:lumMod val="25000"/>
                  </a:schemeClr>
                </a:solidFill>
              </a:rPr>
              <a:t>pessoal</a:t>
            </a:r>
            <a:r>
              <a:rPr lang="en-US" sz="2400" dirty="0" smtClean="0">
                <a:solidFill>
                  <a:schemeClr val="bg2">
                    <a:lumMod val="25000"/>
                  </a:schemeClr>
                </a:solidFill>
              </a:rPr>
              <a:t> </a:t>
            </a:r>
            <a:r>
              <a:rPr lang="en-US" sz="2400" dirty="0" err="1" smtClean="0">
                <a:solidFill>
                  <a:schemeClr val="bg2">
                    <a:lumMod val="25000"/>
                  </a:schemeClr>
                </a:solidFill>
              </a:rPr>
              <a:t>sobre</a:t>
            </a:r>
            <a:r>
              <a:rPr lang="en-US" sz="2400" dirty="0" smtClean="0">
                <a:solidFill>
                  <a:schemeClr val="bg2">
                    <a:lumMod val="25000"/>
                  </a:schemeClr>
                </a:solidFill>
              </a:rPr>
              <a:t> o </a:t>
            </a:r>
            <a:r>
              <a:rPr lang="en-US" sz="2400" dirty="0" err="1" smtClean="0">
                <a:solidFill>
                  <a:schemeClr val="bg2">
                    <a:lumMod val="25000"/>
                  </a:schemeClr>
                </a:solidFill>
              </a:rPr>
              <a:t>menor</a:t>
            </a:r>
            <a:endParaRPr lang="en-US" sz="2400" dirty="0" smtClean="0">
              <a:solidFill>
                <a:schemeClr val="bg2">
                  <a:lumMod val="25000"/>
                </a:schemeClr>
              </a:solidFill>
            </a:endParaRPr>
          </a:p>
          <a:p>
            <a:r>
              <a:rPr lang="en-US" sz="2400" dirty="0" err="1" smtClean="0">
                <a:solidFill>
                  <a:schemeClr val="bg2">
                    <a:lumMod val="25000"/>
                  </a:schemeClr>
                </a:solidFill>
              </a:rPr>
              <a:t>Depois</a:t>
            </a:r>
            <a:r>
              <a:rPr lang="en-US" sz="2400" dirty="0" smtClean="0">
                <a:solidFill>
                  <a:schemeClr val="bg2">
                    <a:lumMod val="25000"/>
                  </a:schemeClr>
                </a:solidFill>
              </a:rPr>
              <a:t>, </a:t>
            </a:r>
            <a:r>
              <a:rPr lang="en-US" sz="2400" dirty="0" err="1" smtClean="0">
                <a:solidFill>
                  <a:schemeClr val="bg2">
                    <a:lumMod val="25000"/>
                  </a:schemeClr>
                </a:solidFill>
              </a:rPr>
              <a:t>utiliza</a:t>
            </a:r>
            <a:r>
              <a:rPr lang="en-US" sz="2400" dirty="0" smtClean="0">
                <a:solidFill>
                  <a:schemeClr val="bg2">
                    <a:lumMod val="25000"/>
                  </a:schemeClr>
                </a:solidFill>
              </a:rPr>
              <a:t> </a:t>
            </a:r>
            <a:r>
              <a:rPr lang="en-US" sz="2400" dirty="0" err="1" smtClean="0">
                <a:solidFill>
                  <a:schemeClr val="bg2">
                    <a:lumMod val="25000"/>
                  </a:schemeClr>
                </a:solidFill>
              </a:rPr>
              <a:t>essa</a:t>
            </a:r>
            <a:r>
              <a:rPr lang="en-US" sz="2400" dirty="0" smtClean="0">
                <a:solidFill>
                  <a:schemeClr val="bg2">
                    <a:lumMod val="25000"/>
                  </a:schemeClr>
                </a:solidFill>
              </a:rPr>
              <a:t> </a:t>
            </a:r>
            <a:r>
              <a:rPr lang="en-US" sz="2400" dirty="0" err="1" smtClean="0">
                <a:solidFill>
                  <a:schemeClr val="bg2">
                    <a:lumMod val="25000"/>
                  </a:schemeClr>
                </a:solidFill>
              </a:rPr>
              <a:t>informação</a:t>
            </a:r>
            <a:r>
              <a:rPr lang="en-US" sz="2400" dirty="0" smtClean="0">
                <a:solidFill>
                  <a:schemeClr val="bg2">
                    <a:lumMod val="25000"/>
                  </a:schemeClr>
                </a:solidFill>
              </a:rPr>
              <a:t> </a:t>
            </a:r>
            <a:r>
              <a:rPr lang="en-US" sz="2400" dirty="0" err="1" smtClean="0">
                <a:solidFill>
                  <a:schemeClr val="bg2">
                    <a:lumMod val="25000"/>
                  </a:schemeClr>
                </a:solidFill>
              </a:rPr>
              <a:t>para</a:t>
            </a:r>
            <a:r>
              <a:rPr lang="en-US" sz="2400" dirty="0" smtClean="0">
                <a:solidFill>
                  <a:schemeClr val="bg2">
                    <a:lumMod val="25000"/>
                  </a:schemeClr>
                </a:solidFill>
              </a:rPr>
              <a:t> </a:t>
            </a:r>
            <a:r>
              <a:rPr lang="en-US" sz="2400" dirty="0" err="1" smtClean="0">
                <a:solidFill>
                  <a:schemeClr val="bg2">
                    <a:lumMod val="25000"/>
                  </a:schemeClr>
                </a:solidFill>
              </a:rPr>
              <a:t>seduzi</a:t>
            </a:r>
            <a:r>
              <a:rPr lang="en-US" sz="2400" dirty="0" smtClean="0">
                <a:solidFill>
                  <a:schemeClr val="bg2">
                    <a:lumMod val="25000"/>
                  </a:schemeClr>
                </a:solidFill>
              </a:rPr>
              <a:t>-la, </a:t>
            </a:r>
            <a:r>
              <a:rPr lang="en-US" sz="2400" dirty="0" err="1" smtClean="0">
                <a:solidFill>
                  <a:schemeClr val="bg2">
                    <a:lumMod val="25000"/>
                  </a:schemeClr>
                </a:solidFill>
              </a:rPr>
              <a:t>conquistando</a:t>
            </a:r>
            <a:r>
              <a:rPr lang="en-US" sz="2400" dirty="0" smtClean="0">
                <a:solidFill>
                  <a:schemeClr val="bg2">
                    <a:lumMod val="25000"/>
                  </a:schemeClr>
                </a:solidFill>
              </a:rPr>
              <a:t> a </a:t>
            </a:r>
            <a:r>
              <a:rPr lang="en-US" sz="2400" dirty="0" err="1" smtClean="0">
                <a:solidFill>
                  <a:schemeClr val="bg2">
                    <a:lumMod val="25000"/>
                  </a:schemeClr>
                </a:solidFill>
              </a:rPr>
              <a:t>sua</a:t>
            </a:r>
            <a:r>
              <a:rPr lang="en-US" sz="2400" dirty="0" smtClean="0">
                <a:solidFill>
                  <a:schemeClr val="bg2">
                    <a:lumMod val="25000"/>
                  </a:schemeClr>
                </a:solidFill>
              </a:rPr>
              <a:t> </a:t>
            </a:r>
            <a:r>
              <a:rPr lang="en-US" sz="2400" dirty="0" err="1" smtClean="0">
                <a:solidFill>
                  <a:schemeClr val="bg2">
                    <a:lumMod val="25000"/>
                  </a:schemeClr>
                </a:solidFill>
              </a:rPr>
              <a:t>confiança</a:t>
            </a:r>
            <a:r>
              <a:rPr lang="en-US" sz="2400" dirty="0" smtClean="0">
                <a:solidFill>
                  <a:schemeClr val="bg2">
                    <a:lumMod val="25000"/>
                  </a:schemeClr>
                </a:solidFill>
              </a:rPr>
              <a:t>, </a:t>
            </a:r>
            <a:r>
              <a:rPr lang="en-US" sz="2400" dirty="0" err="1" smtClean="0">
                <a:solidFill>
                  <a:schemeClr val="bg2">
                    <a:lumMod val="25000"/>
                  </a:schemeClr>
                </a:solidFill>
              </a:rPr>
              <a:t>sempre</a:t>
            </a:r>
            <a:r>
              <a:rPr lang="en-US" sz="2400" dirty="0" smtClean="0">
                <a:solidFill>
                  <a:schemeClr val="bg2">
                    <a:lumMod val="25000"/>
                  </a:schemeClr>
                </a:solidFill>
              </a:rPr>
              <a:t> com </a:t>
            </a:r>
            <a:r>
              <a:rPr lang="en-US" sz="2400" dirty="0" err="1" smtClean="0">
                <a:solidFill>
                  <a:schemeClr val="bg2">
                    <a:lumMod val="25000"/>
                  </a:schemeClr>
                </a:solidFill>
              </a:rPr>
              <a:t>abundantes</a:t>
            </a:r>
            <a:r>
              <a:rPr lang="en-US" sz="2400" dirty="0" smtClean="0">
                <a:solidFill>
                  <a:schemeClr val="bg2">
                    <a:lumMod val="25000"/>
                  </a:schemeClr>
                </a:solidFill>
              </a:rPr>
              <a:t> </a:t>
            </a:r>
            <a:r>
              <a:rPr lang="en-US" sz="2400" dirty="0" err="1" smtClean="0">
                <a:solidFill>
                  <a:schemeClr val="bg2">
                    <a:lumMod val="25000"/>
                  </a:schemeClr>
                </a:solidFill>
              </a:rPr>
              <a:t>elogios</a:t>
            </a:r>
            <a:r>
              <a:rPr lang="en-US" sz="2400" dirty="0" smtClean="0">
                <a:solidFill>
                  <a:schemeClr val="bg2">
                    <a:lumMod val="25000"/>
                  </a:schemeClr>
                </a:solidFill>
              </a:rPr>
              <a:t> </a:t>
            </a:r>
            <a:r>
              <a:rPr lang="en-US" sz="2400" dirty="0" err="1" smtClean="0">
                <a:solidFill>
                  <a:schemeClr val="bg2">
                    <a:lumMod val="25000"/>
                  </a:schemeClr>
                </a:solidFill>
              </a:rPr>
              <a:t>para</a:t>
            </a:r>
            <a:r>
              <a:rPr lang="en-US" sz="2400" dirty="0" smtClean="0">
                <a:solidFill>
                  <a:schemeClr val="bg2">
                    <a:lumMod val="25000"/>
                  </a:schemeClr>
                </a:solidFill>
              </a:rPr>
              <a:t> </a:t>
            </a:r>
            <a:r>
              <a:rPr lang="en-US" sz="2400" dirty="0" err="1" smtClean="0">
                <a:solidFill>
                  <a:schemeClr val="bg2">
                    <a:lumMod val="25000"/>
                  </a:schemeClr>
                </a:solidFill>
              </a:rPr>
              <a:t>criar</a:t>
            </a:r>
            <a:r>
              <a:rPr lang="en-US" sz="2400" dirty="0" smtClean="0">
                <a:solidFill>
                  <a:schemeClr val="bg2">
                    <a:lumMod val="25000"/>
                  </a:schemeClr>
                </a:solidFill>
              </a:rPr>
              <a:t> </a:t>
            </a:r>
            <a:r>
              <a:rPr lang="en-US" sz="2400" dirty="0" err="1" smtClean="0">
                <a:solidFill>
                  <a:schemeClr val="bg2">
                    <a:lumMod val="25000"/>
                  </a:schemeClr>
                </a:solidFill>
              </a:rPr>
              <a:t>laços</a:t>
            </a:r>
            <a:r>
              <a:rPr lang="en-US" sz="2400" dirty="0" smtClean="0">
                <a:solidFill>
                  <a:schemeClr val="bg2">
                    <a:lumMod val="25000"/>
                  </a:schemeClr>
                </a:solidFill>
              </a:rPr>
              <a:t> </a:t>
            </a:r>
            <a:r>
              <a:rPr lang="en-US" sz="2400" dirty="0" err="1" smtClean="0">
                <a:solidFill>
                  <a:schemeClr val="bg2">
                    <a:lumMod val="25000"/>
                  </a:schemeClr>
                </a:solidFill>
              </a:rPr>
              <a:t>emocionais</a:t>
            </a:r>
            <a:r>
              <a:rPr lang="en-US" sz="2400" dirty="0" smtClean="0">
                <a:solidFill>
                  <a:schemeClr val="bg2">
                    <a:lumMod val="25000"/>
                  </a:schemeClr>
                </a:solidFill>
              </a:rPr>
              <a:t> </a:t>
            </a:r>
          </a:p>
          <a:p>
            <a:r>
              <a:rPr lang="en-US" sz="2400" dirty="0" smtClean="0">
                <a:solidFill>
                  <a:schemeClr val="bg2">
                    <a:lumMod val="25000"/>
                  </a:schemeClr>
                </a:solidFill>
              </a:rPr>
              <a:t>À </a:t>
            </a:r>
            <a:r>
              <a:rPr lang="en-US" sz="2400" dirty="0" err="1" smtClean="0">
                <a:solidFill>
                  <a:schemeClr val="bg2">
                    <a:lumMod val="25000"/>
                  </a:schemeClr>
                </a:solidFill>
              </a:rPr>
              <a:t>medida</a:t>
            </a:r>
            <a:r>
              <a:rPr lang="en-US" sz="2400" dirty="0" smtClean="0">
                <a:solidFill>
                  <a:schemeClr val="bg2">
                    <a:lumMod val="25000"/>
                  </a:schemeClr>
                </a:solidFill>
              </a:rPr>
              <a:t> </a:t>
            </a:r>
            <a:r>
              <a:rPr lang="en-US" sz="2400" dirty="0" err="1" smtClean="0">
                <a:solidFill>
                  <a:schemeClr val="bg2">
                    <a:lumMod val="25000"/>
                  </a:schemeClr>
                </a:solidFill>
              </a:rPr>
              <a:t>que</a:t>
            </a:r>
            <a:r>
              <a:rPr lang="en-US" sz="2400" dirty="0" smtClean="0">
                <a:solidFill>
                  <a:schemeClr val="bg2">
                    <a:lumMod val="25000"/>
                  </a:schemeClr>
                </a:solidFill>
              </a:rPr>
              <a:t> o </a:t>
            </a:r>
            <a:r>
              <a:rPr lang="en-US" sz="2400" dirty="0" err="1" smtClean="0">
                <a:solidFill>
                  <a:schemeClr val="bg2">
                    <a:lumMod val="25000"/>
                  </a:schemeClr>
                </a:solidFill>
              </a:rPr>
              <a:t>jovem</a:t>
            </a:r>
            <a:r>
              <a:rPr lang="en-US" sz="2400" dirty="0" smtClean="0">
                <a:solidFill>
                  <a:schemeClr val="bg2">
                    <a:lumMod val="25000"/>
                  </a:schemeClr>
                </a:solidFill>
              </a:rPr>
              <a:t> </a:t>
            </a:r>
            <a:r>
              <a:rPr lang="en-US" sz="2400" dirty="0" err="1" smtClean="0">
                <a:solidFill>
                  <a:schemeClr val="bg2">
                    <a:lumMod val="25000"/>
                  </a:schemeClr>
                </a:solidFill>
              </a:rPr>
              <a:t>vai</a:t>
            </a:r>
            <a:r>
              <a:rPr lang="en-US" sz="2400" dirty="0" smtClean="0">
                <a:solidFill>
                  <a:schemeClr val="bg2">
                    <a:lumMod val="25000"/>
                  </a:schemeClr>
                </a:solidFill>
              </a:rPr>
              <a:t> </a:t>
            </a:r>
            <a:r>
              <a:rPr lang="en-US" sz="2400" dirty="0" err="1" smtClean="0">
                <a:solidFill>
                  <a:schemeClr val="bg2">
                    <a:lumMod val="25000"/>
                  </a:schemeClr>
                </a:solidFill>
              </a:rPr>
              <a:t>cedendo</a:t>
            </a:r>
            <a:r>
              <a:rPr lang="en-US" sz="2400" dirty="0" smtClean="0">
                <a:solidFill>
                  <a:schemeClr val="bg2">
                    <a:lumMod val="25000"/>
                  </a:schemeClr>
                </a:solidFill>
              </a:rPr>
              <a:t>, as </a:t>
            </a:r>
            <a:r>
              <a:rPr lang="en-US" sz="2400" dirty="0" err="1" smtClean="0">
                <a:solidFill>
                  <a:schemeClr val="bg2">
                    <a:lumMod val="25000"/>
                  </a:schemeClr>
                </a:solidFill>
              </a:rPr>
              <a:t>conversas</a:t>
            </a:r>
            <a:r>
              <a:rPr lang="en-US" sz="2400" dirty="0" smtClean="0">
                <a:solidFill>
                  <a:schemeClr val="bg2">
                    <a:lumMod val="25000"/>
                  </a:schemeClr>
                </a:solidFill>
              </a:rPr>
              <a:t> </a:t>
            </a:r>
            <a:r>
              <a:rPr lang="en-US" sz="2400" dirty="0" err="1" smtClean="0">
                <a:solidFill>
                  <a:schemeClr val="bg2">
                    <a:lumMod val="25000"/>
                  </a:schemeClr>
                </a:solidFill>
              </a:rPr>
              <a:t>tornam</a:t>
            </a:r>
            <a:r>
              <a:rPr lang="en-US" sz="2400" dirty="0" smtClean="0">
                <a:solidFill>
                  <a:schemeClr val="bg2">
                    <a:lumMod val="25000"/>
                  </a:schemeClr>
                </a:solidFill>
              </a:rPr>
              <a:t>-se </a:t>
            </a:r>
            <a:r>
              <a:rPr lang="en-US" sz="2400" dirty="0" err="1" smtClean="0">
                <a:solidFill>
                  <a:schemeClr val="bg2">
                    <a:lumMod val="25000"/>
                  </a:schemeClr>
                </a:solidFill>
              </a:rPr>
              <a:t>cada</a:t>
            </a:r>
            <a:r>
              <a:rPr lang="en-US" sz="2400" dirty="0" smtClean="0">
                <a:solidFill>
                  <a:schemeClr val="bg2">
                    <a:lumMod val="25000"/>
                  </a:schemeClr>
                </a:solidFill>
              </a:rPr>
              <a:t> </a:t>
            </a:r>
            <a:r>
              <a:rPr lang="en-US" sz="2400" dirty="0" err="1" smtClean="0">
                <a:solidFill>
                  <a:schemeClr val="bg2">
                    <a:lumMod val="25000"/>
                  </a:schemeClr>
                </a:solidFill>
              </a:rPr>
              <a:t>vez</a:t>
            </a:r>
            <a:r>
              <a:rPr lang="en-US" sz="2400" dirty="0" smtClean="0">
                <a:solidFill>
                  <a:schemeClr val="bg2">
                    <a:lumMod val="25000"/>
                  </a:schemeClr>
                </a:solidFill>
              </a:rPr>
              <a:t> </a:t>
            </a:r>
            <a:r>
              <a:rPr lang="en-US" sz="2400" dirty="0" err="1" smtClean="0">
                <a:solidFill>
                  <a:schemeClr val="bg2">
                    <a:lumMod val="25000"/>
                  </a:schemeClr>
                </a:solidFill>
              </a:rPr>
              <a:t>mais</a:t>
            </a:r>
            <a:r>
              <a:rPr lang="en-US" sz="2400" dirty="0" smtClean="0">
                <a:solidFill>
                  <a:schemeClr val="bg2">
                    <a:lumMod val="25000"/>
                  </a:schemeClr>
                </a:solidFill>
              </a:rPr>
              <a:t> </a:t>
            </a:r>
            <a:r>
              <a:rPr lang="en-US" sz="2400" dirty="0" err="1" smtClean="0">
                <a:solidFill>
                  <a:schemeClr val="bg2">
                    <a:lumMod val="25000"/>
                  </a:schemeClr>
                </a:solidFill>
              </a:rPr>
              <a:t>pessoais</a:t>
            </a:r>
            <a:r>
              <a:rPr lang="en-US" sz="2400" dirty="0" smtClean="0">
                <a:solidFill>
                  <a:schemeClr val="bg2">
                    <a:lumMod val="25000"/>
                  </a:schemeClr>
                </a:solidFill>
              </a:rPr>
              <a:t> e </a:t>
            </a:r>
            <a:r>
              <a:rPr lang="en-US" sz="2400" dirty="0" err="1" smtClean="0">
                <a:solidFill>
                  <a:schemeClr val="bg2">
                    <a:lumMod val="25000"/>
                  </a:schemeClr>
                </a:solidFill>
              </a:rPr>
              <a:t>íntimas</a:t>
            </a:r>
            <a:endParaRPr lang="en-US" sz="2400" dirty="0" smtClean="0">
              <a:solidFill>
                <a:schemeClr val="bg2">
                  <a:lumMod val="25000"/>
                </a:schemeClr>
              </a:solidFill>
            </a:endParaRPr>
          </a:p>
          <a:p>
            <a:pPr>
              <a:buNone/>
            </a:pPr>
            <a:endParaRPr lang="en-US" sz="2000" dirty="0">
              <a:solidFill>
                <a:schemeClr val="bg2">
                  <a:lumMod val="25000"/>
                </a:schemeClr>
              </a:solidFill>
            </a:endParaRPr>
          </a:p>
        </p:txBody>
      </p:sp>
      <p:sp>
        <p:nvSpPr>
          <p:cNvPr id="3" name="Title 2"/>
          <p:cNvSpPr>
            <a:spLocks noGrp="1"/>
          </p:cNvSpPr>
          <p:nvPr>
            <p:ph type="title"/>
          </p:nvPr>
        </p:nvSpPr>
        <p:spPr/>
        <p:txBody>
          <a:bodyPr/>
          <a:lstStyle/>
          <a:p>
            <a:r>
              <a:rPr lang="pt-PT" dirty="0" smtClean="0"/>
              <a:t>Qual a “técnica” usual?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dirty="0" smtClean="0"/>
              <a:t>Na posse da informação “certa”, um predador pode abordar um menor </a:t>
            </a:r>
            <a:r>
              <a:rPr lang="pt-PT" i="1" dirty="0" smtClean="0"/>
              <a:t>offline</a:t>
            </a:r>
            <a:r>
              <a:rPr lang="pt-PT" dirty="0" smtClean="0"/>
              <a:t>... Até sem necessitar da fase de </a:t>
            </a:r>
            <a:r>
              <a:rPr lang="pt-PT" i="1" dirty="0" smtClean="0"/>
              <a:t>grooming</a:t>
            </a:r>
          </a:p>
          <a:p>
            <a:pPr>
              <a:buNone/>
            </a:pPr>
            <a:endParaRPr lang="pt-PT" dirty="0" smtClean="0"/>
          </a:p>
          <a:p>
            <a:r>
              <a:rPr lang="pt-PT" dirty="0" smtClean="0"/>
              <a:t>Se lhe damos informação que leva à obtenção de uma morada, o contacto torna-se provável</a:t>
            </a:r>
          </a:p>
          <a:p>
            <a:endParaRPr lang="en-US" dirty="0"/>
          </a:p>
        </p:txBody>
      </p:sp>
      <p:sp>
        <p:nvSpPr>
          <p:cNvPr id="3" name="Title 2"/>
          <p:cNvSpPr>
            <a:spLocks noGrp="1"/>
          </p:cNvSpPr>
          <p:nvPr>
            <p:ph type="title"/>
          </p:nvPr>
        </p:nvSpPr>
        <p:spPr/>
        <p:txBody>
          <a:bodyPr/>
          <a:lstStyle/>
          <a:p>
            <a:r>
              <a:rPr lang="pt-PT" dirty="0" smtClean="0"/>
              <a:t>E se facilitamos...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619125" y="2343150"/>
            <a:ext cx="7981950" cy="523220"/>
          </a:xfrm>
          <a:prstGeom prst="rect">
            <a:avLst/>
          </a:prstGeom>
        </p:spPr>
        <p:txBody>
          <a:bodyPr wrap="square">
            <a:spAutoFit/>
          </a:bodyPr>
          <a:lstStyle/>
          <a:p>
            <a:r>
              <a:rPr lang="pt-PT" sz="2800" dirty="0" smtClean="0">
                <a:hlinkClick r:id="rId2"/>
              </a:rPr>
              <a:t>http://www.youtube.com/watch?v=u__4w3FYHLE</a:t>
            </a:r>
            <a:endParaRPr lang="pt-PT"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dirty="0" smtClean="0"/>
              <a:t>Ter alguns cuidados na utilização das ferramentas online, em particular:</a:t>
            </a:r>
          </a:p>
          <a:p>
            <a:endParaRPr lang="pt-PT" sz="2400" dirty="0" smtClean="0"/>
          </a:p>
          <a:p>
            <a:pPr lvl="1"/>
            <a:r>
              <a:rPr lang="pt-PT" sz="2400" dirty="0" smtClean="0"/>
              <a:t>Com os dados pessoais que se colocam nos vários serviços web (fotos, nome, email, moradas, escola, turma, etc...,)</a:t>
            </a:r>
          </a:p>
          <a:p>
            <a:pPr lvl="1"/>
            <a:endParaRPr lang="pt-PT" sz="2400" dirty="0" smtClean="0"/>
          </a:p>
          <a:p>
            <a:pPr lvl="1"/>
            <a:r>
              <a:rPr lang="pt-PT" sz="2400" dirty="0" smtClean="0"/>
              <a:t>Com quem partilham os vossos dados (“amigos” das redes sociais),</a:t>
            </a:r>
          </a:p>
          <a:p>
            <a:endParaRPr lang="en-US" dirty="0"/>
          </a:p>
        </p:txBody>
      </p:sp>
      <p:sp>
        <p:nvSpPr>
          <p:cNvPr id="3" name="Title 2"/>
          <p:cNvSpPr>
            <a:spLocks noGrp="1"/>
          </p:cNvSpPr>
          <p:nvPr>
            <p:ph type="title"/>
          </p:nvPr>
        </p:nvSpPr>
        <p:spPr>
          <a:xfrm>
            <a:off x="177800" y="833438"/>
            <a:ext cx="5708650" cy="563562"/>
          </a:xfrm>
        </p:spPr>
        <p:txBody>
          <a:bodyPr/>
          <a:lstStyle/>
          <a:p>
            <a:r>
              <a:rPr lang="pt-PT" dirty="0" smtClean="0"/>
              <a:t>Como nos protegermos?</a:t>
            </a:r>
            <a:endParaRPr lang="en-US" dirty="0"/>
          </a:p>
        </p:txBody>
      </p:sp>
      <p:sp>
        <p:nvSpPr>
          <p:cNvPr id="4" name="Text Placeholder 3"/>
          <p:cNvSpPr>
            <a:spLocks noGrp="1"/>
          </p:cNvSpPr>
          <p:nvPr>
            <p:ph type="body" idx="13"/>
          </p:nvPr>
        </p:nvSpPr>
        <p:spPr/>
        <p:txBody>
          <a:bodyPr/>
          <a:lstStyle/>
          <a:p>
            <a:r>
              <a:rPr lang="pt-PT" dirty="0" smtClean="0"/>
              <a:t>Adultos (e não só...)</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buNone/>
            </a:pPr>
            <a:r>
              <a:rPr lang="pt-PT" dirty="0" smtClean="0"/>
              <a:t>Certifiquem-se que não estão a divulgar informações que não pretendem na web:</a:t>
            </a:r>
          </a:p>
          <a:p>
            <a:pPr lvl="2">
              <a:buNone/>
            </a:pPr>
            <a:endParaRPr lang="pt-PT" dirty="0" smtClean="0"/>
          </a:p>
          <a:p>
            <a:pPr lvl="2"/>
            <a:r>
              <a:rPr lang="pt-PT" dirty="0" smtClean="0"/>
              <a:t>Desliguem-se dos serviços e consultem os vossos perfis públicos</a:t>
            </a:r>
          </a:p>
          <a:p>
            <a:pPr lvl="2"/>
            <a:r>
              <a:rPr lang="pt-PT" dirty="0" smtClean="0"/>
              <a:t>Pesquisem-se na Internet:</a:t>
            </a:r>
          </a:p>
          <a:p>
            <a:pPr lvl="3"/>
            <a:endParaRPr lang="pt-PT" dirty="0" smtClean="0"/>
          </a:p>
          <a:p>
            <a:pPr lvl="3"/>
            <a:r>
              <a:rPr lang="pt-PT" dirty="0" smtClean="0"/>
              <a:t>Usando o vosso nome ou email </a:t>
            </a:r>
          </a:p>
          <a:p>
            <a:endParaRPr lang="en-US" dirty="0"/>
          </a:p>
        </p:txBody>
      </p:sp>
      <p:sp>
        <p:nvSpPr>
          <p:cNvPr id="3" name="Title 2"/>
          <p:cNvSpPr>
            <a:spLocks noGrp="1"/>
          </p:cNvSpPr>
          <p:nvPr>
            <p:ph type="title"/>
          </p:nvPr>
        </p:nvSpPr>
        <p:spPr>
          <a:xfrm>
            <a:off x="177800" y="833438"/>
            <a:ext cx="4794250" cy="563562"/>
          </a:xfrm>
        </p:spPr>
        <p:txBody>
          <a:bodyPr/>
          <a:lstStyle/>
          <a:p>
            <a:r>
              <a:rPr lang="pt-PT" dirty="0" smtClean="0"/>
              <a:t>Como nos protegermos?</a:t>
            </a:r>
            <a:endParaRPr lang="en-US" dirty="0"/>
          </a:p>
        </p:txBody>
      </p:sp>
      <p:sp>
        <p:nvSpPr>
          <p:cNvPr id="4" name="Text Placeholder 3"/>
          <p:cNvSpPr>
            <a:spLocks noGrp="1"/>
          </p:cNvSpPr>
          <p:nvPr>
            <p:ph type="body" idx="13"/>
          </p:nvPr>
        </p:nvSpPr>
        <p:spPr/>
        <p:txBody>
          <a:bodyPr/>
          <a:lstStyle/>
          <a:p>
            <a:r>
              <a:rPr lang="pt-PT" dirty="0" smtClean="0"/>
              <a:t>Adultos (e não só...)</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sz="2400" dirty="0" smtClean="0"/>
              <a:t>Manter-se sempre perto da criança quando ela está online</a:t>
            </a:r>
          </a:p>
          <a:p>
            <a:r>
              <a:rPr lang="pt-PT" sz="2400" dirty="0" smtClean="0"/>
              <a:t>Ter sempre o computador num espaço comum</a:t>
            </a:r>
          </a:p>
          <a:p>
            <a:r>
              <a:rPr lang="pt-PT" sz="2400" dirty="0" smtClean="0"/>
              <a:t>Conversar com os filhos sobre “ética online”</a:t>
            </a:r>
          </a:p>
          <a:p>
            <a:r>
              <a:rPr lang="pt-PT" sz="2400" dirty="0" smtClean="0"/>
              <a:t>Limitar o tempo que as crianças passam online</a:t>
            </a:r>
          </a:p>
          <a:p>
            <a:r>
              <a:rPr lang="pt-PT" sz="2400" dirty="0" smtClean="0"/>
              <a:t>Fazê-los perceber que, uma vez que a informação chega à Internet, fica lá para sempre</a:t>
            </a:r>
          </a:p>
          <a:p>
            <a:r>
              <a:rPr lang="pt-PT" sz="2400" dirty="0" smtClean="0"/>
              <a:t>Estabelecer limitações para o uso do telemóvel</a:t>
            </a:r>
          </a:p>
          <a:p>
            <a:r>
              <a:rPr lang="pt-PT" sz="2400" dirty="0" smtClean="0"/>
              <a:t>Educá-los no sentido de não divulgarem informação que os identifique</a:t>
            </a:r>
            <a:endParaRPr lang="en-US" sz="2400" dirty="0"/>
          </a:p>
        </p:txBody>
      </p:sp>
      <p:sp>
        <p:nvSpPr>
          <p:cNvPr id="3" name="Title 2"/>
          <p:cNvSpPr>
            <a:spLocks noGrp="1"/>
          </p:cNvSpPr>
          <p:nvPr>
            <p:ph type="title"/>
          </p:nvPr>
        </p:nvSpPr>
        <p:spPr>
          <a:xfrm>
            <a:off x="177799" y="833438"/>
            <a:ext cx="5013325" cy="563562"/>
          </a:xfrm>
        </p:spPr>
        <p:txBody>
          <a:bodyPr/>
          <a:lstStyle/>
          <a:p>
            <a:r>
              <a:rPr lang="pt-PT" dirty="0" smtClean="0"/>
              <a:t>Como nos protegermos?</a:t>
            </a:r>
            <a:endParaRPr lang="en-US" dirty="0"/>
          </a:p>
        </p:txBody>
      </p:sp>
      <p:sp>
        <p:nvSpPr>
          <p:cNvPr id="4" name="Text Placeholder 3"/>
          <p:cNvSpPr>
            <a:spLocks noGrp="1"/>
          </p:cNvSpPr>
          <p:nvPr>
            <p:ph type="body" idx="13"/>
          </p:nvPr>
        </p:nvSpPr>
        <p:spPr/>
        <p:txBody>
          <a:bodyPr/>
          <a:lstStyle/>
          <a:p>
            <a:r>
              <a:rPr lang="pt-PT" dirty="0" smtClean="0"/>
              <a:t>Crianças e jovens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dirty="0" smtClean="0"/>
              <a:t>A Internet é um Mundo de oportunidades, mas tal como o Mundo “real”, tem perigos</a:t>
            </a:r>
          </a:p>
          <a:p>
            <a:r>
              <a:rPr lang="pt-PT" dirty="0" smtClean="0"/>
              <a:t>Conhecendo os perigos, já estamos a precaver-nos</a:t>
            </a:r>
          </a:p>
          <a:p>
            <a:r>
              <a:rPr lang="pt-PT" dirty="0" smtClean="0"/>
              <a:t>O maior perigo é não navegar – mas navegar sempre com segurança</a:t>
            </a:r>
          </a:p>
          <a:p>
            <a:r>
              <a:rPr lang="pt-PT" dirty="0" smtClean="0"/>
              <a:t>Os jovens devem ser educados desde cedo também sobre o mundo “virtual”</a:t>
            </a:r>
            <a:endParaRPr lang="en-US" dirty="0"/>
          </a:p>
        </p:txBody>
      </p:sp>
      <p:sp>
        <p:nvSpPr>
          <p:cNvPr id="3" name="Title 2"/>
          <p:cNvSpPr>
            <a:spLocks noGrp="1"/>
          </p:cNvSpPr>
          <p:nvPr>
            <p:ph type="title"/>
          </p:nvPr>
        </p:nvSpPr>
        <p:spPr/>
        <p:txBody>
          <a:bodyPr/>
          <a:lstStyle/>
          <a:p>
            <a:r>
              <a:rPr lang="pt-PT" dirty="0" smtClean="0"/>
              <a:t>Conclusões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836613"/>
            <a:ext cx="8229600" cy="1143000"/>
          </a:xfrm>
        </p:spPr>
        <p:txBody>
          <a:bodyPr/>
          <a:lstStyle/>
          <a:p>
            <a:r>
              <a:rPr lang="pt-PT" dirty="0" smtClean="0">
                <a:solidFill>
                  <a:schemeClr val="bg2">
                    <a:lumMod val="25000"/>
                  </a:schemeClr>
                </a:solidFill>
              </a:rPr>
              <a:t>Obrigado!</a:t>
            </a:r>
            <a:endParaRPr lang="en-US" dirty="0">
              <a:solidFill>
                <a:schemeClr val="bg2">
                  <a:lumMod val="25000"/>
                </a:schemeClr>
              </a:solidFill>
            </a:endParaRPr>
          </a:p>
        </p:txBody>
      </p:sp>
      <p:pic>
        <p:nvPicPr>
          <p:cNvPr id="5" name="Picture 4" descr="2010-02-04-Questions.jpg"/>
          <p:cNvPicPr>
            <a:picLocks noChangeAspect="1"/>
          </p:cNvPicPr>
          <p:nvPr/>
        </p:nvPicPr>
        <p:blipFill>
          <a:blip r:embed="rId2"/>
          <a:stretch>
            <a:fillRect/>
          </a:stretch>
        </p:blipFill>
        <p:spPr>
          <a:xfrm>
            <a:off x="2952749" y="1851025"/>
            <a:ext cx="3095625" cy="4127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530" name="Rectangle 4"/>
          <p:cNvSpPr>
            <a:spLocks noChangeArrowheads="1"/>
          </p:cNvSpPr>
          <p:nvPr/>
        </p:nvSpPr>
        <p:spPr bwMode="gray">
          <a:xfrm>
            <a:off x="874713" y="1460500"/>
            <a:ext cx="4852987" cy="358775"/>
          </a:xfrm>
          <a:prstGeom prst="rect">
            <a:avLst/>
          </a:prstGeom>
          <a:noFill/>
          <a:ln w="9525">
            <a:noFill/>
            <a:miter lim="800000"/>
            <a:headEnd/>
            <a:tailEnd/>
          </a:ln>
        </p:spPr>
        <p:txBody>
          <a:bodyPr lIns="0" tIns="0" rIns="0" bIns="0" anchor="ctr"/>
          <a:lstStyle/>
          <a:p>
            <a:pPr defTabSz="801688"/>
            <a:r>
              <a:rPr lang="en-US" sz="2000" dirty="0" err="1" smtClean="0">
                <a:solidFill>
                  <a:srgbClr val="171717"/>
                </a:solidFill>
              </a:rPr>
              <a:t>Riscos</a:t>
            </a:r>
            <a:r>
              <a:rPr lang="en-US" sz="2000" dirty="0" smtClean="0">
                <a:solidFill>
                  <a:srgbClr val="171717"/>
                </a:solidFill>
              </a:rPr>
              <a:t>, </a:t>
            </a:r>
            <a:r>
              <a:rPr lang="en-US" sz="2000" dirty="0" err="1" smtClean="0">
                <a:solidFill>
                  <a:srgbClr val="171717"/>
                </a:solidFill>
              </a:rPr>
              <a:t>Privacidade</a:t>
            </a:r>
            <a:r>
              <a:rPr lang="en-US" sz="2000" dirty="0" smtClean="0">
                <a:solidFill>
                  <a:srgbClr val="171717"/>
                </a:solidFill>
              </a:rPr>
              <a:t> e </a:t>
            </a:r>
            <a:r>
              <a:rPr lang="en-US" sz="2000" dirty="0" err="1" smtClean="0">
                <a:solidFill>
                  <a:srgbClr val="171717"/>
                </a:solidFill>
              </a:rPr>
              <a:t>Segurança</a:t>
            </a:r>
            <a:r>
              <a:rPr lang="en-US" sz="2000" dirty="0" smtClean="0">
                <a:solidFill>
                  <a:srgbClr val="171717"/>
                </a:solidFill>
              </a:rPr>
              <a:t> online</a:t>
            </a:r>
            <a:endParaRPr lang="en-US" sz="2000" dirty="0">
              <a:solidFill>
                <a:srgbClr val="171717"/>
              </a:solidFill>
            </a:endParaRPr>
          </a:p>
          <a:p>
            <a:pPr defTabSz="801688"/>
            <a:endParaRPr lang="en-US" sz="2000" dirty="0">
              <a:solidFill>
                <a:srgbClr val="171717"/>
              </a:solidFill>
            </a:endParaRPr>
          </a:p>
        </p:txBody>
      </p:sp>
      <p:sp>
        <p:nvSpPr>
          <p:cNvPr id="22531" name="Rectangle 5"/>
          <p:cNvSpPr txBox="1">
            <a:spLocks noChangeArrowheads="1"/>
          </p:cNvSpPr>
          <p:nvPr/>
        </p:nvSpPr>
        <p:spPr bwMode="gray">
          <a:xfrm>
            <a:off x="874713" y="779463"/>
            <a:ext cx="2673350"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err="1" smtClean="0">
                <a:solidFill>
                  <a:srgbClr val="171717"/>
                </a:solidFill>
              </a:rPr>
              <a:t>Objectivos</a:t>
            </a:r>
            <a:endParaRPr lang="en-US" sz="3000" b="1" dirty="0">
              <a:solidFill>
                <a:srgbClr val="171717"/>
              </a:solidFill>
            </a:endParaRPr>
          </a:p>
        </p:txBody>
      </p:sp>
      <p:grpSp>
        <p:nvGrpSpPr>
          <p:cNvPr id="22533" name="Group 44"/>
          <p:cNvGrpSpPr>
            <a:grpSpLocks/>
          </p:cNvGrpSpPr>
          <p:nvPr/>
        </p:nvGrpSpPr>
        <p:grpSpPr bwMode="auto">
          <a:xfrm>
            <a:off x="533400" y="2876550"/>
            <a:ext cx="4762500" cy="2144713"/>
            <a:chOff x="533400" y="2500313"/>
            <a:chExt cx="4762500" cy="1235075"/>
          </a:xfrm>
        </p:grpSpPr>
        <p:sp>
          <p:nvSpPr>
            <p:cNvPr id="31" name="Rektangel 30"/>
            <p:cNvSpPr>
              <a:spLocks noChangeArrowheads="1"/>
            </p:cNvSpPr>
            <p:nvPr/>
          </p:nvSpPr>
          <p:spPr bwMode="auto">
            <a:xfrm>
              <a:off x="1260475" y="2500313"/>
              <a:ext cx="4000500" cy="354012"/>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33" name="Rektangel 32"/>
            <p:cNvSpPr>
              <a:spLocks noChangeArrowheads="1"/>
            </p:cNvSpPr>
            <p:nvPr/>
          </p:nvSpPr>
          <p:spPr bwMode="auto">
            <a:xfrm>
              <a:off x="1260475" y="3357563"/>
              <a:ext cx="4000500" cy="352425"/>
            </a:xfrm>
            <a:prstGeom prst="rect">
              <a:avLst/>
            </a:pr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sp>
          <p:nvSpPr>
            <p:cNvPr id="35" name="Rektangel 34"/>
            <p:cNvSpPr>
              <a:spLocks noChangeArrowheads="1"/>
            </p:cNvSpPr>
            <p:nvPr/>
          </p:nvSpPr>
          <p:spPr bwMode="auto">
            <a:xfrm>
              <a:off x="1260475" y="2928938"/>
              <a:ext cx="4000500" cy="35242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22544" name="Tekstboks 44"/>
            <p:cNvSpPr txBox="1">
              <a:spLocks noChangeArrowheads="1"/>
            </p:cNvSpPr>
            <p:nvPr/>
          </p:nvSpPr>
          <p:spPr bwMode="auto">
            <a:xfrm>
              <a:off x="1295400" y="2540000"/>
              <a:ext cx="4000500" cy="248135"/>
            </a:xfrm>
            <a:prstGeom prst="rect">
              <a:avLst/>
            </a:prstGeom>
            <a:noFill/>
            <a:ln w="9525">
              <a:noFill/>
              <a:miter lim="800000"/>
              <a:headEnd/>
              <a:tailEnd/>
            </a:ln>
          </p:spPr>
          <p:txBody>
            <a:bodyPr>
              <a:spAutoFit/>
            </a:bodyPr>
            <a:lstStyle/>
            <a:p>
              <a:r>
                <a:rPr lang="en-US" sz="1100" dirty="0" err="1" smtClean="0">
                  <a:solidFill>
                    <a:srgbClr val="171717"/>
                  </a:solidFill>
                </a:rPr>
                <a:t>Conhecer</a:t>
              </a:r>
              <a:r>
                <a:rPr lang="en-US" sz="1100" dirty="0" smtClean="0">
                  <a:solidFill>
                    <a:srgbClr val="171717"/>
                  </a:solidFill>
                </a:rPr>
                <a:t> </a:t>
              </a:r>
              <a:r>
                <a:rPr lang="en-US" sz="1100" dirty="0" err="1" smtClean="0">
                  <a:solidFill>
                    <a:srgbClr val="171717"/>
                  </a:solidFill>
                </a:rPr>
                <a:t>os</a:t>
              </a:r>
              <a:r>
                <a:rPr lang="en-US" sz="1100" dirty="0" smtClean="0">
                  <a:solidFill>
                    <a:srgbClr val="171717"/>
                  </a:solidFill>
                </a:rPr>
                <a:t> </a:t>
              </a:r>
              <a:r>
                <a:rPr lang="en-US" sz="1100" dirty="0" err="1" smtClean="0">
                  <a:solidFill>
                    <a:srgbClr val="171717"/>
                  </a:solidFill>
                </a:rPr>
                <a:t>principais</a:t>
              </a:r>
              <a:r>
                <a:rPr lang="en-US" sz="1100" dirty="0" smtClean="0">
                  <a:solidFill>
                    <a:srgbClr val="171717"/>
                  </a:solidFill>
                </a:rPr>
                <a:t> </a:t>
              </a:r>
              <a:r>
                <a:rPr lang="en-US" sz="1100" dirty="0" err="1" smtClean="0">
                  <a:solidFill>
                    <a:srgbClr val="171717"/>
                  </a:solidFill>
                </a:rPr>
                <a:t>riscos</a:t>
              </a:r>
              <a:r>
                <a:rPr lang="en-US" sz="1100" dirty="0" smtClean="0">
                  <a:solidFill>
                    <a:srgbClr val="171717"/>
                  </a:solidFill>
                </a:rPr>
                <a:t> </a:t>
              </a:r>
              <a:r>
                <a:rPr lang="en-US" sz="1100" dirty="0" err="1" smtClean="0">
                  <a:solidFill>
                    <a:srgbClr val="171717"/>
                  </a:solidFill>
                </a:rPr>
                <a:t>para</a:t>
              </a:r>
              <a:r>
                <a:rPr lang="en-US" sz="1100" dirty="0" smtClean="0">
                  <a:solidFill>
                    <a:srgbClr val="171717"/>
                  </a:solidFill>
                </a:rPr>
                <a:t> a </a:t>
              </a:r>
              <a:r>
                <a:rPr lang="en-US" sz="1100" dirty="0" err="1" smtClean="0">
                  <a:solidFill>
                    <a:srgbClr val="171717"/>
                  </a:solidFill>
                </a:rPr>
                <a:t>nossa</a:t>
              </a:r>
              <a:r>
                <a:rPr lang="en-US" sz="1100" dirty="0" smtClean="0">
                  <a:solidFill>
                    <a:srgbClr val="171717"/>
                  </a:solidFill>
                </a:rPr>
                <a:t> </a:t>
              </a:r>
              <a:r>
                <a:rPr lang="en-US" sz="1100" dirty="0" err="1" smtClean="0">
                  <a:solidFill>
                    <a:srgbClr val="171717"/>
                  </a:solidFill>
                </a:rPr>
                <a:t>privacidade</a:t>
              </a:r>
              <a:r>
                <a:rPr lang="en-US" sz="1100" dirty="0" smtClean="0">
                  <a:solidFill>
                    <a:srgbClr val="171717"/>
                  </a:solidFill>
                </a:rPr>
                <a:t> </a:t>
              </a:r>
              <a:r>
                <a:rPr lang="en-US" sz="1100" dirty="0" err="1" smtClean="0">
                  <a:solidFill>
                    <a:srgbClr val="171717"/>
                  </a:solidFill>
                </a:rPr>
                <a:t>na</a:t>
              </a:r>
              <a:r>
                <a:rPr lang="en-US" sz="1100" dirty="0" smtClean="0">
                  <a:solidFill>
                    <a:srgbClr val="171717"/>
                  </a:solidFill>
                </a:rPr>
                <a:t> WWW – </a:t>
              </a:r>
              <a:r>
                <a:rPr lang="en-US" sz="1100" dirty="0" err="1" smtClean="0">
                  <a:solidFill>
                    <a:srgbClr val="171717"/>
                  </a:solidFill>
                </a:rPr>
                <a:t>em</a:t>
              </a:r>
              <a:r>
                <a:rPr lang="en-US" sz="1100" dirty="0" smtClean="0">
                  <a:solidFill>
                    <a:srgbClr val="171717"/>
                  </a:solidFill>
                </a:rPr>
                <a:t> particular </a:t>
              </a:r>
              <a:r>
                <a:rPr lang="en-US" sz="1100" dirty="0" err="1" smtClean="0">
                  <a:solidFill>
                    <a:srgbClr val="171717"/>
                  </a:solidFill>
                </a:rPr>
                <a:t>nas</a:t>
              </a:r>
              <a:r>
                <a:rPr lang="en-US" sz="1100" dirty="0" smtClean="0">
                  <a:solidFill>
                    <a:srgbClr val="171717"/>
                  </a:solidFill>
                </a:rPr>
                <a:t> </a:t>
              </a:r>
              <a:r>
                <a:rPr lang="en-US" sz="1100" dirty="0" err="1" smtClean="0">
                  <a:solidFill>
                    <a:srgbClr val="171717"/>
                  </a:solidFill>
                </a:rPr>
                <a:t>redes</a:t>
              </a:r>
              <a:r>
                <a:rPr lang="en-US" sz="1100" dirty="0" smtClean="0">
                  <a:solidFill>
                    <a:srgbClr val="171717"/>
                  </a:solidFill>
                </a:rPr>
                <a:t> </a:t>
              </a:r>
              <a:r>
                <a:rPr lang="en-US" sz="1100" dirty="0" err="1" smtClean="0">
                  <a:solidFill>
                    <a:srgbClr val="171717"/>
                  </a:solidFill>
                </a:rPr>
                <a:t>sociais</a:t>
              </a:r>
              <a:endParaRPr lang="da-DK" sz="1100" dirty="0"/>
            </a:p>
          </p:txBody>
        </p:sp>
        <p:sp>
          <p:nvSpPr>
            <p:cNvPr id="22546" name="Tekstboks 46"/>
            <p:cNvSpPr txBox="1">
              <a:spLocks noChangeArrowheads="1"/>
            </p:cNvSpPr>
            <p:nvPr/>
          </p:nvSpPr>
          <p:spPr bwMode="auto">
            <a:xfrm>
              <a:off x="1295400" y="3398838"/>
              <a:ext cx="4000500" cy="248135"/>
            </a:xfrm>
            <a:prstGeom prst="rect">
              <a:avLst/>
            </a:prstGeom>
            <a:noFill/>
            <a:ln w="9525">
              <a:noFill/>
              <a:miter lim="800000"/>
              <a:headEnd/>
              <a:tailEnd/>
            </a:ln>
          </p:spPr>
          <p:txBody>
            <a:bodyPr>
              <a:spAutoFit/>
            </a:bodyPr>
            <a:lstStyle/>
            <a:p>
              <a:r>
                <a:rPr lang="en-US" sz="1100" dirty="0" err="1" smtClean="0">
                  <a:solidFill>
                    <a:schemeClr val="tx2"/>
                  </a:solidFill>
                </a:rPr>
                <a:t>Aprender</a:t>
              </a:r>
              <a:r>
                <a:rPr lang="en-US" sz="1100" dirty="0" smtClean="0">
                  <a:solidFill>
                    <a:schemeClr val="tx2"/>
                  </a:solidFill>
                </a:rPr>
                <a:t> </a:t>
              </a:r>
              <a:r>
                <a:rPr lang="en-US" sz="1100" dirty="0" err="1" smtClean="0">
                  <a:solidFill>
                    <a:schemeClr val="tx2"/>
                  </a:solidFill>
                </a:rPr>
                <a:t>formas</a:t>
              </a:r>
              <a:r>
                <a:rPr lang="en-US" sz="1100" dirty="0" smtClean="0">
                  <a:solidFill>
                    <a:schemeClr val="tx2"/>
                  </a:solidFill>
                </a:rPr>
                <a:t> de </a:t>
              </a:r>
              <a:r>
                <a:rPr lang="en-US" sz="1100" dirty="0" err="1" smtClean="0">
                  <a:solidFill>
                    <a:schemeClr val="tx2"/>
                  </a:solidFill>
                </a:rPr>
                <a:t>nos</a:t>
              </a:r>
              <a:r>
                <a:rPr lang="en-US" sz="1100" dirty="0" smtClean="0">
                  <a:solidFill>
                    <a:schemeClr val="tx2"/>
                  </a:solidFill>
                </a:rPr>
                <a:t> </a:t>
              </a:r>
              <a:r>
                <a:rPr lang="en-US" sz="1100" dirty="0" err="1" smtClean="0">
                  <a:solidFill>
                    <a:schemeClr val="tx2"/>
                  </a:solidFill>
                </a:rPr>
                <a:t>protegermos</a:t>
              </a:r>
              <a:r>
                <a:rPr lang="en-US" sz="1100" dirty="0" smtClean="0">
                  <a:solidFill>
                    <a:schemeClr val="tx2"/>
                  </a:solidFill>
                </a:rPr>
                <a:t> e </a:t>
              </a:r>
              <a:r>
                <a:rPr lang="en-US" sz="1100" dirty="0" err="1" smtClean="0">
                  <a:solidFill>
                    <a:schemeClr val="tx2"/>
                  </a:solidFill>
                </a:rPr>
                <a:t>aos</a:t>
              </a:r>
              <a:r>
                <a:rPr lang="en-US" sz="1100" dirty="0" smtClean="0">
                  <a:solidFill>
                    <a:schemeClr val="tx2"/>
                  </a:solidFill>
                </a:rPr>
                <a:t> </a:t>
              </a:r>
              <a:r>
                <a:rPr lang="en-US" sz="1100" dirty="0" err="1" smtClean="0">
                  <a:solidFill>
                    <a:schemeClr val="tx2"/>
                  </a:solidFill>
                </a:rPr>
                <a:t>nossos</a:t>
              </a:r>
              <a:r>
                <a:rPr lang="en-US" sz="1100" dirty="0" smtClean="0">
                  <a:solidFill>
                    <a:schemeClr val="tx2"/>
                  </a:solidFill>
                </a:rPr>
                <a:t> </a:t>
              </a:r>
              <a:r>
                <a:rPr lang="en-US" sz="1100" dirty="0" err="1" smtClean="0">
                  <a:solidFill>
                    <a:schemeClr val="tx2"/>
                  </a:solidFill>
                </a:rPr>
                <a:t>filhos</a:t>
              </a:r>
              <a:r>
                <a:rPr lang="en-US" sz="1100" dirty="0" smtClean="0">
                  <a:solidFill>
                    <a:schemeClr val="tx2"/>
                  </a:solidFill>
                </a:rPr>
                <a:t> no </a:t>
              </a:r>
              <a:r>
                <a:rPr lang="en-US" sz="1100" dirty="0" err="1" smtClean="0">
                  <a:solidFill>
                    <a:schemeClr val="tx2"/>
                  </a:solidFill>
                </a:rPr>
                <a:t>mundo</a:t>
              </a:r>
              <a:r>
                <a:rPr lang="en-US" sz="1100" dirty="0" smtClean="0">
                  <a:solidFill>
                    <a:schemeClr val="tx2"/>
                  </a:solidFill>
                </a:rPr>
                <a:t> digital</a:t>
              </a:r>
              <a:endParaRPr lang="da-DK" sz="1100" dirty="0">
                <a:solidFill>
                  <a:schemeClr val="tx2"/>
                </a:solidFill>
              </a:endParaRPr>
            </a:p>
          </p:txBody>
        </p:sp>
        <p:sp>
          <p:nvSpPr>
            <p:cNvPr id="22548" name="Tekstboks 48"/>
            <p:cNvSpPr txBox="1">
              <a:spLocks noChangeArrowheads="1"/>
            </p:cNvSpPr>
            <p:nvPr/>
          </p:nvSpPr>
          <p:spPr bwMode="auto">
            <a:xfrm>
              <a:off x="1295400" y="2970213"/>
              <a:ext cx="4000500" cy="261610"/>
            </a:xfrm>
            <a:prstGeom prst="rect">
              <a:avLst/>
            </a:prstGeom>
            <a:noFill/>
            <a:ln w="9525">
              <a:noFill/>
              <a:miter lim="800000"/>
              <a:headEnd/>
              <a:tailEnd/>
            </a:ln>
          </p:spPr>
          <p:txBody>
            <a:bodyPr>
              <a:spAutoFit/>
            </a:bodyPr>
            <a:lstStyle/>
            <a:p>
              <a:r>
                <a:rPr lang="en-US" sz="1100" dirty="0" err="1" smtClean="0">
                  <a:solidFill>
                    <a:srgbClr val="171717"/>
                  </a:solidFill>
                </a:rPr>
                <a:t>Identificar</a:t>
              </a:r>
              <a:r>
                <a:rPr lang="en-US" sz="1100" dirty="0" smtClean="0">
                  <a:solidFill>
                    <a:srgbClr val="171717"/>
                  </a:solidFill>
                </a:rPr>
                <a:t> as </a:t>
              </a:r>
              <a:r>
                <a:rPr lang="en-US" sz="1100" dirty="0" err="1" smtClean="0">
                  <a:solidFill>
                    <a:srgbClr val="171717"/>
                  </a:solidFill>
                </a:rPr>
                <a:t>principais</a:t>
              </a:r>
              <a:r>
                <a:rPr lang="en-US" sz="1100" dirty="0" smtClean="0">
                  <a:solidFill>
                    <a:srgbClr val="171717"/>
                  </a:solidFill>
                </a:rPr>
                <a:t> </a:t>
              </a:r>
              <a:r>
                <a:rPr lang="en-US" sz="1100" dirty="0" err="1" smtClean="0">
                  <a:solidFill>
                    <a:srgbClr val="171717"/>
                  </a:solidFill>
                </a:rPr>
                <a:t>ameaças</a:t>
              </a:r>
              <a:r>
                <a:rPr lang="en-US" sz="1100" dirty="0" smtClean="0">
                  <a:solidFill>
                    <a:srgbClr val="171717"/>
                  </a:solidFill>
                </a:rPr>
                <a:t> </a:t>
              </a:r>
              <a:r>
                <a:rPr lang="en-US" sz="1100" dirty="0" err="1" smtClean="0">
                  <a:solidFill>
                    <a:srgbClr val="171717"/>
                  </a:solidFill>
                </a:rPr>
                <a:t>aos</a:t>
              </a:r>
              <a:r>
                <a:rPr lang="en-US" sz="1100" dirty="0" smtClean="0">
                  <a:solidFill>
                    <a:srgbClr val="171717"/>
                  </a:solidFill>
                </a:rPr>
                <a:t> </a:t>
              </a:r>
              <a:r>
                <a:rPr lang="en-US" sz="1100" dirty="0" err="1" smtClean="0">
                  <a:solidFill>
                    <a:srgbClr val="171717"/>
                  </a:solidFill>
                </a:rPr>
                <a:t>mais</a:t>
              </a:r>
              <a:r>
                <a:rPr lang="en-US" sz="1100" dirty="0" smtClean="0">
                  <a:solidFill>
                    <a:srgbClr val="171717"/>
                  </a:solidFill>
                </a:rPr>
                <a:t> </a:t>
              </a:r>
              <a:r>
                <a:rPr lang="en-US" sz="1100" dirty="0" err="1" smtClean="0">
                  <a:solidFill>
                    <a:srgbClr val="171717"/>
                  </a:solidFill>
                </a:rPr>
                <a:t>jovens</a:t>
              </a:r>
              <a:endParaRPr lang="da-DK" sz="1100" dirty="0"/>
            </a:p>
          </p:txBody>
        </p:sp>
        <p:sp>
          <p:nvSpPr>
            <p:cNvPr id="22551" name="Tekstboks 53"/>
            <p:cNvSpPr txBox="1">
              <a:spLocks noChangeArrowheads="1"/>
            </p:cNvSpPr>
            <p:nvPr/>
          </p:nvSpPr>
          <p:spPr bwMode="auto">
            <a:xfrm>
              <a:off x="533400" y="3365500"/>
              <a:ext cx="304800" cy="369888"/>
            </a:xfrm>
            <a:prstGeom prst="rect">
              <a:avLst/>
            </a:prstGeom>
            <a:noFill/>
            <a:ln w="9525">
              <a:noFill/>
              <a:miter lim="800000"/>
              <a:headEnd/>
              <a:tailEnd/>
            </a:ln>
          </p:spPr>
          <p:txBody>
            <a:bodyPr>
              <a:spAutoFit/>
            </a:bodyPr>
            <a:lstStyle/>
            <a:p>
              <a:r>
                <a:rPr lang="da-DK" dirty="0">
                  <a:solidFill>
                    <a:srgbClr val="171717"/>
                  </a:solidFill>
                  <a:latin typeface="Zapf Dingbats" charset="2"/>
                </a:rPr>
                <a:t>✓</a:t>
              </a:r>
              <a:endParaRPr lang="da-DK" dirty="0">
                <a:solidFill>
                  <a:srgbClr val="171717"/>
                </a:solidFill>
              </a:endParaRPr>
            </a:p>
          </p:txBody>
        </p:sp>
        <p:grpSp>
          <p:nvGrpSpPr>
            <p:cNvPr id="22556" name="Gruppe 81"/>
            <p:cNvGrpSpPr>
              <a:grpSpLocks/>
            </p:cNvGrpSpPr>
            <p:nvPr/>
          </p:nvGrpSpPr>
          <p:grpSpPr bwMode="auto">
            <a:xfrm>
              <a:off x="876300" y="3363913"/>
              <a:ext cx="344488" cy="344487"/>
              <a:chOff x="876300" y="3363913"/>
              <a:chExt cx="344488" cy="344487"/>
            </a:xfrm>
          </p:grpSpPr>
          <p:sp>
            <p:nvSpPr>
              <p:cNvPr id="12" name="Rektangel 11"/>
              <p:cNvSpPr>
                <a:spLocks noChangeArrowheads="1"/>
              </p:cNvSpPr>
              <p:nvPr/>
            </p:nvSpPr>
            <p:spPr bwMode="auto">
              <a:xfrm>
                <a:off x="876300" y="3363913"/>
                <a:ext cx="344488" cy="344487"/>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81" name="Tekstboks 80"/>
              <p:cNvSpPr txBox="1">
                <a:spLocks noChangeArrowheads="1"/>
              </p:cNvSpPr>
              <p:nvPr/>
            </p:nvSpPr>
            <p:spPr bwMode="auto">
              <a:xfrm>
                <a:off x="890588" y="3400425"/>
                <a:ext cx="322262" cy="276225"/>
              </a:xfrm>
              <a:prstGeom prst="rect">
                <a:avLst/>
              </a:prstGeom>
              <a:noFill/>
              <a:ln w="9525">
                <a:noFill/>
                <a:miter lim="800000"/>
                <a:headEnd/>
                <a:tailEnd/>
              </a:ln>
              <a:effectLst>
                <a:outerShdw blurRad="63500" dist="23000" dir="5400000" rotWithShape="0">
                  <a:srgbClr val="000000">
                    <a:alpha val="34999"/>
                  </a:srgbClr>
                </a:outerShdw>
              </a:effectLst>
            </p:spPr>
            <p:txBody>
              <a:bodyPr anchor="ctr"/>
              <a:lstStyle/>
              <a:p>
                <a:pPr indent="-342900" algn="ctr">
                  <a:defRPr/>
                </a:pPr>
                <a:r>
                  <a:rPr lang="da-DK" sz="1200" noProof="1">
                    <a:solidFill>
                      <a:srgbClr val="FFFFFF"/>
                    </a:solidFill>
                    <a:latin typeface="Arial" pitchFamily="34" charset="0"/>
                    <a:ea typeface="ＭＳ Ｐゴシック" pitchFamily="-97" charset="-128"/>
                  </a:rPr>
                  <a:t>3</a:t>
                </a:r>
              </a:p>
            </p:txBody>
          </p:sp>
        </p:grpSp>
        <p:grpSp>
          <p:nvGrpSpPr>
            <p:cNvPr id="22557" name="Gruppe 83"/>
            <p:cNvGrpSpPr>
              <a:grpSpLocks/>
            </p:cNvGrpSpPr>
            <p:nvPr/>
          </p:nvGrpSpPr>
          <p:grpSpPr bwMode="auto">
            <a:xfrm>
              <a:off x="876300" y="2936875"/>
              <a:ext cx="344488" cy="344488"/>
              <a:chOff x="876300" y="2936875"/>
              <a:chExt cx="344488" cy="344488"/>
            </a:xfrm>
          </p:grpSpPr>
          <p:sp>
            <p:nvSpPr>
              <p:cNvPr id="10" name="Rektangel 9"/>
              <p:cNvSpPr>
                <a:spLocks noChangeArrowheads="1"/>
              </p:cNvSpPr>
              <p:nvPr/>
            </p:nvSpPr>
            <p:spPr bwMode="auto">
              <a:xfrm>
                <a:off x="876300" y="2936875"/>
                <a:ext cx="344488" cy="344488"/>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83" name="Tekstboks 82"/>
              <p:cNvSpPr txBox="1">
                <a:spLocks noChangeArrowheads="1"/>
              </p:cNvSpPr>
              <p:nvPr/>
            </p:nvSpPr>
            <p:spPr bwMode="auto">
              <a:xfrm>
                <a:off x="890588" y="2986088"/>
                <a:ext cx="322262" cy="276225"/>
              </a:xfrm>
              <a:prstGeom prst="rect">
                <a:avLst/>
              </a:prstGeom>
              <a:noFill/>
              <a:ln w="9525">
                <a:noFill/>
                <a:miter lim="800000"/>
                <a:headEnd/>
                <a:tailEnd/>
              </a:ln>
              <a:effectLst>
                <a:outerShdw blurRad="63500" dist="23000" dir="5400000" rotWithShape="0">
                  <a:srgbClr val="000000">
                    <a:alpha val="34999"/>
                  </a:srgbClr>
                </a:outerShdw>
              </a:effectLst>
            </p:spPr>
            <p:txBody>
              <a:bodyPr anchor="ctr"/>
              <a:lstStyle/>
              <a:p>
                <a:pPr indent="-342900" algn="ctr">
                  <a:defRPr/>
                </a:pPr>
                <a:r>
                  <a:rPr lang="da-DK" sz="1200" noProof="1">
                    <a:solidFill>
                      <a:srgbClr val="FFFFFF"/>
                    </a:solidFill>
                    <a:latin typeface="Arial" pitchFamily="34" charset="0"/>
                    <a:ea typeface="ＭＳ Ｐゴシック" pitchFamily="-97" charset="-128"/>
                  </a:rPr>
                  <a:t>2</a:t>
                </a:r>
              </a:p>
            </p:txBody>
          </p:sp>
        </p:grpSp>
        <p:grpSp>
          <p:nvGrpSpPr>
            <p:cNvPr id="22558" name="Gruppe 85"/>
            <p:cNvGrpSpPr>
              <a:grpSpLocks/>
            </p:cNvGrpSpPr>
            <p:nvPr/>
          </p:nvGrpSpPr>
          <p:grpSpPr bwMode="auto">
            <a:xfrm>
              <a:off x="876300" y="2511425"/>
              <a:ext cx="344488" cy="342900"/>
              <a:chOff x="876300" y="2511425"/>
              <a:chExt cx="344488" cy="342900"/>
            </a:xfrm>
          </p:grpSpPr>
          <p:sp>
            <p:nvSpPr>
              <p:cNvPr id="8" name="Rektangel 7"/>
              <p:cNvSpPr>
                <a:spLocks noChangeArrowheads="1"/>
              </p:cNvSpPr>
              <p:nvPr/>
            </p:nvSpPr>
            <p:spPr bwMode="auto">
              <a:xfrm>
                <a:off x="876300" y="2511425"/>
                <a:ext cx="344488" cy="342900"/>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85" name="Tekstboks 84"/>
              <p:cNvSpPr txBox="1">
                <a:spLocks noChangeArrowheads="1"/>
              </p:cNvSpPr>
              <p:nvPr/>
            </p:nvSpPr>
            <p:spPr bwMode="auto">
              <a:xfrm>
                <a:off x="890588" y="2547938"/>
                <a:ext cx="322262" cy="274637"/>
              </a:xfrm>
              <a:prstGeom prst="rect">
                <a:avLst/>
              </a:prstGeom>
              <a:noFill/>
              <a:ln w="9525">
                <a:noFill/>
                <a:miter lim="800000"/>
                <a:headEnd/>
                <a:tailEnd/>
              </a:ln>
              <a:effectLst>
                <a:outerShdw blurRad="63500" dist="23000" dir="5400000" rotWithShape="0">
                  <a:srgbClr val="000000">
                    <a:alpha val="34999"/>
                  </a:srgbClr>
                </a:outerShdw>
              </a:effectLst>
            </p:spPr>
            <p:txBody>
              <a:bodyPr anchor="ctr"/>
              <a:lstStyle/>
              <a:p>
                <a:pPr indent="-342900" algn="ctr">
                  <a:defRPr/>
                </a:pPr>
                <a:r>
                  <a:rPr lang="da-DK" sz="1200" noProof="1">
                    <a:solidFill>
                      <a:srgbClr val="FFFFFF"/>
                    </a:solidFill>
                    <a:latin typeface="Arial" pitchFamily="34" charset="0"/>
                    <a:ea typeface="ＭＳ Ｐゴシック" pitchFamily="-97" charset="-128"/>
                  </a:rPr>
                  <a:t>1</a:t>
                </a:r>
              </a:p>
            </p:txBody>
          </p:sp>
        </p:grpSp>
      </p:grpSp>
      <p:sp>
        <p:nvSpPr>
          <p:cNvPr id="41" name="Rektangel 40"/>
          <p:cNvSpPr>
            <a:spLocks noChangeArrowheads="1"/>
          </p:cNvSpPr>
          <p:nvPr/>
        </p:nvSpPr>
        <p:spPr bwMode="auto">
          <a:xfrm>
            <a:off x="5321300" y="2489200"/>
            <a:ext cx="2946400" cy="2946400"/>
          </a:xfrm>
          <a:prstGeom prst="rect">
            <a:avLst/>
          </a:prstGeom>
          <a:gradFill flip="none" rotWithShape="1">
            <a:gsLst>
              <a:gs pos="0">
                <a:srgbClr val="CFCFCF"/>
              </a:gs>
              <a:gs pos="50000">
                <a:srgbClr val="D5D5D5"/>
              </a:gs>
              <a:gs pos="100000">
                <a:srgbClr val="C4C4C4"/>
              </a:gs>
            </a:gsLst>
            <a:lin ang="5400000" scaled="1"/>
            <a:tileRect/>
          </a:gradFill>
          <a:ln w="25400" cap="flat" cmpd="sng" algn="ctr">
            <a:noFill/>
            <a:prstDash val="soli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Arial" pitchFamily="34" charset="0"/>
              <a:ea typeface="ＭＳ Ｐゴシック" pitchFamily="-97" charset="-128"/>
            </a:endParaRPr>
          </a:p>
        </p:txBody>
      </p:sp>
      <p:pic>
        <p:nvPicPr>
          <p:cNvPr id="22535" name="Billede 43" descr="dreamstime_go to www.jpg"/>
          <p:cNvPicPr>
            <a:picLocks noChangeAspect="1"/>
          </p:cNvPicPr>
          <p:nvPr/>
        </p:nvPicPr>
        <p:blipFill>
          <a:blip r:embed="rId2"/>
          <a:srcRect/>
          <a:stretch>
            <a:fillRect/>
          </a:stretch>
        </p:blipFill>
        <p:spPr bwMode="auto">
          <a:xfrm>
            <a:off x="5434013" y="2616200"/>
            <a:ext cx="2720975" cy="2678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4900" y="1485900"/>
            <a:ext cx="6877050" cy="2862322"/>
          </a:xfrm>
          <a:prstGeom prst="rect">
            <a:avLst/>
          </a:prstGeom>
        </p:spPr>
        <p:txBody>
          <a:bodyPr wrap="square">
            <a:spAutoFit/>
          </a:bodyPr>
          <a:lstStyle/>
          <a:p>
            <a:pPr algn="ctr">
              <a:buNone/>
            </a:pPr>
            <a:r>
              <a:rPr lang="pt-PT" sz="3200" b="1" dirty="0" smtClean="0">
                <a:solidFill>
                  <a:schemeClr val="accent1">
                    <a:lumMod val="10000"/>
                  </a:schemeClr>
                </a:solidFill>
              </a:rPr>
              <a:t>“Não é a mais forte das espécies que sobrevive, nem a mais inteligente, mas aquela que melhor se adapta à mudança”</a:t>
            </a:r>
          </a:p>
          <a:p>
            <a:endParaRPr lang="pt-PT" sz="3200" dirty="0" smtClean="0">
              <a:solidFill>
                <a:schemeClr val="accent1">
                  <a:lumMod val="10000"/>
                </a:schemeClr>
              </a:solidFill>
            </a:endParaRPr>
          </a:p>
          <a:p>
            <a:pPr algn="r">
              <a:buNone/>
            </a:pPr>
            <a:r>
              <a:rPr lang="pt-PT" sz="2000" i="1" dirty="0" smtClean="0">
                <a:solidFill>
                  <a:schemeClr val="accent1">
                    <a:lumMod val="10000"/>
                  </a:schemeClr>
                </a:solidFill>
              </a:rPr>
              <a:t>Charles Darwin, naturalista (1809-1882)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3554" name="Billede 8" descr="dreamstime_www_world.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Rektangel 7"/>
          <p:cNvSpPr/>
          <p:nvPr/>
        </p:nvSpPr>
        <p:spPr>
          <a:xfrm>
            <a:off x="914400" y="1722438"/>
            <a:ext cx="7380288" cy="3732212"/>
          </a:xfrm>
          <a:prstGeom prst="rect">
            <a:avLst/>
          </a:prstGeom>
          <a:gradFill>
            <a:gsLst>
              <a:gs pos="0">
                <a:schemeClr val="accent1">
                  <a:tint val="100000"/>
                  <a:shade val="100000"/>
                  <a:satMod val="130000"/>
                  <a:alpha val="85000"/>
                </a:schemeClr>
              </a:gs>
              <a:gs pos="100000">
                <a:schemeClr val="accent1">
                  <a:tint val="50000"/>
                  <a:shade val="100000"/>
                  <a:satMod val="350000"/>
                  <a:alpha val="71000"/>
                </a:schemeClr>
              </a:gs>
            </a:gsLst>
          </a:gra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a-DK" dirty="0">
              <a:latin typeface="Arial" pitchFamily="34" charset="0"/>
            </a:endParaRPr>
          </a:p>
        </p:txBody>
      </p:sp>
      <p:sp>
        <p:nvSpPr>
          <p:cNvPr id="23560" name="Rectangle 5"/>
          <p:cNvSpPr txBox="1">
            <a:spLocks noChangeArrowheads="1"/>
          </p:cNvSpPr>
          <p:nvPr/>
        </p:nvSpPr>
        <p:spPr bwMode="gray">
          <a:xfrm>
            <a:off x="874713" y="779463"/>
            <a:ext cx="2673350" cy="600075"/>
          </a:xfrm>
          <a:prstGeom prst="rect">
            <a:avLst/>
          </a:prstGeom>
          <a:noFill/>
          <a:ln w="9525">
            <a:noFill/>
            <a:miter lim="800000"/>
            <a:headEnd/>
            <a:tailEnd/>
          </a:ln>
        </p:spPr>
        <p:txBody>
          <a:bodyPr lIns="0" rIns="0" anchor="ctr"/>
          <a:lstStyle/>
          <a:p>
            <a:pPr defTabSz="914400" eaLnBrk="0" hangingPunct="0">
              <a:lnSpc>
                <a:spcPct val="95000"/>
              </a:lnSpc>
            </a:pPr>
            <a:r>
              <a:rPr lang="pt-PT" sz="3200" dirty="0" smtClean="0">
                <a:solidFill>
                  <a:schemeClr val="accent1">
                    <a:lumMod val="10000"/>
                  </a:schemeClr>
                </a:solidFill>
              </a:rPr>
              <a:t>Muitas redes...</a:t>
            </a:r>
            <a:endParaRPr lang="en-US" sz="3000" b="1" dirty="0">
              <a:solidFill>
                <a:schemeClr val="accent1">
                  <a:lumMod val="10000"/>
                </a:schemeClr>
              </a:solidFill>
            </a:endParaRPr>
          </a:p>
        </p:txBody>
      </p:sp>
      <p:pic>
        <p:nvPicPr>
          <p:cNvPr id="9" name="Picture 2" descr="C:\Documents and Settings\Gustavo\Ambiente de trabalho\social_networking_sites.jpg"/>
          <p:cNvPicPr>
            <a:picLocks noChangeAspect="1" noChangeArrowheads="1"/>
          </p:cNvPicPr>
          <p:nvPr/>
        </p:nvPicPr>
        <p:blipFill>
          <a:blip r:embed="rId3" cstate="print"/>
          <a:srcRect/>
          <a:stretch>
            <a:fillRect/>
          </a:stretch>
        </p:blipFill>
        <p:spPr bwMode="auto">
          <a:xfrm>
            <a:off x="1966805" y="1890696"/>
            <a:ext cx="5596045" cy="343042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sz="2800" dirty="0" smtClean="0">
                <a:solidFill>
                  <a:schemeClr val="accent1">
                    <a:lumMod val="10000"/>
                  </a:schemeClr>
                </a:solidFill>
              </a:rPr>
              <a:t>Em Maio de 2007 o Facebook armazenava mais de 1.7 biliões de imagens de utilizadores</a:t>
            </a:r>
          </a:p>
          <a:p>
            <a:r>
              <a:rPr lang="pt-PT" sz="2800" dirty="0" smtClean="0">
                <a:solidFill>
                  <a:schemeClr val="accent1">
                    <a:lumMod val="10000"/>
                  </a:schemeClr>
                </a:solidFill>
              </a:rPr>
              <a:t>Este número aumenta em 60 milhões a cada semana</a:t>
            </a:r>
          </a:p>
          <a:p>
            <a:r>
              <a:rPr lang="pt-PT" sz="2800" dirty="0" smtClean="0">
                <a:solidFill>
                  <a:schemeClr val="accent1">
                    <a:lumMod val="10000"/>
                  </a:schemeClr>
                </a:solidFill>
              </a:rPr>
              <a:t>Cerca de 150.000.000 de pessoas em todo o mundo utilizam o Facebook</a:t>
            </a:r>
          </a:p>
          <a:p>
            <a:r>
              <a:rPr lang="pt-PT" sz="2800" dirty="0" smtClean="0">
                <a:solidFill>
                  <a:schemeClr val="accent1">
                    <a:lumMod val="10000"/>
                  </a:schemeClr>
                </a:solidFill>
              </a:rPr>
              <a:t>Metade utiliza-o todos os dias</a:t>
            </a:r>
          </a:p>
        </p:txBody>
      </p:sp>
      <p:sp>
        <p:nvSpPr>
          <p:cNvPr id="3" name="Title 2"/>
          <p:cNvSpPr>
            <a:spLocks noGrp="1"/>
          </p:cNvSpPr>
          <p:nvPr>
            <p:ph type="title"/>
          </p:nvPr>
        </p:nvSpPr>
        <p:spPr>
          <a:xfrm>
            <a:off x="177799" y="833438"/>
            <a:ext cx="6765925" cy="563562"/>
          </a:xfrm>
        </p:spPr>
        <p:txBody>
          <a:bodyPr/>
          <a:lstStyle/>
          <a:p>
            <a:r>
              <a:rPr lang="pt-PT" dirty="0" smtClean="0"/>
              <a:t>Quanto já sabem acerca de nós?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sz="2000" dirty="0" smtClean="0"/>
              <a:t>Nome</a:t>
            </a:r>
          </a:p>
          <a:p>
            <a:r>
              <a:rPr lang="pt-PT" sz="2000" dirty="0" smtClean="0"/>
              <a:t>Correio electrónico</a:t>
            </a:r>
          </a:p>
          <a:p>
            <a:r>
              <a:rPr lang="pt-PT" sz="2000" dirty="0" smtClean="0"/>
              <a:t>Telefone</a:t>
            </a:r>
          </a:p>
          <a:p>
            <a:r>
              <a:rPr lang="pt-PT" sz="2000" dirty="0" smtClean="0"/>
              <a:t>Morada</a:t>
            </a:r>
          </a:p>
          <a:p>
            <a:r>
              <a:rPr lang="pt-PT" sz="2000" dirty="0" smtClean="0"/>
              <a:t>Fotografia</a:t>
            </a:r>
          </a:p>
          <a:p>
            <a:pPr lvl="1"/>
            <a:r>
              <a:rPr lang="pt-PT" sz="1600" dirty="0" smtClean="0"/>
              <a:t>Do próprio</a:t>
            </a:r>
          </a:p>
          <a:p>
            <a:pPr lvl="1"/>
            <a:r>
              <a:rPr lang="pt-PT" sz="1600" dirty="0" smtClean="0"/>
              <a:t>Da família</a:t>
            </a:r>
          </a:p>
          <a:p>
            <a:pPr lvl="1"/>
            <a:r>
              <a:rPr lang="pt-PT" sz="1600" dirty="0" smtClean="0"/>
              <a:t>Do lugar onde vive</a:t>
            </a:r>
          </a:p>
          <a:p>
            <a:r>
              <a:rPr lang="pt-PT" sz="2000" dirty="0" smtClean="0"/>
              <a:t>Sítios que frequentamos</a:t>
            </a:r>
          </a:p>
          <a:p>
            <a:r>
              <a:rPr lang="pt-PT" sz="2000" dirty="0" smtClean="0"/>
              <a:t>Nºs de cartões (crédito, BI, SS, NIF)</a:t>
            </a:r>
          </a:p>
          <a:p>
            <a:pPr>
              <a:buNone/>
            </a:pPr>
            <a:endParaRPr lang="en-US" dirty="0"/>
          </a:p>
        </p:txBody>
      </p:sp>
      <p:sp>
        <p:nvSpPr>
          <p:cNvPr id="3" name="Title 2"/>
          <p:cNvSpPr>
            <a:spLocks noGrp="1"/>
          </p:cNvSpPr>
          <p:nvPr>
            <p:ph type="title"/>
          </p:nvPr>
        </p:nvSpPr>
        <p:spPr>
          <a:xfrm>
            <a:off x="177799" y="833438"/>
            <a:ext cx="6956425" cy="563562"/>
          </a:xfrm>
        </p:spPr>
        <p:txBody>
          <a:bodyPr/>
          <a:lstStyle/>
          <a:p>
            <a:r>
              <a:rPr lang="pt-PT" dirty="0" smtClean="0"/>
              <a:t>Informação que nos identifica</a:t>
            </a:r>
            <a:endParaRPr lang="en-US" dirty="0"/>
          </a:p>
        </p:txBody>
      </p:sp>
      <p:pic>
        <p:nvPicPr>
          <p:cNvPr id="5" name="Picture 2" descr="C:\Documents and Settings\Gustavo\Ambiente de trabalho\imgres.jpg"/>
          <p:cNvPicPr>
            <a:picLocks noChangeAspect="1" noChangeArrowheads="1"/>
          </p:cNvPicPr>
          <p:nvPr/>
        </p:nvPicPr>
        <p:blipFill>
          <a:blip r:embed="rId2" cstate="print"/>
          <a:srcRect/>
          <a:stretch>
            <a:fillRect/>
          </a:stretch>
        </p:blipFill>
        <p:spPr bwMode="auto">
          <a:xfrm>
            <a:off x="4625330" y="2086769"/>
            <a:ext cx="2952771" cy="2214578"/>
          </a:xfrm>
          <a:prstGeom prst="rect">
            <a:avLst/>
          </a:prstGeom>
          <a:noFill/>
        </p:spPr>
      </p:pic>
      <p:pic>
        <p:nvPicPr>
          <p:cNvPr id="6" name="Picture 3" descr="C:\Documents and Settings\Gustavo\Ambiente de trabalho\imgres.jpg"/>
          <p:cNvPicPr>
            <a:picLocks noChangeAspect="1" noChangeArrowheads="1"/>
          </p:cNvPicPr>
          <p:nvPr/>
        </p:nvPicPr>
        <p:blipFill>
          <a:blip r:embed="rId3" cstate="print"/>
          <a:srcRect/>
          <a:stretch>
            <a:fillRect/>
          </a:stretch>
        </p:blipFill>
        <p:spPr bwMode="auto">
          <a:xfrm>
            <a:off x="5913665" y="4333040"/>
            <a:ext cx="1649185" cy="216919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pt-PT" sz="2000" dirty="0" smtClean="0"/>
              <a:t>Cada peça de informação que fornecemos aumenta o risco a que estamos sujeitos</a:t>
            </a:r>
          </a:p>
          <a:p>
            <a:r>
              <a:rPr lang="pt-PT" sz="2000" dirty="0" smtClean="0"/>
              <a:t>A informação é poder</a:t>
            </a:r>
          </a:p>
          <a:p>
            <a:r>
              <a:rPr lang="pt-PT" sz="2000" dirty="0" smtClean="0"/>
              <a:t>O poder nas mãos erradas pode servir para:</a:t>
            </a:r>
          </a:p>
          <a:p>
            <a:pPr lvl="1"/>
            <a:r>
              <a:rPr lang="pt-PT" sz="2000" dirty="0" smtClean="0"/>
              <a:t>Perseguir</a:t>
            </a:r>
          </a:p>
          <a:p>
            <a:pPr lvl="1"/>
            <a:r>
              <a:rPr lang="pt-PT" sz="2000" dirty="0" smtClean="0"/>
              <a:t>Ameaçar</a:t>
            </a:r>
          </a:p>
          <a:p>
            <a:pPr lvl="1"/>
            <a:r>
              <a:rPr lang="pt-PT" sz="2000" dirty="0" smtClean="0"/>
              <a:t>Chantagear</a:t>
            </a:r>
          </a:p>
          <a:p>
            <a:pPr lvl="1"/>
            <a:r>
              <a:rPr lang="pt-PT" sz="2000" dirty="0" smtClean="0"/>
              <a:t>Roubar</a:t>
            </a:r>
          </a:p>
          <a:p>
            <a:pPr lvl="1"/>
            <a:r>
              <a:rPr lang="pt-PT" sz="2000" dirty="0" smtClean="0"/>
              <a:t>Incomodar</a:t>
            </a:r>
          </a:p>
          <a:p>
            <a:pPr lvl="1"/>
            <a:r>
              <a:rPr lang="pt-PT" sz="2000" dirty="0" smtClean="0"/>
              <a:t>Sabotar</a:t>
            </a:r>
          </a:p>
        </p:txBody>
      </p:sp>
      <p:sp>
        <p:nvSpPr>
          <p:cNvPr id="3" name="Title 2"/>
          <p:cNvSpPr>
            <a:spLocks noGrp="1"/>
          </p:cNvSpPr>
          <p:nvPr>
            <p:ph type="title"/>
          </p:nvPr>
        </p:nvSpPr>
        <p:spPr/>
        <p:txBody>
          <a:bodyPr/>
          <a:lstStyle/>
          <a:p>
            <a:r>
              <a:rPr lang="pt-PT" dirty="0" smtClean="0"/>
              <a:t>E que mal faz?</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000" dirty="0" smtClean="0"/>
              <a:t/>
            </a:r>
            <a:br>
              <a:rPr lang="en-US" sz="1000" dirty="0" smtClean="0"/>
            </a:br>
            <a:r>
              <a:rPr lang="en-US" sz="1000" dirty="0" smtClean="0"/>
              <a:t>This Statement of Rights and Responsibilities ("Statement") derives from the </a:t>
            </a:r>
            <a:r>
              <a:rPr lang="en-US" sz="1000" dirty="0" err="1" smtClean="0">
                <a:hlinkClick r:id="rId2"/>
              </a:rPr>
              <a:t>Facebook</a:t>
            </a:r>
            <a:r>
              <a:rPr lang="en-US" sz="1000" dirty="0" smtClean="0">
                <a:hlinkClick r:id="rId2"/>
              </a:rPr>
              <a:t> Principles</a:t>
            </a:r>
            <a:r>
              <a:rPr lang="en-US" sz="1000" dirty="0" smtClean="0"/>
              <a:t>, and governs our relationship with users and others who interact with </a:t>
            </a:r>
            <a:r>
              <a:rPr lang="en-US" sz="1000" dirty="0" err="1" smtClean="0"/>
              <a:t>Facebook</a:t>
            </a:r>
            <a:r>
              <a:rPr lang="en-US" sz="1000" dirty="0" smtClean="0"/>
              <a:t>. By using or accessing </a:t>
            </a:r>
            <a:r>
              <a:rPr lang="en-US" sz="1000" dirty="0" err="1" smtClean="0"/>
              <a:t>Facebook</a:t>
            </a:r>
            <a:r>
              <a:rPr lang="en-US" sz="1000" dirty="0" smtClean="0"/>
              <a:t>, you agree to this Statement.</a:t>
            </a:r>
          </a:p>
          <a:p>
            <a:endParaRPr lang="en-US" sz="1000" b="1" dirty="0" smtClean="0"/>
          </a:p>
          <a:p>
            <a:r>
              <a:rPr lang="en-US" sz="1000" b="1" dirty="0" smtClean="0"/>
              <a:t>Privacy</a:t>
            </a:r>
            <a:r>
              <a:rPr lang="en-US" sz="1000" dirty="0" smtClean="0"/>
              <a:t/>
            </a:r>
            <a:br>
              <a:rPr lang="en-US" sz="1000" dirty="0" smtClean="0"/>
            </a:br>
            <a:r>
              <a:rPr lang="en-US" sz="1000" dirty="0" smtClean="0"/>
              <a:t/>
            </a:r>
            <a:br>
              <a:rPr lang="en-US" sz="1000" dirty="0" smtClean="0"/>
            </a:br>
            <a:r>
              <a:rPr lang="en-US" sz="1000" dirty="0" smtClean="0"/>
              <a:t>Your privacy is very important to us. We designed our </a:t>
            </a:r>
            <a:r>
              <a:rPr lang="en-US" sz="1000" dirty="0" smtClean="0">
                <a:hlinkClick r:id="rId3"/>
              </a:rPr>
              <a:t>Privacy Policy</a:t>
            </a:r>
            <a:r>
              <a:rPr lang="en-US" sz="1000" dirty="0" smtClean="0"/>
              <a:t> to make important disclosures about how you can use </a:t>
            </a:r>
            <a:r>
              <a:rPr lang="en-US" sz="1000" dirty="0" err="1" smtClean="0"/>
              <a:t>Facebook</a:t>
            </a:r>
            <a:r>
              <a:rPr lang="en-US" sz="1000" dirty="0" smtClean="0"/>
              <a:t> to share with others and how we collect and can use your content and information.  We encourage you to read the Privacy Policy, and to use it to help make informed decisions.</a:t>
            </a:r>
          </a:p>
          <a:p>
            <a:endParaRPr lang="en-US" sz="1000" dirty="0" smtClean="0"/>
          </a:p>
          <a:p>
            <a:r>
              <a:rPr lang="en-US" sz="1000" b="1" dirty="0" smtClean="0"/>
              <a:t>Sharing Your Content and Information</a:t>
            </a:r>
            <a:r>
              <a:rPr lang="en-US" sz="1000" dirty="0" smtClean="0"/>
              <a:t/>
            </a:r>
            <a:br>
              <a:rPr lang="en-US" sz="1000" dirty="0" smtClean="0"/>
            </a:br>
            <a:r>
              <a:rPr lang="en-US" sz="1000" dirty="0" smtClean="0"/>
              <a:t/>
            </a:r>
            <a:br>
              <a:rPr lang="en-US" sz="1000" dirty="0" smtClean="0"/>
            </a:br>
            <a:r>
              <a:rPr lang="en-US" sz="1000" dirty="0" smtClean="0"/>
              <a:t>You own all of the content and information you post on </a:t>
            </a:r>
            <a:r>
              <a:rPr lang="en-US" sz="1000" dirty="0" err="1" smtClean="0"/>
              <a:t>Facebook</a:t>
            </a:r>
            <a:r>
              <a:rPr lang="en-US" sz="1000" dirty="0" smtClean="0"/>
              <a:t>, and you can control how it is shared through your </a:t>
            </a:r>
            <a:r>
              <a:rPr lang="en-US" sz="1000" dirty="0" smtClean="0">
                <a:hlinkClick r:id="rId4"/>
              </a:rPr>
              <a:t>privacy</a:t>
            </a:r>
            <a:r>
              <a:rPr lang="en-US" sz="1000" dirty="0" smtClean="0"/>
              <a:t> and </a:t>
            </a:r>
            <a:r>
              <a:rPr lang="en-US" sz="1000" dirty="0" smtClean="0">
                <a:hlinkClick r:id="rId5"/>
              </a:rPr>
              <a:t>application settings</a:t>
            </a:r>
            <a:r>
              <a:rPr lang="en-US" sz="1000" dirty="0" smtClean="0"/>
              <a:t>. In addition:</a:t>
            </a:r>
          </a:p>
          <a:p>
            <a:pPr lvl="1"/>
            <a:r>
              <a:rPr lang="en-US" sz="1200" b="1" dirty="0" smtClean="0">
                <a:solidFill>
                  <a:srgbClr val="FF0000"/>
                </a:solidFill>
              </a:rPr>
              <a:t>For content that is covered by intellectual property rights, like photos and videos ("IP content"), you specifically give us the following permission, subject to your </a:t>
            </a:r>
            <a:r>
              <a:rPr lang="en-US" sz="1200" b="1" dirty="0" smtClean="0">
                <a:solidFill>
                  <a:srgbClr val="FF0000"/>
                </a:solidFill>
                <a:hlinkClick r:id="rId4"/>
              </a:rPr>
              <a:t>privacy</a:t>
            </a:r>
            <a:r>
              <a:rPr lang="en-US" sz="1200" b="1" dirty="0" smtClean="0">
                <a:solidFill>
                  <a:srgbClr val="FF0000"/>
                </a:solidFill>
              </a:rPr>
              <a:t> </a:t>
            </a:r>
            <a:r>
              <a:rPr lang="en-US" sz="1200" b="1" dirty="0" err="1" smtClean="0">
                <a:solidFill>
                  <a:srgbClr val="FF0000"/>
                </a:solidFill>
              </a:rPr>
              <a:t>and</a:t>
            </a:r>
            <a:r>
              <a:rPr lang="en-US" sz="1200" b="1" dirty="0" err="1" smtClean="0">
                <a:solidFill>
                  <a:srgbClr val="FF0000"/>
                </a:solidFill>
                <a:hlinkClick r:id="rId5"/>
              </a:rPr>
              <a:t>application</a:t>
            </a:r>
            <a:r>
              <a:rPr lang="en-US" sz="1200" b="1" dirty="0" smtClean="0">
                <a:solidFill>
                  <a:srgbClr val="FF0000"/>
                </a:solidFill>
                <a:hlinkClick r:id="rId5"/>
              </a:rPr>
              <a:t> settings</a:t>
            </a:r>
            <a:r>
              <a:rPr lang="en-US" sz="1200" b="1" dirty="0" smtClean="0">
                <a:solidFill>
                  <a:srgbClr val="FF0000"/>
                </a:solidFill>
              </a:rPr>
              <a:t>: you grant us a non-exclusive, transferable, sub-licensable, royalty-free, worldwide license to use any IP content that you post on or in connection with </a:t>
            </a:r>
            <a:r>
              <a:rPr lang="en-US" sz="1200" b="1" dirty="0" err="1" smtClean="0">
                <a:solidFill>
                  <a:srgbClr val="FF0000"/>
                </a:solidFill>
              </a:rPr>
              <a:t>Facebook</a:t>
            </a:r>
            <a:r>
              <a:rPr lang="en-US" sz="1200" b="1" dirty="0" smtClean="0">
                <a:solidFill>
                  <a:srgbClr val="FF0000"/>
                </a:solidFill>
              </a:rPr>
              <a:t> ("IP License"). This IP License ends when you delete your IP content or your account unless your content has been shared with others, and they have not deleted it.</a:t>
            </a:r>
          </a:p>
          <a:p>
            <a:pPr lvl="1"/>
            <a:r>
              <a:rPr lang="en-US" sz="1000" dirty="0" smtClean="0"/>
              <a:t>When you delete IP content, it is deleted in a manner similar to emptying the recycle bin on a computer. However, you understand that removed content may persist in backup copies for a reasonable period of time (but will not be available to others).</a:t>
            </a:r>
          </a:p>
          <a:p>
            <a:endParaRPr lang="en-US" sz="1000" dirty="0"/>
          </a:p>
        </p:txBody>
      </p:sp>
      <p:sp>
        <p:nvSpPr>
          <p:cNvPr id="3" name="Title 2"/>
          <p:cNvSpPr>
            <a:spLocks noGrp="1"/>
          </p:cNvSpPr>
          <p:nvPr>
            <p:ph type="title"/>
          </p:nvPr>
        </p:nvSpPr>
        <p:spPr/>
        <p:txBody>
          <a:bodyPr/>
          <a:lstStyle/>
          <a:p>
            <a:r>
              <a:rPr lang="pt-PT" dirty="0" smtClean="0"/>
              <a:t>O Facebook</a:t>
            </a:r>
            <a:endParaRPr lang="en-US" dirty="0"/>
          </a:p>
        </p:txBody>
      </p:sp>
      <p:sp>
        <p:nvSpPr>
          <p:cNvPr id="4" name="Text Placeholder 3"/>
          <p:cNvSpPr>
            <a:spLocks noGrp="1"/>
          </p:cNvSpPr>
          <p:nvPr>
            <p:ph type="body" idx="13"/>
          </p:nvPr>
        </p:nvSpPr>
        <p:spPr/>
        <p:txBody>
          <a:bodyPr/>
          <a:lstStyle/>
          <a:p>
            <a:r>
              <a:rPr lang="en-US" dirty="0" smtClean="0"/>
              <a:t>Statement of Rights and Responsibilities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34506" y="504825"/>
            <a:ext cx="9109494" cy="5486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lideshop_WorldWideWeb">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Kontortema">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9BBA6B9-B48C-44AD-AF18-A0802220E2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Slideshop_WorldWideWeb</Template>
  <TotalTime>387</TotalTime>
  <Words>786</Words>
  <Application>Microsoft Office PowerPoint</Application>
  <PresentationFormat>On-screen Show (4:3)</PresentationFormat>
  <Paragraphs>113</Paragraphs>
  <Slides>18</Slides>
  <Notes>2</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Slideshop_WorldWideWeb</vt:lpstr>
      <vt:lpstr>1_Kontortema</vt:lpstr>
      <vt:lpstr>PowerPoint Presentation</vt:lpstr>
      <vt:lpstr>PowerPoint Presentation</vt:lpstr>
      <vt:lpstr>PowerPoint Presentation</vt:lpstr>
      <vt:lpstr>PowerPoint Presentation</vt:lpstr>
      <vt:lpstr>Quanto já sabem acerca de nós?</vt:lpstr>
      <vt:lpstr>Informação que nos identifica</vt:lpstr>
      <vt:lpstr>E que mal faz?</vt:lpstr>
      <vt:lpstr>O Facebook</vt:lpstr>
      <vt:lpstr>PowerPoint Presentation</vt:lpstr>
      <vt:lpstr>Um perigo especial dirigido aos mais novos</vt:lpstr>
      <vt:lpstr>Qual a “técnica” usual?</vt:lpstr>
      <vt:lpstr>E se facilitamos...</vt:lpstr>
      <vt:lpstr>PowerPoint Presentation</vt:lpstr>
      <vt:lpstr>Como nos protegermos?</vt:lpstr>
      <vt:lpstr>Como nos protegermos?</vt:lpstr>
      <vt:lpstr>Como nos protegermos?</vt:lpstr>
      <vt:lpstr>Conclusões</vt:lpstr>
      <vt:lpstr>Obrigado!</vt:lpstr>
    </vt:vector>
  </TitlesOfParts>
  <Company>FCCN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Gustavo Neves</dc:creator>
  <cp:keywords/>
  <dc:description/>
  <cp:lastModifiedBy>Patricia de Carvalho Fialho</cp:lastModifiedBy>
  <cp:revision>4</cp:revision>
  <dcterms:created xsi:type="dcterms:W3CDTF">2011-03-29T11:25:19Z</dcterms:created>
  <dcterms:modified xsi:type="dcterms:W3CDTF">2013-01-14T11:55:45Z</dcterms:modified>
  <cp:contentStatus>Final</cp:contentStatus>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TC101875468</vt:lpwstr>
  </property>
  <property fmtid="{D5CDD505-2E9C-101B-9397-08002B2CF9AE}" pid="3" name="_MarkAsFinal">
    <vt:bool>true</vt:bool>
  </property>
</Properties>
</file>