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59" r:id="rId32"/>
    <p:sldId id="291" r:id="rId33"/>
    <p:sldId id="260" r:id="rId34"/>
    <p:sldId id="257" r:id="rId35"/>
    <p:sldId id="292" r:id="rId36"/>
    <p:sldId id="293" r:id="rId37"/>
    <p:sldId id="294" r:id="rId38"/>
    <p:sldId id="258" r:id="rId39"/>
    <p:sldId id="261" r:id="rId40"/>
    <p:sldId id="29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400" kern="1200">
        <a:solidFill>
          <a:schemeClr val="bg2"/>
        </a:solidFill>
        <a:latin typeface="Garamond" pitchFamily="2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400" kern="1200">
        <a:solidFill>
          <a:schemeClr val="bg2"/>
        </a:solidFill>
        <a:latin typeface="Garamond" pitchFamily="2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400" kern="1200">
        <a:solidFill>
          <a:schemeClr val="bg2"/>
        </a:solidFill>
        <a:latin typeface="Garamond" pitchFamily="2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400" kern="1200">
        <a:solidFill>
          <a:schemeClr val="bg2"/>
        </a:solidFill>
        <a:latin typeface="Garamond" pitchFamily="2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400" kern="1200">
        <a:solidFill>
          <a:schemeClr val="bg2"/>
        </a:solidFill>
        <a:latin typeface="Garamond" pitchFamily="2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2"/>
        </a:solidFill>
        <a:latin typeface="Garamond" pitchFamily="2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2"/>
        </a:solidFill>
        <a:latin typeface="Garamond" pitchFamily="2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2"/>
        </a:solidFill>
        <a:latin typeface="Garamond" pitchFamily="2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2"/>
        </a:solidFill>
        <a:latin typeface="Garamond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1B3E67"/>
    <a:srgbClr val="0000FF"/>
    <a:srgbClr val="FF0000"/>
    <a:srgbClr val="739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38" autoAdjust="0"/>
  </p:normalViewPr>
  <p:slideViewPr>
    <p:cSldViewPr>
      <p:cViewPr>
        <p:scale>
          <a:sx n="63" d="100"/>
          <a:sy n="63" d="100"/>
        </p:scale>
        <p:origin x="-72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0C73F-0F1B-414A-84DB-1315638DC603}" type="doc">
      <dgm:prSet loTypeId="urn:microsoft.com/office/officeart/2005/8/layout/vList5" loCatId="list" qsTypeId="urn:microsoft.com/office/officeart/2005/8/quickstyle/3d7" qsCatId="3D" csTypeId="urn:microsoft.com/office/officeart/2005/8/colors/accent2_5" csCatId="accent2"/>
      <dgm:spPr/>
      <dgm:t>
        <a:bodyPr/>
        <a:lstStyle/>
        <a:p>
          <a:endParaRPr lang="pt-PT"/>
        </a:p>
      </dgm:t>
    </dgm:pt>
    <dgm:pt modelId="{BFFDDF2A-479A-4C42-AC7E-1B022B119238}">
      <dgm:prSet/>
      <dgm:spPr/>
      <dgm:t>
        <a:bodyPr/>
        <a:lstStyle/>
        <a:p>
          <a:pPr rtl="0"/>
          <a:r>
            <a:rPr lang="pt-PT" dirty="0" smtClean="0"/>
            <a:t>Objectivos</a:t>
          </a:r>
          <a:endParaRPr lang="pt-PT" dirty="0"/>
        </a:p>
      </dgm:t>
    </dgm:pt>
    <dgm:pt modelId="{70D94F0D-B653-459C-A23F-F303C89C8E83}" type="parTrans" cxnId="{9D2CCC6D-8DED-4B42-BECA-BDF7D0309EA0}">
      <dgm:prSet/>
      <dgm:spPr/>
      <dgm:t>
        <a:bodyPr/>
        <a:lstStyle/>
        <a:p>
          <a:endParaRPr lang="pt-PT"/>
        </a:p>
      </dgm:t>
    </dgm:pt>
    <dgm:pt modelId="{FA024B46-BE5D-4E83-8DF0-D9616D045B59}" type="sibTrans" cxnId="{9D2CCC6D-8DED-4B42-BECA-BDF7D0309EA0}">
      <dgm:prSet/>
      <dgm:spPr/>
      <dgm:t>
        <a:bodyPr/>
        <a:lstStyle/>
        <a:p>
          <a:endParaRPr lang="pt-PT"/>
        </a:p>
      </dgm:t>
    </dgm:pt>
    <dgm:pt modelId="{91CAB2DF-3079-4443-AAA2-B3338B7F042B}">
      <dgm:prSet/>
      <dgm:spPr/>
      <dgm:t>
        <a:bodyPr/>
        <a:lstStyle/>
        <a:p>
          <a:pPr rtl="0"/>
          <a:r>
            <a:rPr lang="pt-PT" dirty="0" smtClean="0"/>
            <a:t>Criação de uma rede de partilha de informação/contactos constituída por um conjunto de organismos</a:t>
          </a:r>
          <a:endParaRPr lang="pt-PT" dirty="0"/>
        </a:p>
      </dgm:t>
    </dgm:pt>
    <dgm:pt modelId="{6D51E702-BA56-4E04-B513-4C0699C21023}" type="parTrans" cxnId="{EFCEB84D-AA77-4F55-B98E-032CCC80C864}">
      <dgm:prSet/>
      <dgm:spPr/>
      <dgm:t>
        <a:bodyPr/>
        <a:lstStyle/>
        <a:p>
          <a:endParaRPr lang="pt-PT"/>
        </a:p>
      </dgm:t>
    </dgm:pt>
    <dgm:pt modelId="{1E4EE9F0-C2F4-4488-9676-D685A980F243}" type="sibTrans" cxnId="{EFCEB84D-AA77-4F55-B98E-032CCC80C864}">
      <dgm:prSet/>
      <dgm:spPr/>
      <dgm:t>
        <a:bodyPr/>
        <a:lstStyle/>
        <a:p>
          <a:endParaRPr lang="pt-PT"/>
        </a:p>
      </dgm:t>
    </dgm:pt>
    <dgm:pt modelId="{1324DDC5-5663-48BF-9FC8-D7005F554B78}">
      <dgm:prSet/>
      <dgm:spPr/>
      <dgm:t>
        <a:bodyPr/>
        <a:lstStyle/>
        <a:p>
          <a:pPr rtl="0"/>
          <a:r>
            <a:rPr lang="pt-PT" dirty="0" smtClean="0"/>
            <a:t>Promover a utilização segura da Internet atingindo o maior número de utilizadores possível</a:t>
          </a:r>
          <a:endParaRPr lang="pt-PT" dirty="0"/>
        </a:p>
      </dgm:t>
    </dgm:pt>
    <dgm:pt modelId="{563BF1EA-BA95-4C4B-9102-96EBF6253FA6}" type="parTrans" cxnId="{AB4C0F02-DE57-4191-8B54-A0A063B4792B}">
      <dgm:prSet/>
      <dgm:spPr/>
      <dgm:t>
        <a:bodyPr/>
        <a:lstStyle/>
        <a:p>
          <a:endParaRPr lang="pt-PT"/>
        </a:p>
      </dgm:t>
    </dgm:pt>
    <dgm:pt modelId="{6B1CC586-FD85-4FE6-A403-8E4ECE8726EE}" type="sibTrans" cxnId="{AB4C0F02-DE57-4191-8B54-A0A063B4792B}">
      <dgm:prSet/>
      <dgm:spPr/>
      <dgm:t>
        <a:bodyPr/>
        <a:lstStyle/>
        <a:p>
          <a:endParaRPr lang="pt-PT"/>
        </a:p>
      </dgm:t>
    </dgm:pt>
    <dgm:pt modelId="{6E4C4A78-9B47-4AA7-978C-016FBF04CD29}">
      <dgm:prSet/>
      <dgm:spPr/>
      <dgm:t>
        <a:bodyPr/>
        <a:lstStyle/>
        <a:p>
          <a:pPr rtl="0"/>
          <a:r>
            <a:rPr lang="pt-PT" dirty="0" smtClean="0"/>
            <a:t>Criação de um mecanismo de denúncia de conteúdos  ilegais ou nocivos</a:t>
          </a:r>
          <a:endParaRPr lang="pt-PT" dirty="0"/>
        </a:p>
      </dgm:t>
    </dgm:pt>
    <dgm:pt modelId="{3F006647-4591-4B00-8708-06A911E5647B}" type="parTrans" cxnId="{9FBD4691-0A56-40DC-AEE8-FF2BEB6AE13E}">
      <dgm:prSet/>
      <dgm:spPr/>
      <dgm:t>
        <a:bodyPr/>
        <a:lstStyle/>
        <a:p>
          <a:endParaRPr lang="pt-PT"/>
        </a:p>
      </dgm:t>
    </dgm:pt>
    <dgm:pt modelId="{1D9D71D7-31BF-4CB4-B834-021C6FB3CE31}" type="sibTrans" cxnId="{9FBD4691-0A56-40DC-AEE8-FF2BEB6AE13E}">
      <dgm:prSet/>
      <dgm:spPr/>
      <dgm:t>
        <a:bodyPr/>
        <a:lstStyle/>
        <a:p>
          <a:endParaRPr lang="pt-PT"/>
        </a:p>
      </dgm:t>
    </dgm:pt>
    <dgm:pt modelId="{7C5A6E52-131E-42C9-9A38-904A7584607D}" type="pres">
      <dgm:prSet presAssocID="{4DB0C73F-0F1B-414A-84DB-1315638DC6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5317A80-6DD5-4AF1-835B-4B8163E0735B}" type="pres">
      <dgm:prSet presAssocID="{BFFDDF2A-479A-4C42-AC7E-1B022B119238}" presName="linNode" presStyleCnt="0"/>
      <dgm:spPr/>
    </dgm:pt>
    <dgm:pt modelId="{19CE8026-E97D-4337-8FDF-73BB29D45693}" type="pres">
      <dgm:prSet presAssocID="{BFFDDF2A-479A-4C42-AC7E-1B022B11923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15E2521-8202-4109-8FEB-5D789D0BCDD2}" type="pres">
      <dgm:prSet presAssocID="{BFFDDF2A-479A-4C42-AC7E-1B022B11923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9DA7653-88A6-41FC-B6CA-F780236694A8}" type="presOf" srcId="{4DB0C73F-0F1B-414A-84DB-1315638DC603}" destId="{7C5A6E52-131E-42C9-9A38-904A7584607D}" srcOrd="0" destOrd="0" presId="urn:microsoft.com/office/officeart/2005/8/layout/vList5"/>
    <dgm:cxn modelId="{AB4C0F02-DE57-4191-8B54-A0A063B4792B}" srcId="{BFFDDF2A-479A-4C42-AC7E-1B022B119238}" destId="{1324DDC5-5663-48BF-9FC8-D7005F554B78}" srcOrd="1" destOrd="0" parTransId="{563BF1EA-BA95-4C4B-9102-96EBF6253FA6}" sibTransId="{6B1CC586-FD85-4FE6-A403-8E4ECE8726EE}"/>
    <dgm:cxn modelId="{EFCEB84D-AA77-4F55-B98E-032CCC80C864}" srcId="{BFFDDF2A-479A-4C42-AC7E-1B022B119238}" destId="{91CAB2DF-3079-4443-AAA2-B3338B7F042B}" srcOrd="0" destOrd="0" parTransId="{6D51E702-BA56-4E04-B513-4C0699C21023}" sibTransId="{1E4EE9F0-C2F4-4488-9676-D685A980F243}"/>
    <dgm:cxn modelId="{9D2CCC6D-8DED-4B42-BECA-BDF7D0309EA0}" srcId="{4DB0C73F-0F1B-414A-84DB-1315638DC603}" destId="{BFFDDF2A-479A-4C42-AC7E-1B022B119238}" srcOrd="0" destOrd="0" parTransId="{70D94F0D-B653-459C-A23F-F303C89C8E83}" sibTransId="{FA024B46-BE5D-4E83-8DF0-D9616D045B59}"/>
    <dgm:cxn modelId="{9FBD4691-0A56-40DC-AEE8-FF2BEB6AE13E}" srcId="{BFFDDF2A-479A-4C42-AC7E-1B022B119238}" destId="{6E4C4A78-9B47-4AA7-978C-016FBF04CD29}" srcOrd="2" destOrd="0" parTransId="{3F006647-4591-4B00-8708-06A911E5647B}" sibTransId="{1D9D71D7-31BF-4CB4-B834-021C6FB3CE31}"/>
    <dgm:cxn modelId="{4E813B06-77BA-43D4-8E3D-A2FFFDD3BE72}" type="presOf" srcId="{6E4C4A78-9B47-4AA7-978C-016FBF04CD29}" destId="{915E2521-8202-4109-8FEB-5D789D0BCDD2}" srcOrd="0" destOrd="2" presId="urn:microsoft.com/office/officeart/2005/8/layout/vList5"/>
    <dgm:cxn modelId="{7F3071A2-3272-4D0A-B158-EB693004CF62}" type="presOf" srcId="{1324DDC5-5663-48BF-9FC8-D7005F554B78}" destId="{915E2521-8202-4109-8FEB-5D789D0BCDD2}" srcOrd="0" destOrd="1" presId="urn:microsoft.com/office/officeart/2005/8/layout/vList5"/>
    <dgm:cxn modelId="{F506E2BB-8434-4D6C-B20D-F002411DED6C}" type="presOf" srcId="{91CAB2DF-3079-4443-AAA2-B3338B7F042B}" destId="{915E2521-8202-4109-8FEB-5D789D0BCDD2}" srcOrd="0" destOrd="0" presId="urn:microsoft.com/office/officeart/2005/8/layout/vList5"/>
    <dgm:cxn modelId="{BB34A7AD-EC36-4DA9-AE46-0B800549004F}" type="presOf" srcId="{BFFDDF2A-479A-4C42-AC7E-1B022B119238}" destId="{19CE8026-E97D-4337-8FDF-73BB29D45693}" srcOrd="0" destOrd="0" presId="urn:microsoft.com/office/officeart/2005/8/layout/vList5"/>
    <dgm:cxn modelId="{63E5410F-51D2-42DB-BC5B-A9A7632060BE}" type="presParOf" srcId="{7C5A6E52-131E-42C9-9A38-904A7584607D}" destId="{05317A80-6DD5-4AF1-835B-4B8163E0735B}" srcOrd="0" destOrd="0" presId="urn:microsoft.com/office/officeart/2005/8/layout/vList5"/>
    <dgm:cxn modelId="{5F69443A-5961-4F75-A102-793A8D7055A0}" type="presParOf" srcId="{05317A80-6DD5-4AF1-835B-4B8163E0735B}" destId="{19CE8026-E97D-4337-8FDF-73BB29D45693}" srcOrd="0" destOrd="0" presId="urn:microsoft.com/office/officeart/2005/8/layout/vList5"/>
    <dgm:cxn modelId="{B97564B1-985E-4316-8D87-815439680336}" type="presParOf" srcId="{05317A80-6DD5-4AF1-835B-4B8163E0735B}" destId="{915E2521-8202-4109-8FEB-5D789D0BCD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06738-3B8E-4ED4-977E-770A8FB03655}" type="doc">
      <dgm:prSet loTypeId="urn:microsoft.com/office/officeart/2005/8/layout/target3" loCatId="list" qsTypeId="urn:microsoft.com/office/officeart/2005/8/quickstyle/3d6" qsCatId="3D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12A5506F-F801-4652-B62D-58F9EF8D55D5}">
      <dgm:prSet/>
      <dgm:spPr/>
      <dgm:t>
        <a:bodyPr/>
        <a:lstStyle/>
        <a:p>
          <a:pPr rtl="0"/>
          <a:r>
            <a:rPr lang="pt-BR" dirty="0" smtClean="0"/>
            <a:t>Rede Global</a:t>
          </a:r>
          <a:endParaRPr lang="pt-PT" dirty="0"/>
        </a:p>
      </dgm:t>
    </dgm:pt>
    <dgm:pt modelId="{558D407D-BE98-457F-A8CB-E45A9125A9B8}" type="parTrans" cxnId="{51D56DDB-D0BF-4856-AEE7-827DF31F4F5E}">
      <dgm:prSet/>
      <dgm:spPr/>
      <dgm:t>
        <a:bodyPr/>
        <a:lstStyle/>
        <a:p>
          <a:endParaRPr lang="pt-PT"/>
        </a:p>
      </dgm:t>
    </dgm:pt>
    <dgm:pt modelId="{49E88F70-80E1-4C55-A4E0-D9FD403B2937}" type="sibTrans" cxnId="{51D56DDB-D0BF-4856-AEE7-827DF31F4F5E}">
      <dgm:prSet/>
      <dgm:spPr/>
      <dgm:t>
        <a:bodyPr/>
        <a:lstStyle/>
        <a:p>
          <a:endParaRPr lang="pt-PT"/>
        </a:p>
      </dgm:t>
    </dgm:pt>
    <dgm:pt modelId="{82A9C214-71E6-4124-B2A5-80A8F0A19BB8}">
      <dgm:prSet/>
      <dgm:spPr/>
      <dgm:t>
        <a:bodyPr/>
        <a:lstStyle/>
        <a:p>
          <a:pPr rtl="0"/>
          <a:r>
            <a:rPr lang="pt-BR" dirty="0" smtClean="0"/>
            <a:t>Canais eficiente e dedicados para a encaminhamento de denúncias</a:t>
          </a:r>
          <a:endParaRPr lang="pt-PT" dirty="0"/>
        </a:p>
      </dgm:t>
    </dgm:pt>
    <dgm:pt modelId="{66125EAD-98BA-4295-9163-D0FF07137F48}" type="parTrans" cxnId="{C6383C8E-86B8-414B-9845-4FB101345EAB}">
      <dgm:prSet/>
      <dgm:spPr/>
      <dgm:t>
        <a:bodyPr/>
        <a:lstStyle/>
        <a:p>
          <a:endParaRPr lang="pt-PT"/>
        </a:p>
      </dgm:t>
    </dgm:pt>
    <dgm:pt modelId="{2B06312D-2809-4E8E-8EE2-A9842D3B55E6}" type="sibTrans" cxnId="{C6383C8E-86B8-414B-9845-4FB101345EAB}">
      <dgm:prSet/>
      <dgm:spPr/>
      <dgm:t>
        <a:bodyPr/>
        <a:lstStyle/>
        <a:p>
          <a:endParaRPr lang="pt-PT"/>
        </a:p>
      </dgm:t>
    </dgm:pt>
    <dgm:pt modelId="{8911C537-B88B-4023-9F57-DBE7A3C43A18}">
      <dgm:prSet/>
      <dgm:spPr/>
      <dgm:t>
        <a:bodyPr/>
        <a:lstStyle/>
        <a:p>
          <a:pPr rtl="0"/>
          <a:r>
            <a:rPr lang="pt-PT" dirty="0" smtClean="0"/>
            <a:t>Pessoal com formação específica</a:t>
          </a:r>
          <a:endParaRPr lang="pt-PT" dirty="0"/>
        </a:p>
      </dgm:t>
    </dgm:pt>
    <dgm:pt modelId="{44B1779B-2B34-4E88-B362-6C6FAE5A274F}" type="parTrans" cxnId="{8D42C2A1-BC6B-4A6C-8CBC-145357FF9018}">
      <dgm:prSet/>
      <dgm:spPr/>
      <dgm:t>
        <a:bodyPr/>
        <a:lstStyle/>
        <a:p>
          <a:endParaRPr lang="pt-PT"/>
        </a:p>
      </dgm:t>
    </dgm:pt>
    <dgm:pt modelId="{D946DA99-940A-4588-8825-0EC49FB07DCD}" type="sibTrans" cxnId="{8D42C2A1-BC6B-4A6C-8CBC-145357FF9018}">
      <dgm:prSet/>
      <dgm:spPr/>
      <dgm:t>
        <a:bodyPr/>
        <a:lstStyle/>
        <a:p>
          <a:endParaRPr lang="pt-PT"/>
        </a:p>
      </dgm:t>
    </dgm:pt>
    <dgm:pt modelId="{8BBD72BB-D0CC-479E-B458-7FEA79B65684}" type="pres">
      <dgm:prSet presAssocID="{5BB06738-3B8E-4ED4-977E-770A8FB0365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9198902-8707-4970-A202-B325F3451EA4}" type="pres">
      <dgm:prSet presAssocID="{8911C537-B88B-4023-9F57-DBE7A3C43A18}" presName="circle1" presStyleLbl="node1" presStyleIdx="0" presStyleCnt="3"/>
      <dgm:spPr/>
    </dgm:pt>
    <dgm:pt modelId="{9E0659EC-EC3D-4075-AB69-2B4857CFD30F}" type="pres">
      <dgm:prSet presAssocID="{8911C537-B88B-4023-9F57-DBE7A3C43A18}" presName="space" presStyleCnt="0"/>
      <dgm:spPr/>
    </dgm:pt>
    <dgm:pt modelId="{F452EADE-BD9C-4D78-94E5-E82E4B15FF8B}" type="pres">
      <dgm:prSet presAssocID="{8911C537-B88B-4023-9F57-DBE7A3C43A18}" presName="rect1" presStyleLbl="alignAcc1" presStyleIdx="0" presStyleCnt="3"/>
      <dgm:spPr/>
      <dgm:t>
        <a:bodyPr/>
        <a:lstStyle/>
        <a:p>
          <a:endParaRPr lang="pt-PT"/>
        </a:p>
      </dgm:t>
    </dgm:pt>
    <dgm:pt modelId="{5A76E76E-503D-4837-9BC7-C2616CA9B0B7}" type="pres">
      <dgm:prSet presAssocID="{82A9C214-71E6-4124-B2A5-80A8F0A19BB8}" presName="vertSpace2" presStyleLbl="node1" presStyleIdx="0" presStyleCnt="3"/>
      <dgm:spPr/>
    </dgm:pt>
    <dgm:pt modelId="{52AAE437-975B-4E15-9239-B5BECF9C0AA2}" type="pres">
      <dgm:prSet presAssocID="{82A9C214-71E6-4124-B2A5-80A8F0A19BB8}" presName="circle2" presStyleLbl="node1" presStyleIdx="1" presStyleCnt="3"/>
      <dgm:spPr/>
    </dgm:pt>
    <dgm:pt modelId="{90AC6B00-A191-4113-A3C8-6FACDFC94396}" type="pres">
      <dgm:prSet presAssocID="{82A9C214-71E6-4124-B2A5-80A8F0A19BB8}" presName="rect2" presStyleLbl="alignAcc1" presStyleIdx="1" presStyleCnt="3"/>
      <dgm:spPr/>
      <dgm:t>
        <a:bodyPr/>
        <a:lstStyle/>
        <a:p>
          <a:endParaRPr lang="pt-PT"/>
        </a:p>
      </dgm:t>
    </dgm:pt>
    <dgm:pt modelId="{71B43B46-E6D1-48C6-80CE-F50BA76D1A96}" type="pres">
      <dgm:prSet presAssocID="{12A5506F-F801-4652-B62D-58F9EF8D55D5}" presName="vertSpace3" presStyleLbl="node1" presStyleIdx="1" presStyleCnt="3"/>
      <dgm:spPr/>
    </dgm:pt>
    <dgm:pt modelId="{C24394FB-477F-4B34-B7EF-70E92B901DC5}" type="pres">
      <dgm:prSet presAssocID="{12A5506F-F801-4652-B62D-58F9EF8D55D5}" presName="circle3" presStyleLbl="node1" presStyleIdx="2" presStyleCnt="3"/>
      <dgm:spPr/>
    </dgm:pt>
    <dgm:pt modelId="{E25DA2B9-65E3-40EB-9831-7F1E072E414D}" type="pres">
      <dgm:prSet presAssocID="{12A5506F-F801-4652-B62D-58F9EF8D55D5}" presName="rect3" presStyleLbl="alignAcc1" presStyleIdx="2" presStyleCnt="3"/>
      <dgm:spPr/>
      <dgm:t>
        <a:bodyPr/>
        <a:lstStyle/>
        <a:p>
          <a:endParaRPr lang="pt-PT"/>
        </a:p>
      </dgm:t>
    </dgm:pt>
    <dgm:pt modelId="{7AE145B3-3CD2-4EFD-8990-553AA532711D}" type="pres">
      <dgm:prSet presAssocID="{8911C537-B88B-4023-9F57-DBE7A3C43A1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F765AC-648F-4BB1-BF50-3304C495F56E}" type="pres">
      <dgm:prSet presAssocID="{82A9C214-71E6-4124-B2A5-80A8F0A19BB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7051CEA-44AF-4D36-B1FE-D76F80143337}" type="pres">
      <dgm:prSet presAssocID="{12A5506F-F801-4652-B62D-58F9EF8D55D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C9B3995-76B9-47CC-B2E9-ADDCBBC27133}" type="presOf" srcId="{12A5506F-F801-4652-B62D-58F9EF8D55D5}" destId="{97051CEA-44AF-4D36-B1FE-D76F80143337}" srcOrd="1" destOrd="0" presId="urn:microsoft.com/office/officeart/2005/8/layout/target3"/>
    <dgm:cxn modelId="{8B4FC3F7-077D-4D3F-9865-E4DFD421C634}" type="presOf" srcId="{5BB06738-3B8E-4ED4-977E-770A8FB03655}" destId="{8BBD72BB-D0CC-479E-B458-7FEA79B65684}" srcOrd="0" destOrd="0" presId="urn:microsoft.com/office/officeart/2005/8/layout/target3"/>
    <dgm:cxn modelId="{C3183F3A-AD5D-4232-887B-E4BFFC38B1C8}" type="presOf" srcId="{8911C537-B88B-4023-9F57-DBE7A3C43A18}" destId="{7AE145B3-3CD2-4EFD-8990-553AA532711D}" srcOrd="1" destOrd="0" presId="urn:microsoft.com/office/officeart/2005/8/layout/target3"/>
    <dgm:cxn modelId="{B1B936A1-0EC6-4261-B97D-B6F9012F9C94}" type="presOf" srcId="{8911C537-B88B-4023-9F57-DBE7A3C43A18}" destId="{F452EADE-BD9C-4D78-94E5-E82E4B15FF8B}" srcOrd="0" destOrd="0" presId="urn:microsoft.com/office/officeart/2005/8/layout/target3"/>
    <dgm:cxn modelId="{B149663F-755A-4461-9975-B2CF1FB7F21E}" type="presOf" srcId="{82A9C214-71E6-4124-B2A5-80A8F0A19BB8}" destId="{EDF765AC-648F-4BB1-BF50-3304C495F56E}" srcOrd="1" destOrd="0" presId="urn:microsoft.com/office/officeart/2005/8/layout/target3"/>
    <dgm:cxn modelId="{8D42C2A1-BC6B-4A6C-8CBC-145357FF9018}" srcId="{5BB06738-3B8E-4ED4-977E-770A8FB03655}" destId="{8911C537-B88B-4023-9F57-DBE7A3C43A18}" srcOrd="0" destOrd="0" parTransId="{44B1779B-2B34-4E88-B362-6C6FAE5A274F}" sibTransId="{D946DA99-940A-4588-8825-0EC49FB07DCD}"/>
    <dgm:cxn modelId="{BBED2F6E-D614-4B71-8408-C7007B829EC0}" type="presOf" srcId="{82A9C214-71E6-4124-B2A5-80A8F0A19BB8}" destId="{90AC6B00-A191-4113-A3C8-6FACDFC94396}" srcOrd="0" destOrd="0" presId="urn:microsoft.com/office/officeart/2005/8/layout/target3"/>
    <dgm:cxn modelId="{51D56DDB-D0BF-4856-AEE7-827DF31F4F5E}" srcId="{5BB06738-3B8E-4ED4-977E-770A8FB03655}" destId="{12A5506F-F801-4652-B62D-58F9EF8D55D5}" srcOrd="2" destOrd="0" parTransId="{558D407D-BE98-457F-A8CB-E45A9125A9B8}" sibTransId="{49E88F70-80E1-4C55-A4E0-D9FD403B2937}"/>
    <dgm:cxn modelId="{D25F4AEF-E2DE-4C63-89EC-226E0AB920BC}" type="presOf" srcId="{12A5506F-F801-4652-B62D-58F9EF8D55D5}" destId="{E25DA2B9-65E3-40EB-9831-7F1E072E414D}" srcOrd="0" destOrd="0" presId="urn:microsoft.com/office/officeart/2005/8/layout/target3"/>
    <dgm:cxn modelId="{C6383C8E-86B8-414B-9845-4FB101345EAB}" srcId="{5BB06738-3B8E-4ED4-977E-770A8FB03655}" destId="{82A9C214-71E6-4124-B2A5-80A8F0A19BB8}" srcOrd="1" destOrd="0" parTransId="{66125EAD-98BA-4295-9163-D0FF07137F48}" sibTransId="{2B06312D-2809-4E8E-8EE2-A9842D3B55E6}"/>
    <dgm:cxn modelId="{C22AF829-BADC-4B0F-850C-5A2D38441F32}" type="presParOf" srcId="{8BBD72BB-D0CC-479E-B458-7FEA79B65684}" destId="{B9198902-8707-4970-A202-B325F3451EA4}" srcOrd="0" destOrd="0" presId="urn:microsoft.com/office/officeart/2005/8/layout/target3"/>
    <dgm:cxn modelId="{1A9C08F5-4B18-44D6-9A29-4D8190600D85}" type="presParOf" srcId="{8BBD72BB-D0CC-479E-B458-7FEA79B65684}" destId="{9E0659EC-EC3D-4075-AB69-2B4857CFD30F}" srcOrd="1" destOrd="0" presId="urn:microsoft.com/office/officeart/2005/8/layout/target3"/>
    <dgm:cxn modelId="{B744B1CD-9980-40C6-A9C3-E089597404BC}" type="presParOf" srcId="{8BBD72BB-D0CC-479E-B458-7FEA79B65684}" destId="{F452EADE-BD9C-4D78-94E5-E82E4B15FF8B}" srcOrd="2" destOrd="0" presId="urn:microsoft.com/office/officeart/2005/8/layout/target3"/>
    <dgm:cxn modelId="{94BF4375-95E8-47E8-8254-4F2A91A23206}" type="presParOf" srcId="{8BBD72BB-D0CC-479E-B458-7FEA79B65684}" destId="{5A76E76E-503D-4837-9BC7-C2616CA9B0B7}" srcOrd="3" destOrd="0" presId="urn:microsoft.com/office/officeart/2005/8/layout/target3"/>
    <dgm:cxn modelId="{9BD983E6-DD68-4C4F-A4A4-1A7579771881}" type="presParOf" srcId="{8BBD72BB-D0CC-479E-B458-7FEA79B65684}" destId="{52AAE437-975B-4E15-9239-B5BECF9C0AA2}" srcOrd="4" destOrd="0" presId="urn:microsoft.com/office/officeart/2005/8/layout/target3"/>
    <dgm:cxn modelId="{E7B2C975-1E4E-4E6D-8F8A-59C1909C1CB3}" type="presParOf" srcId="{8BBD72BB-D0CC-479E-B458-7FEA79B65684}" destId="{90AC6B00-A191-4113-A3C8-6FACDFC94396}" srcOrd="5" destOrd="0" presId="urn:microsoft.com/office/officeart/2005/8/layout/target3"/>
    <dgm:cxn modelId="{4D254577-D89F-4512-8FE1-3683BDADB8D7}" type="presParOf" srcId="{8BBD72BB-D0CC-479E-B458-7FEA79B65684}" destId="{71B43B46-E6D1-48C6-80CE-F50BA76D1A96}" srcOrd="6" destOrd="0" presId="urn:microsoft.com/office/officeart/2005/8/layout/target3"/>
    <dgm:cxn modelId="{9EF3E2DA-B5DD-4D12-AFF8-C054ADA1959B}" type="presParOf" srcId="{8BBD72BB-D0CC-479E-B458-7FEA79B65684}" destId="{C24394FB-477F-4B34-B7EF-70E92B901DC5}" srcOrd="7" destOrd="0" presId="urn:microsoft.com/office/officeart/2005/8/layout/target3"/>
    <dgm:cxn modelId="{F4BD06AA-5EF6-44D0-BC84-BDB197241151}" type="presParOf" srcId="{8BBD72BB-D0CC-479E-B458-7FEA79B65684}" destId="{E25DA2B9-65E3-40EB-9831-7F1E072E414D}" srcOrd="8" destOrd="0" presId="urn:microsoft.com/office/officeart/2005/8/layout/target3"/>
    <dgm:cxn modelId="{2600A6A6-CE65-4BBB-992E-CBA3625F1A2C}" type="presParOf" srcId="{8BBD72BB-D0CC-479E-B458-7FEA79B65684}" destId="{7AE145B3-3CD2-4EFD-8990-553AA532711D}" srcOrd="9" destOrd="0" presId="urn:microsoft.com/office/officeart/2005/8/layout/target3"/>
    <dgm:cxn modelId="{16B0FED8-DF40-485F-8D2F-E8DC25A25ABB}" type="presParOf" srcId="{8BBD72BB-D0CC-479E-B458-7FEA79B65684}" destId="{EDF765AC-648F-4BB1-BF50-3304C495F56E}" srcOrd="10" destOrd="0" presId="urn:microsoft.com/office/officeart/2005/8/layout/target3"/>
    <dgm:cxn modelId="{AD9C7427-D019-46C4-B756-C5308C40D0B6}" type="presParOf" srcId="{8BBD72BB-D0CC-479E-B458-7FEA79B65684}" destId="{97051CEA-44AF-4D36-B1FE-D76F8014333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AD8CE-8788-41D6-808F-E063694B0ECA}" type="doc">
      <dgm:prSet loTypeId="urn:microsoft.com/office/officeart/2005/8/layout/hProcess4" loCatId="process" qsTypeId="urn:microsoft.com/office/officeart/2005/8/quickstyle/3d8" qsCatId="3D" csTypeId="urn:microsoft.com/office/officeart/2005/8/colors/accent6_2" csCatId="accent6" phldr="1"/>
      <dgm:spPr/>
      <dgm:t>
        <a:bodyPr/>
        <a:lstStyle/>
        <a:p>
          <a:endParaRPr lang="pt-PT"/>
        </a:p>
      </dgm:t>
    </dgm:pt>
    <dgm:pt modelId="{FBD1B724-EAEF-471E-8075-435E4DFB5EE5}">
      <dgm:prSet phldrT="[Text]"/>
      <dgm:spPr/>
      <dgm:t>
        <a:bodyPr/>
        <a:lstStyle/>
        <a:p>
          <a:r>
            <a:rPr lang="pt-PT" dirty="0" smtClean="0"/>
            <a:t>Triagem</a:t>
          </a:r>
          <a:endParaRPr lang="pt-PT" dirty="0"/>
        </a:p>
      </dgm:t>
    </dgm:pt>
    <dgm:pt modelId="{DDA59370-996E-4C9F-8FD4-3FFB67C8BC24}" type="parTrans" cxnId="{33BC415B-B561-46A6-AB95-65BCC07D4426}">
      <dgm:prSet/>
      <dgm:spPr/>
      <dgm:t>
        <a:bodyPr/>
        <a:lstStyle/>
        <a:p>
          <a:endParaRPr lang="pt-PT"/>
        </a:p>
      </dgm:t>
    </dgm:pt>
    <dgm:pt modelId="{18EA37D7-D445-47BA-9140-6B1CD363A23A}" type="sibTrans" cxnId="{33BC415B-B561-46A6-AB95-65BCC07D4426}">
      <dgm:prSet/>
      <dgm:spPr/>
      <dgm:t>
        <a:bodyPr/>
        <a:lstStyle/>
        <a:p>
          <a:endParaRPr lang="pt-PT"/>
        </a:p>
      </dgm:t>
    </dgm:pt>
    <dgm:pt modelId="{5A40BAF8-E1A0-4B5E-AD9D-6EA789D6DCF8}">
      <dgm:prSet phldrT="[Text]"/>
      <dgm:spPr/>
      <dgm:t>
        <a:bodyPr/>
        <a:lstStyle/>
        <a:p>
          <a:r>
            <a:rPr lang="pt-PT" dirty="0" smtClean="0"/>
            <a:t>Determinação do Âmbito</a:t>
          </a:r>
          <a:endParaRPr lang="pt-PT" dirty="0"/>
        </a:p>
      </dgm:t>
    </dgm:pt>
    <dgm:pt modelId="{675CF2F6-17AF-4B48-9C05-6302025704FA}" type="parTrans" cxnId="{C35F8AF9-49F8-4884-A309-45E6203A07C8}">
      <dgm:prSet/>
      <dgm:spPr/>
      <dgm:t>
        <a:bodyPr/>
        <a:lstStyle/>
        <a:p>
          <a:endParaRPr lang="pt-PT"/>
        </a:p>
      </dgm:t>
    </dgm:pt>
    <dgm:pt modelId="{C5EB9FAA-052E-44F3-B6A6-61923C4F97B4}" type="sibTrans" cxnId="{C35F8AF9-49F8-4884-A309-45E6203A07C8}">
      <dgm:prSet/>
      <dgm:spPr/>
      <dgm:t>
        <a:bodyPr/>
        <a:lstStyle/>
        <a:p>
          <a:endParaRPr lang="pt-PT"/>
        </a:p>
      </dgm:t>
    </dgm:pt>
    <dgm:pt modelId="{293D8EC4-E365-4A28-A75F-CEC5F63A4E5F}">
      <dgm:prSet phldrT="[Text]"/>
      <dgm:spPr/>
      <dgm:t>
        <a:bodyPr/>
        <a:lstStyle/>
        <a:p>
          <a:r>
            <a:rPr lang="pt-PT" dirty="0" smtClean="0"/>
            <a:t>Avaliação Jurídica</a:t>
          </a:r>
          <a:endParaRPr lang="pt-PT" dirty="0"/>
        </a:p>
      </dgm:t>
    </dgm:pt>
    <dgm:pt modelId="{98246CAB-56AA-40AE-AC7E-2B8B6D88C258}" type="parTrans" cxnId="{640ED5CF-87C9-4040-8A04-6FF893390CCE}">
      <dgm:prSet/>
      <dgm:spPr/>
      <dgm:t>
        <a:bodyPr/>
        <a:lstStyle/>
        <a:p>
          <a:endParaRPr lang="pt-PT"/>
        </a:p>
      </dgm:t>
    </dgm:pt>
    <dgm:pt modelId="{9DA82446-02C1-4755-9EB9-5D1467055DCD}" type="sibTrans" cxnId="{640ED5CF-87C9-4040-8A04-6FF893390CCE}">
      <dgm:prSet/>
      <dgm:spPr/>
      <dgm:t>
        <a:bodyPr/>
        <a:lstStyle/>
        <a:p>
          <a:endParaRPr lang="pt-PT"/>
        </a:p>
      </dgm:t>
    </dgm:pt>
    <dgm:pt modelId="{18CEC9EA-D073-45AF-831D-72F8ED17DFB0}">
      <dgm:prSet phldrT="[Text]"/>
      <dgm:spPr/>
      <dgm:t>
        <a:bodyPr/>
        <a:lstStyle/>
        <a:p>
          <a:r>
            <a:rPr lang="pt-PT" dirty="0" smtClean="0"/>
            <a:t>Encaminhamento</a:t>
          </a:r>
          <a:endParaRPr lang="pt-PT" dirty="0"/>
        </a:p>
      </dgm:t>
    </dgm:pt>
    <dgm:pt modelId="{A129DE0C-45BA-44FB-AE8C-0DE6FD181E2C}" type="parTrans" cxnId="{76553B31-F3E9-4D8D-9BF5-642982ABE7A9}">
      <dgm:prSet/>
      <dgm:spPr/>
      <dgm:t>
        <a:bodyPr/>
        <a:lstStyle/>
        <a:p>
          <a:endParaRPr lang="pt-PT"/>
        </a:p>
      </dgm:t>
    </dgm:pt>
    <dgm:pt modelId="{A7D270EE-64EB-4731-8DD2-7CD228EA92B3}" type="sibTrans" cxnId="{76553B31-F3E9-4D8D-9BF5-642982ABE7A9}">
      <dgm:prSet/>
      <dgm:spPr/>
      <dgm:t>
        <a:bodyPr/>
        <a:lstStyle/>
        <a:p>
          <a:endParaRPr lang="pt-PT"/>
        </a:p>
      </dgm:t>
    </dgm:pt>
    <dgm:pt modelId="{3B1F94B7-024F-4E7F-86F7-405C5325A904}">
      <dgm:prSet phldrT="[Text]"/>
      <dgm:spPr/>
      <dgm:t>
        <a:bodyPr/>
        <a:lstStyle/>
        <a:p>
          <a:r>
            <a:rPr lang="pt-PT" dirty="0" smtClean="0"/>
            <a:t>Forças Policiais</a:t>
          </a:r>
          <a:endParaRPr lang="pt-PT" dirty="0"/>
        </a:p>
      </dgm:t>
    </dgm:pt>
    <dgm:pt modelId="{DCB39438-BA1E-48EF-93E3-7D5904437A67}" type="parTrans" cxnId="{D709BE02-2E91-470D-A660-64F861A932E7}">
      <dgm:prSet/>
      <dgm:spPr/>
      <dgm:t>
        <a:bodyPr/>
        <a:lstStyle/>
        <a:p>
          <a:endParaRPr lang="pt-PT"/>
        </a:p>
      </dgm:t>
    </dgm:pt>
    <dgm:pt modelId="{194FD87D-32CE-463E-89D0-AAD423B68953}" type="sibTrans" cxnId="{D709BE02-2E91-470D-A660-64F861A932E7}">
      <dgm:prSet/>
      <dgm:spPr/>
      <dgm:t>
        <a:bodyPr/>
        <a:lstStyle/>
        <a:p>
          <a:endParaRPr lang="pt-PT"/>
        </a:p>
      </dgm:t>
    </dgm:pt>
    <dgm:pt modelId="{AF8C9F0B-0F4C-4C0A-A89C-DB08071AC477}">
      <dgm:prSet phldrT="[Text]"/>
      <dgm:spPr/>
      <dgm:t>
        <a:bodyPr/>
        <a:lstStyle/>
        <a:p>
          <a:r>
            <a:rPr lang="pt-PT" dirty="0" smtClean="0"/>
            <a:t>Informação</a:t>
          </a:r>
          <a:endParaRPr lang="pt-PT" dirty="0"/>
        </a:p>
      </dgm:t>
    </dgm:pt>
    <dgm:pt modelId="{D3998D3D-373C-4F88-9DDC-C3253FACB8B2}" type="parTrans" cxnId="{952566E0-F551-4B4F-BD72-87FCD90920E5}">
      <dgm:prSet/>
      <dgm:spPr/>
      <dgm:t>
        <a:bodyPr/>
        <a:lstStyle/>
        <a:p>
          <a:endParaRPr lang="pt-PT"/>
        </a:p>
      </dgm:t>
    </dgm:pt>
    <dgm:pt modelId="{5F25D670-A4C5-49B8-89FE-553E1D9D3076}" type="sibTrans" cxnId="{952566E0-F551-4B4F-BD72-87FCD90920E5}">
      <dgm:prSet/>
      <dgm:spPr/>
      <dgm:t>
        <a:bodyPr/>
        <a:lstStyle/>
        <a:p>
          <a:endParaRPr lang="pt-PT"/>
        </a:p>
      </dgm:t>
    </dgm:pt>
    <dgm:pt modelId="{14E07FF0-2E92-4975-8DA6-2DC0FE6B1FB7}">
      <dgm:prSet phldrT="[Text]"/>
      <dgm:spPr/>
      <dgm:t>
        <a:bodyPr/>
        <a:lstStyle/>
        <a:p>
          <a:r>
            <a:rPr lang="pt-PT" dirty="0" smtClean="0"/>
            <a:t>Comunicar  resultados</a:t>
          </a:r>
          <a:endParaRPr lang="pt-PT" dirty="0"/>
        </a:p>
      </dgm:t>
    </dgm:pt>
    <dgm:pt modelId="{90EDD2C8-629A-48BA-B7AC-FB7D1FB58E9A}" type="parTrans" cxnId="{4AE20201-6A13-4D61-8182-44EA00D71A54}">
      <dgm:prSet/>
      <dgm:spPr/>
      <dgm:t>
        <a:bodyPr/>
        <a:lstStyle/>
        <a:p>
          <a:endParaRPr lang="pt-PT"/>
        </a:p>
      </dgm:t>
    </dgm:pt>
    <dgm:pt modelId="{2D815680-2217-4804-8603-1F3014515846}" type="sibTrans" cxnId="{4AE20201-6A13-4D61-8182-44EA00D71A54}">
      <dgm:prSet/>
      <dgm:spPr/>
      <dgm:t>
        <a:bodyPr/>
        <a:lstStyle/>
        <a:p>
          <a:endParaRPr lang="pt-PT"/>
        </a:p>
      </dgm:t>
    </dgm:pt>
    <dgm:pt modelId="{52711D9B-2BF8-4AEC-B12B-1D2CDD9E2A9C}">
      <dgm:prSet phldrT="[Text]"/>
      <dgm:spPr/>
      <dgm:t>
        <a:bodyPr/>
        <a:lstStyle/>
        <a:p>
          <a:r>
            <a:rPr lang="pt-PT" dirty="0" err="1" smtClean="0"/>
            <a:t>ISPs</a:t>
          </a:r>
          <a:endParaRPr lang="pt-PT" dirty="0"/>
        </a:p>
      </dgm:t>
    </dgm:pt>
    <dgm:pt modelId="{4FE68E9D-BDD5-4FF4-B0BA-18479290D14C}" type="parTrans" cxnId="{39307C23-9FB8-4BD1-AC42-7C355B96080D}">
      <dgm:prSet/>
      <dgm:spPr/>
      <dgm:t>
        <a:bodyPr/>
        <a:lstStyle/>
        <a:p>
          <a:endParaRPr lang="pt-PT"/>
        </a:p>
      </dgm:t>
    </dgm:pt>
    <dgm:pt modelId="{A252411B-3AD0-4E10-940A-540012049FB6}" type="sibTrans" cxnId="{39307C23-9FB8-4BD1-AC42-7C355B96080D}">
      <dgm:prSet/>
      <dgm:spPr/>
      <dgm:t>
        <a:bodyPr/>
        <a:lstStyle/>
        <a:p>
          <a:endParaRPr lang="pt-PT"/>
        </a:p>
      </dgm:t>
    </dgm:pt>
    <dgm:pt modelId="{2E69BF34-15CD-40E4-8962-CCD20ADC04AE}">
      <dgm:prSet phldrT="[Text]"/>
      <dgm:spPr/>
      <dgm:t>
        <a:bodyPr/>
        <a:lstStyle/>
        <a:p>
          <a:r>
            <a:rPr lang="pt-PT" dirty="0" smtClean="0"/>
            <a:t>Tratamento</a:t>
          </a:r>
          <a:endParaRPr lang="pt-PT" dirty="0"/>
        </a:p>
      </dgm:t>
    </dgm:pt>
    <dgm:pt modelId="{0388A386-867B-44DE-A3E8-B417D8FB4CE4}" type="parTrans" cxnId="{FA8E2E8D-8FD8-4BCC-BF8A-85B901F895E1}">
      <dgm:prSet/>
      <dgm:spPr/>
      <dgm:t>
        <a:bodyPr/>
        <a:lstStyle/>
        <a:p>
          <a:endParaRPr lang="pt-PT"/>
        </a:p>
      </dgm:t>
    </dgm:pt>
    <dgm:pt modelId="{5A92050A-C42F-4B05-893A-9E8E5E8D4B93}" type="sibTrans" cxnId="{FA8E2E8D-8FD8-4BCC-BF8A-85B901F895E1}">
      <dgm:prSet/>
      <dgm:spPr/>
      <dgm:t>
        <a:bodyPr/>
        <a:lstStyle/>
        <a:p>
          <a:endParaRPr lang="pt-PT"/>
        </a:p>
      </dgm:t>
    </dgm:pt>
    <dgm:pt modelId="{E07DCCDE-6416-4639-ADB4-78318815BEDE}">
      <dgm:prSet phldrT="[Text]"/>
      <dgm:spPr/>
      <dgm:t>
        <a:bodyPr/>
        <a:lstStyle/>
        <a:p>
          <a:r>
            <a:rPr lang="pt-PT" dirty="0" smtClean="0"/>
            <a:t>Registo de Dados</a:t>
          </a:r>
          <a:endParaRPr lang="pt-PT" dirty="0"/>
        </a:p>
      </dgm:t>
    </dgm:pt>
    <dgm:pt modelId="{80D086D4-F3AD-4AE6-BECB-B506A9F11E12}" type="parTrans" cxnId="{9FAA69EF-436C-4B87-BD17-111E3EFF6F97}">
      <dgm:prSet/>
      <dgm:spPr/>
      <dgm:t>
        <a:bodyPr/>
        <a:lstStyle/>
        <a:p>
          <a:endParaRPr lang="pt-PT"/>
        </a:p>
      </dgm:t>
    </dgm:pt>
    <dgm:pt modelId="{5398E05B-EB9C-4C41-9414-1FB811A52F14}" type="sibTrans" cxnId="{9FAA69EF-436C-4B87-BD17-111E3EFF6F97}">
      <dgm:prSet/>
      <dgm:spPr/>
      <dgm:t>
        <a:bodyPr/>
        <a:lstStyle/>
        <a:p>
          <a:endParaRPr lang="pt-PT"/>
        </a:p>
      </dgm:t>
    </dgm:pt>
    <dgm:pt modelId="{A19C466D-2C1E-4862-9DF3-9D755831BE4E}">
      <dgm:prSet phldrT="[Text]"/>
      <dgm:spPr/>
      <dgm:t>
        <a:bodyPr/>
        <a:lstStyle/>
        <a:p>
          <a:r>
            <a:rPr lang="pt-PT" dirty="0" smtClean="0"/>
            <a:t>Rastreio Técnico</a:t>
          </a:r>
          <a:endParaRPr lang="pt-PT" dirty="0"/>
        </a:p>
      </dgm:t>
    </dgm:pt>
    <dgm:pt modelId="{EA79B340-76D6-49FE-B1A9-106D31C5B3FA}" type="parTrans" cxnId="{55E3B35D-2868-410C-8423-F286DE005ECA}">
      <dgm:prSet/>
      <dgm:spPr/>
      <dgm:t>
        <a:bodyPr/>
        <a:lstStyle/>
        <a:p>
          <a:endParaRPr lang="pt-PT"/>
        </a:p>
      </dgm:t>
    </dgm:pt>
    <dgm:pt modelId="{25A510A1-5446-4850-A7D8-A8C2E7CD2868}" type="sibTrans" cxnId="{55E3B35D-2868-410C-8423-F286DE005ECA}">
      <dgm:prSet/>
      <dgm:spPr/>
      <dgm:t>
        <a:bodyPr/>
        <a:lstStyle/>
        <a:p>
          <a:endParaRPr lang="pt-PT"/>
        </a:p>
      </dgm:t>
    </dgm:pt>
    <dgm:pt modelId="{61DA1928-482E-4000-AAD8-9F4E09C40C07}">
      <dgm:prSet phldrT="[Text]"/>
      <dgm:spPr/>
      <dgm:t>
        <a:bodyPr/>
        <a:lstStyle/>
        <a:p>
          <a:r>
            <a:rPr lang="pt-PT" b="1" dirty="0" smtClean="0"/>
            <a:t>Nacionais</a:t>
          </a:r>
          <a:endParaRPr lang="pt-PT" b="1" dirty="0"/>
        </a:p>
      </dgm:t>
    </dgm:pt>
    <dgm:pt modelId="{DB2D2115-43A4-44B9-9087-BE41A0A724C3}" type="parTrans" cxnId="{6E769F62-17D8-4367-B33D-664E5397DD35}">
      <dgm:prSet/>
      <dgm:spPr/>
      <dgm:t>
        <a:bodyPr/>
        <a:lstStyle/>
        <a:p>
          <a:endParaRPr lang="pt-PT"/>
        </a:p>
      </dgm:t>
    </dgm:pt>
    <dgm:pt modelId="{42EB0810-1744-4848-A46B-0206914AF4DD}" type="sibTrans" cxnId="{6E769F62-17D8-4367-B33D-664E5397DD35}">
      <dgm:prSet/>
      <dgm:spPr/>
      <dgm:t>
        <a:bodyPr/>
        <a:lstStyle/>
        <a:p>
          <a:endParaRPr lang="pt-PT"/>
        </a:p>
      </dgm:t>
    </dgm:pt>
    <dgm:pt modelId="{ECBACA8D-5A1A-424A-9894-258DD9E287F9}">
      <dgm:prSet phldrT="[Text]"/>
      <dgm:spPr/>
      <dgm:t>
        <a:bodyPr/>
        <a:lstStyle/>
        <a:p>
          <a:r>
            <a:rPr lang="pt-PT" b="1" dirty="0" smtClean="0"/>
            <a:t>Estrangeiros</a:t>
          </a:r>
          <a:endParaRPr lang="pt-PT" b="1" dirty="0"/>
        </a:p>
      </dgm:t>
    </dgm:pt>
    <dgm:pt modelId="{2B892711-DF4F-463C-8EB2-4AD7D43BF7F8}" type="parTrans" cxnId="{3609EBC1-95F4-444E-997D-ECD49150B413}">
      <dgm:prSet/>
      <dgm:spPr/>
      <dgm:t>
        <a:bodyPr/>
        <a:lstStyle/>
        <a:p>
          <a:endParaRPr lang="pt-PT"/>
        </a:p>
      </dgm:t>
    </dgm:pt>
    <dgm:pt modelId="{986EA352-804C-4A43-BCE0-77AA5820F4F2}" type="sibTrans" cxnId="{3609EBC1-95F4-444E-997D-ECD49150B413}">
      <dgm:prSet/>
      <dgm:spPr/>
      <dgm:t>
        <a:bodyPr/>
        <a:lstStyle/>
        <a:p>
          <a:endParaRPr lang="pt-PT"/>
        </a:p>
      </dgm:t>
    </dgm:pt>
    <dgm:pt modelId="{FD5248A8-095D-4962-B0F7-85BE559394E1}">
      <dgm:prSet phldrT="[Text]"/>
      <dgm:spPr/>
      <dgm:t>
        <a:bodyPr/>
        <a:lstStyle/>
        <a:p>
          <a:r>
            <a:rPr lang="pt-PT" dirty="0" smtClean="0"/>
            <a:t>Rede INHOPE</a:t>
          </a:r>
          <a:endParaRPr lang="pt-PT" dirty="0"/>
        </a:p>
      </dgm:t>
    </dgm:pt>
    <dgm:pt modelId="{6A47D6B1-7B65-4426-A33E-AD35D5450600}" type="parTrans" cxnId="{DF0E9843-4E3C-4494-BEBC-FDE629A32A19}">
      <dgm:prSet/>
      <dgm:spPr/>
      <dgm:t>
        <a:bodyPr/>
        <a:lstStyle/>
        <a:p>
          <a:endParaRPr lang="pt-PT"/>
        </a:p>
      </dgm:t>
    </dgm:pt>
    <dgm:pt modelId="{ACB58D8C-CA58-44E2-960B-FDEE4AFE5C13}" type="sibTrans" cxnId="{DF0E9843-4E3C-4494-BEBC-FDE629A32A19}">
      <dgm:prSet/>
      <dgm:spPr/>
      <dgm:t>
        <a:bodyPr/>
        <a:lstStyle/>
        <a:p>
          <a:endParaRPr lang="pt-PT"/>
        </a:p>
      </dgm:t>
    </dgm:pt>
    <dgm:pt modelId="{D6F1BAED-EC44-40BC-AAF6-CE119CFDBA8D}">
      <dgm:prSet phldrT="[Text]"/>
      <dgm:spPr/>
      <dgm:t>
        <a:bodyPr/>
        <a:lstStyle/>
        <a:p>
          <a:endParaRPr lang="pt-PT" dirty="0"/>
        </a:p>
      </dgm:t>
    </dgm:pt>
    <dgm:pt modelId="{E99BCC9E-3F43-4CD9-9B60-448780F3C99A}" type="parTrans" cxnId="{5E3EF8D9-324D-4E8D-AC24-8E0B588708F6}">
      <dgm:prSet/>
      <dgm:spPr/>
      <dgm:t>
        <a:bodyPr/>
        <a:lstStyle/>
        <a:p>
          <a:endParaRPr lang="pt-PT"/>
        </a:p>
      </dgm:t>
    </dgm:pt>
    <dgm:pt modelId="{DABDE109-4C53-4EDE-950E-5BD89A361874}" type="sibTrans" cxnId="{5E3EF8D9-324D-4E8D-AC24-8E0B588708F6}">
      <dgm:prSet/>
      <dgm:spPr/>
      <dgm:t>
        <a:bodyPr/>
        <a:lstStyle/>
        <a:p>
          <a:endParaRPr lang="pt-PT"/>
        </a:p>
      </dgm:t>
    </dgm:pt>
    <dgm:pt modelId="{1CE7ADA9-BD98-4478-B50A-C1C5E57B553C}">
      <dgm:prSet phldrT="[Text]"/>
      <dgm:spPr/>
      <dgm:t>
        <a:bodyPr/>
        <a:lstStyle/>
        <a:p>
          <a:endParaRPr lang="pt-PT" dirty="0"/>
        </a:p>
      </dgm:t>
    </dgm:pt>
    <dgm:pt modelId="{E5FA2975-1EBB-4EF0-991D-4C3C0B4CB876}" type="parTrans" cxnId="{B9272E81-2649-46CD-A106-A069E28BAC95}">
      <dgm:prSet/>
      <dgm:spPr/>
      <dgm:t>
        <a:bodyPr/>
        <a:lstStyle/>
        <a:p>
          <a:endParaRPr lang="pt-PT"/>
        </a:p>
      </dgm:t>
    </dgm:pt>
    <dgm:pt modelId="{19FA6769-A901-4542-854F-AEE32C207C3F}" type="sibTrans" cxnId="{B9272E81-2649-46CD-A106-A069E28BAC95}">
      <dgm:prSet/>
      <dgm:spPr/>
      <dgm:t>
        <a:bodyPr/>
        <a:lstStyle/>
        <a:p>
          <a:endParaRPr lang="pt-PT"/>
        </a:p>
      </dgm:t>
    </dgm:pt>
    <dgm:pt modelId="{8E20E4C9-E249-40E2-AB4D-10C02DFA3381}">
      <dgm:prSet phldrT="[Text]"/>
      <dgm:spPr/>
      <dgm:t>
        <a:bodyPr/>
        <a:lstStyle/>
        <a:p>
          <a:endParaRPr lang="pt-PT" dirty="0"/>
        </a:p>
      </dgm:t>
    </dgm:pt>
    <dgm:pt modelId="{88A83B12-4DC6-4B90-9468-F48AC5B1C568}" type="parTrans" cxnId="{FB281084-FDE4-4199-8769-D42422D831F6}">
      <dgm:prSet/>
      <dgm:spPr/>
      <dgm:t>
        <a:bodyPr/>
        <a:lstStyle/>
        <a:p>
          <a:endParaRPr lang="pt-PT"/>
        </a:p>
      </dgm:t>
    </dgm:pt>
    <dgm:pt modelId="{54F10279-1FC8-4A8B-9E0D-A0AAFB7738B9}" type="sibTrans" cxnId="{FB281084-FDE4-4199-8769-D42422D831F6}">
      <dgm:prSet/>
      <dgm:spPr/>
      <dgm:t>
        <a:bodyPr/>
        <a:lstStyle/>
        <a:p>
          <a:endParaRPr lang="pt-PT"/>
        </a:p>
      </dgm:t>
    </dgm:pt>
    <dgm:pt modelId="{177D57E4-2CB6-4E0B-8C1C-8155D42F5630}" type="pres">
      <dgm:prSet presAssocID="{949AD8CE-8788-41D6-808F-E063694B0E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7E892C4-1571-4330-BDD8-735D7727B245}" type="pres">
      <dgm:prSet presAssocID="{949AD8CE-8788-41D6-808F-E063694B0ECA}" presName="tSp" presStyleCnt="0"/>
      <dgm:spPr/>
    </dgm:pt>
    <dgm:pt modelId="{2BA240BD-E343-4451-BB91-67DBB2988C09}" type="pres">
      <dgm:prSet presAssocID="{949AD8CE-8788-41D6-808F-E063694B0ECA}" presName="bSp" presStyleCnt="0"/>
      <dgm:spPr/>
    </dgm:pt>
    <dgm:pt modelId="{235BE1FD-9B83-4C91-AE38-95CA42CB7F71}" type="pres">
      <dgm:prSet presAssocID="{949AD8CE-8788-41D6-808F-E063694B0ECA}" presName="process" presStyleCnt="0"/>
      <dgm:spPr/>
    </dgm:pt>
    <dgm:pt modelId="{39F51DC5-D0DE-4EA7-AC7B-0FA0A6B51539}" type="pres">
      <dgm:prSet presAssocID="{FBD1B724-EAEF-471E-8075-435E4DFB5EE5}" presName="composite1" presStyleCnt="0"/>
      <dgm:spPr/>
    </dgm:pt>
    <dgm:pt modelId="{EA3A3022-2D03-4E2D-9EA8-54557B6EBF9F}" type="pres">
      <dgm:prSet presAssocID="{FBD1B724-EAEF-471E-8075-435E4DFB5EE5}" presName="dummyNode1" presStyleLbl="node1" presStyleIdx="0" presStyleCnt="4"/>
      <dgm:spPr/>
    </dgm:pt>
    <dgm:pt modelId="{9AA71F37-289E-4292-83F7-BF6C56A6488A}" type="pres">
      <dgm:prSet presAssocID="{FBD1B724-EAEF-471E-8075-435E4DFB5EE5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7659DD-66D3-4203-A084-BD295709C1D6}" type="pres">
      <dgm:prSet presAssocID="{FBD1B724-EAEF-471E-8075-435E4DFB5EE5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3378970-9902-4F25-B5A5-6373C69DD1CC}" type="pres">
      <dgm:prSet presAssocID="{FBD1B724-EAEF-471E-8075-435E4DFB5EE5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387876A-DB0D-42AE-B0F6-ADDAE046FAA0}" type="pres">
      <dgm:prSet presAssocID="{FBD1B724-EAEF-471E-8075-435E4DFB5EE5}" presName="connSite1" presStyleCnt="0"/>
      <dgm:spPr/>
    </dgm:pt>
    <dgm:pt modelId="{D0E7CA83-1359-4A7D-8250-9AC8BD8BE90D}" type="pres">
      <dgm:prSet presAssocID="{18EA37D7-D445-47BA-9140-6B1CD363A23A}" presName="Name9" presStyleLbl="sibTrans2D1" presStyleIdx="0" presStyleCnt="3"/>
      <dgm:spPr/>
      <dgm:t>
        <a:bodyPr/>
        <a:lstStyle/>
        <a:p>
          <a:endParaRPr lang="pt-PT"/>
        </a:p>
      </dgm:t>
    </dgm:pt>
    <dgm:pt modelId="{B3A52CDB-CA9D-4A9D-B2A7-AD8379A23F1F}" type="pres">
      <dgm:prSet presAssocID="{2E69BF34-15CD-40E4-8962-CCD20ADC04AE}" presName="composite2" presStyleCnt="0"/>
      <dgm:spPr/>
    </dgm:pt>
    <dgm:pt modelId="{28AFD3C9-BF56-4BC4-B2A2-28D979DF0963}" type="pres">
      <dgm:prSet presAssocID="{2E69BF34-15CD-40E4-8962-CCD20ADC04AE}" presName="dummyNode2" presStyleLbl="node1" presStyleIdx="0" presStyleCnt="4"/>
      <dgm:spPr/>
    </dgm:pt>
    <dgm:pt modelId="{C9A2D452-319B-48C5-B3EA-78B25C5E3FEE}" type="pres">
      <dgm:prSet presAssocID="{2E69BF34-15CD-40E4-8962-CCD20ADC04AE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FD62DDB-8C69-47E6-8207-91432F7AFE93}" type="pres">
      <dgm:prSet presAssocID="{2E69BF34-15CD-40E4-8962-CCD20ADC04AE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E37ACE-45EF-498E-AA36-A7956672605E}" type="pres">
      <dgm:prSet presAssocID="{2E69BF34-15CD-40E4-8962-CCD20ADC04AE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317093-8103-4FB3-B956-13F8649651E2}" type="pres">
      <dgm:prSet presAssocID="{2E69BF34-15CD-40E4-8962-CCD20ADC04AE}" presName="connSite2" presStyleCnt="0"/>
      <dgm:spPr/>
    </dgm:pt>
    <dgm:pt modelId="{D4AC902D-BFD5-49CE-B1F6-E6F5D51FDBCD}" type="pres">
      <dgm:prSet presAssocID="{5A92050A-C42F-4B05-893A-9E8E5E8D4B93}" presName="Name18" presStyleLbl="sibTrans2D1" presStyleIdx="1" presStyleCnt="3"/>
      <dgm:spPr/>
      <dgm:t>
        <a:bodyPr/>
        <a:lstStyle/>
        <a:p>
          <a:endParaRPr lang="pt-PT"/>
        </a:p>
      </dgm:t>
    </dgm:pt>
    <dgm:pt modelId="{F88D504E-866C-4AD8-BD6E-509430AA0D90}" type="pres">
      <dgm:prSet presAssocID="{18CEC9EA-D073-45AF-831D-72F8ED17DFB0}" presName="composite1" presStyleCnt="0"/>
      <dgm:spPr/>
    </dgm:pt>
    <dgm:pt modelId="{684B6D18-4B9C-4658-B393-9FF9CF804477}" type="pres">
      <dgm:prSet presAssocID="{18CEC9EA-D073-45AF-831D-72F8ED17DFB0}" presName="dummyNode1" presStyleLbl="node1" presStyleIdx="1" presStyleCnt="4"/>
      <dgm:spPr/>
    </dgm:pt>
    <dgm:pt modelId="{36AB55F7-6E6A-4D98-85A4-E55C0464DD65}" type="pres">
      <dgm:prSet presAssocID="{18CEC9EA-D073-45AF-831D-72F8ED17DFB0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294E9C-E1A3-4A31-9E38-812ACCE3D44C}" type="pres">
      <dgm:prSet presAssocID="{18CEC9EA-D073-45AF-831D-72F8ED17DFB0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FF7200-A76A-46E0-A5F5-4B65C73E3F34}" type="pres">
      <dgm:prSet presAssocID="{18CEC9EA-D073-45AF-831D-72F8ED17DFB0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CD8F6F0-47B0-4765-B8D4-BE776679214E}" type="pres">
      <dgm:prSet presAssocID="{18CEC9EA-D073-45AF-831D-72F8ED17DFB0}" presName="connSite1" presStyleCnt="0"/>
      <dgm:spPr/>
    </dgm:pt>
    <dgm:pt modelId="{576C7230-D3E9-4F58-8137-F1B22965FD5E}" type="pres">
      <dgm:prSet presAssocID="{A7D270EE-64EB-4731-8DD2-7CD228EA92B3}" presName="Name9" presStyleLbl="sibTrans2D1" presStyleIdx="2" presStyleCnt="3"/>
      <dgm:spPr/>
      <dgm:t>
        <a:bodyPr/>
        <a:lstStyle/>
        <a:p>
          <a:endParaRPr lang="pt-PT"/>
        </a:p>
      </dgm:t>
    </dgm:pt>
    <dgm:pt modelId="{104A6836-4607-4A12-BDB9-8F11F9A23CF0}" type="pres">
      <dgm:prSet presAssocID="{AF8C9F0B-0F4C-4C0A-A89C-DB08071AC477}" presName="composite2" presStyleCnt="0"/>
      <dgm:spPr/>
    </dgm:pt>
    <dgm:pt modelId="{2C324352-F177-42D8-9684-633530AE768A}" type="pres">
      <dgm:prSet presAssocID="{AF8C9F0B-0F4C-4C0A-A89C-DB08071AC477}" presName="dummyNode2" presStyleLbl="node1" presStyleIdx="2" presStyleCnt="4"/>
      <dgm:spPr/>
    </dgm:pt>
    <dgm:pt modelId="{ECB1A65D-D6E4-43BD-A343-C4723E3A90E5}" type="pres">
      <dgm:prSet presAssocID="{AF8C9F0B-0F4C-4C0A-A89C-DB08071AC477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992172-64B3-4517-AE97-8CEC3F5C153A}" type="pres">
      <dgm:prSet presAssocID="{AF8C9F0B-0F4C-4C0A-A89C-DB08071AC477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7CDA9A1-95C1-4FC0-93EB-28021E097FC1}" type="pres">
      <dgm:prSet presAssocID="{AF8C9F0B-0F4C-4C0A-A89C-DB08071AC477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70DA6B9-B98A-42E7-B380-124C44846D64}" type="pres">
      <dgm:prSet presAssocID="{AF8C9F0B-0F4C-4C0A-A89C-DB08071AC477}" presName="connSite2" presStyleCnt="0"/>
      <dgm:spPr/>
    </dgm:pt>
  </dgm:ptLst>
  <dgm:cxnLst>
    <dgm:cxn modelId="{1693CE46-59E4-4BD0-A721-8DA8DAB330A0}" type="presOf" srcId="{A19C466D-2C1E-4862-9DF3-9D755831BE4E}" destId="{1FD62DDB-8C69-47E6-8207-91432F7AFE93}" srcOrd="1" destOrd="0" presId="urn:microsoft.com/office/officeart/2005/8/layout/hProcess4"/>
    <dgm:cxn modelId="{0AEC0DE2-BD37-490C-B63C-FE7103BD1C47}" type="presOf" srcId="{52711D9B-2BF8-4AEC-B12B-1D2CDD9E2A9C}" destId="{36AB55F7-6E6A-4D98-85A4-E55C0464DD65}" srcOrd="0" destOrd="2" presId="urn:microsoft.com/office/officeart/2005/8/layout/hProcess4"/>
    <dgm:cxn modelId="{4AE20201-6A13-4D61-8182-44EA00D71A54}" srcId="{AF8C9F0B-0F4C-4C0A-A89C-DB08071AC477}" destId="{14E07FF0-2E92-4975-8DA6-2DC0FE6B1FB7}" srcOrd="1" destOrd="0" parTransId="{90EDD2C8-629A-48BA-B7AC-FB7D1FB58E9A}" sibTransId="{2D815680-2217-4804-8603-1F3014515846}"/>
    <dgm:cxn modelId="{B26D6158-418B-4B1F-86A9-D76BA59AF707}" type="presOf" srcId="{ECBACA8D-5A1A-424A-9894-258DD9E287F9}" destId="{36AB55F7-6E6A-4D98-85A4-E55C0464DD65}" srcOrd="0" destOrd="3" presId="urn:microsoft.com/office/officeart/2005/8/layout/hProcess4"/>
    <dgm:cxn modelId="{75D24987-D0FC-4E18-B93A-A60C29A4662F}" type="presOf" srcId="{D6F1BAED-EC44-40BC-AAF6-CE119CFDBA8D}" destId="{C9A2D452-319B-48C5-B3EA-78B25C5E3FEE}" srcOrd="0" destOrd="1" presId="urn:microsoft.com/office/officeart/2005/8/layout/hProcess4"/>
    <dgm:cxn modelId="{A53852C6-CBDA-4FD0-B818-1B051EF42D1E}" type="presOf" srcId="{E07DCCDE-6416-4639-ADB4-78318815BEDE}" destId="{1FD62DDB-8C69-47E6-8207-91432F7AFE93}" srcOrd="1" destOrd="2" presId="urn:microsoft.com/office/officeart/2005/8/layout/hProcess4"/>
    <dgm:cxn modelId="{76CB5901-DB6F-4895-8D94-F233CDF7ED45}" type="presOf" srcId="{5A40BAF8-E1A0-4B5E-AD9D-6EA789D6DCF8}" destId="{9AA71F37-289E-4292-83F7-BF6C56A6488A}" srcOrd="0" destOrd="0" presId="urn:microsoft.com/office/officeart/2005/8/layout/hProcess4"/>
    <dgm:cxn modelId="{2BDAD133-1624-45CD-98AA-84E8B09DAE3A}" type="presOf" srcId="{18CEC9EA-D073-45AF-831D-72F8ED17DFB0}" destId="{56FF7200-A76A-46E0-A5F5-4B65C73E3F34}" srcOrd="0" destOrd="0" presId="urn:microsoft.com/office/officeart/2005/8/layout/hProcess4"/>
    <dgm:cxn modelId="{5E3EF8D9-324D-4E8D-AC24-8E0B588708F6}" srcId="{2E69BF34-15CD-40E4-8962-CCD20ADC04AE}" destId="{D6F1BAED-EC44-40BC-AAF6-CE119CFDBA8D}" srcOrd="1" destOrd="0" parTransId="{E99BCC9E-3F43-4CD9-9B60-448780F3C99A}" sibTransId="{DABDE109-4C53-4EDE-950E-5BD89A361874}"/>
    <dgm:cxn modelId="{FB281084-FDE4-4199-8769-D42422D831F6}" srcId="{AF8C9F0B-0F4C-4C0A-A89C-DB08071AC477}" destId="{8E20E4C9-E249-40E2-AB4D-10C02DFA3381}" srcOrd="0" destOrd="0" parTransId="{88A83B12-4DC6-4B90-9468-F48AC5B1C568}" sibTransId="{54F10279-1FC8-4A8B-9E0D-A0AAFB7738B9}"/>
    <dgm:cxn modelId="{FA8E2E8D-8FD8-4BCC-BF8A-85B901F895E1}" srcId="{949AD8CE-8788-41D6-808F-E063694B0ECA}" destId="{2E69BF34-15CD-40E4-8962-CCD20ADC04AE}" srcOrd="1" destOrd="0" parTransId="{0388A386-867B-44DE-A3E8-B417D8FB4CE4}" sibTransId="{5A92050A-C42F-4B05-893A-9E8E5E8D4B93}"/>
    <dgm:cxn modelId="{59A386BE-B3CF-43A5-A28D-46A099FEE4DB}" type="presOf" srcId="{5A92050A-C42F-4B05-893A-9E8E5E8D4B93}" destId="{D4AC902D-BFD5-49CE-B1F6-E6F5D51FDBCD}" srcOrd="0" destOrd="0" presId="urn:microsoft.com/office/officeart/2005/8/layout/hProcess4"/>
    <dgm:cxn modelId="{10DE20EA-9D6C-4D11-AB2C-D9FECA980AB1}" type="presOf" srcId="{52711D9B-2BF8-4AEC-B12B-1D2CDD9E2A9C}" destId="{C1294E9C-E1A3-4A31-9E38-812ACCE3D44C}" srcOrd="1" destOrd="2" presId="urn:microsoft.com/office/officeart/2005/8/layout/hProcess4"/>
    <dgm:cxn modelId="{E8AF7B9F-26D1-4F26-8ADD-780BE72D1EDB}" type="presOf" srcId="{14E07FF0-2E92-4975-8DA6-2DC0FE6B1FB7}" destId="{C0992172-64B3-4517-AE97-8CEC3F5C153A}" srcOrd="1" destOrd="1" presId="urn:microsoft.com/office/officeart/2005/8/layout/hProcess4"/>
    <dgm:cxn modelId="{F7808806-8B99-4A39-B739-3F20609E4020}" type="presOf" srcId="{2E69BF34-15CD-40E4-8962-CCD20ADC04AE}" destId="{E7E37ACE-45EF-498E-AA36-A7956672605E}" srcOrd="0" destOrd="0" presId="urn:microsoft.com/office/officeart/2005/8/layout/hProcess4"/>
    <dgm:cxn modelId="{C36C6C7C-D8E1-4927-BF3E-BB9E36BFD63F}" type="presOf" srcId="{1CE7ADA9-BD98-4478-B50A-C1C5E57B553C}" destId="{097659DD-66D3-4203-A084-BD295709C1D6}" srcOrd="1" destOrd="1" presId="urn:microsoft.com/office/officeart/2005/8/layout/hProcess4"/>
    <dgm:cxn modelId="{E0ED5393-41F6-4B20-8F00-5DF360574646}" type="presOf" srcId="{FD5248A8-095D-4962-B0F7-85BE559394E1}" destId="{C1294E9C-E1A3-4A31-9E38-812ACCE3D44C}" srcOrd="1" destOrd="4" presId="urn:microsoft.com/office/officeart/2005/8/layout/hProcess4"/>
    <dgm:cxn modelId="{B9272E81-2649-46CD-A106-A069E28BAC95}" srcId="{FBD1B724-EAEF-471E-8075-435E4DFB5EE5}" destId="{1CE7ADA9-BD98-4478-B50A-C1C5E57B553C}" srcOrd="1" destOrd="0" parTransId="{E5FA2975-1EBB-4EF0-991D-4C3C0B4CB876}" sibTransId="{19FA6769-A901-4542-854F-AEE32C207C3F}"/>
    <dgm:cxn modelId="{6788B69B-37C9-4FA8-A106-0311783631A8}" type="presOf" srcId="{293D8EC4-E365-4A28-A75F-CEC5F63A4E5F}" destId="{097659DD-66D3-4203-A084-BD295709C1D6}" srcOrd="1" destOrd="2" presId="urn:microsoft.com/office/officeart/2005/8/layout/hProcess4"/>
    <dgm:cxn modelId="{D709BE02-2E91-470D-A660-64F861A932E7}" srcId="{61DA1928-482E-4000-AAD8-9F4E09C40C07}" destId="{3B1F94B7-024F-4E7F-86F7-405C5325A904}" srcOrd="0" destOrd="0" parTransId="{DCB39438-BA1E-48EF-93E3-7D5904437A67}" sibTransId="{194FD87D-32CE-463E-89D0-AAD423B68953}"/>
    <dgm:cxn modelId="{47BA3C1A-CFF7-45C0-A21B-B56D1E8C0200}" type="presOf" srcId="{61DA1928-482E-4000-AAD8-9F4E09C40C07}" destId="{36AB55F7-6E6A-4D98-85A4-E55C0464DD65}" srcOrd="0" destOrd="0" presId="urn:microsoft.com/office/officeart/2005/8/layout/hProcess4"/>
    <dgm:cxn modelId="{952566E0-F551-4B4F-BD72-87FCD90920E5}" srcId="{949AD8CE-8788-41D6-808F-E063694B0ECA}" destId="{AF8C9F0B-0F4C-4C0A-A89C-DB08071AC477}" srcOrd="3" destOrd="0" parTransId="{D3998D3D-373C-4F88-9DDC-C3253FACB8B2}" sibTransId="{5F25D670-A4C5-49B8-89FE-553E1D9D3076}"/>
    <dgm:cxn modelId="{55E3B35D-2868-410C-8423-F286DE005ECA}" srcId="{2E69BF34-15CD-40E4-8962-CCD20ADC04AE}" destId="{A19C466D-2C1E-4862-9DF3-9D755831BE4E}" srcOrd="0" destOrd="0" parTransId="{EA79B340-76D6-49FE-B1A9-106D31C5B3FA}" sibTransId="{25A510A1-5446-4850-A7D8-A8C2E7CD2868}"/>
    <dgm:cxn modelId="{9FAA69EF-436C-4B87-BD17-111E3EFF6F97}" srcId="{2E69BF34-15CD-40E4-8962-CCD20ADC04AE}" destId="{E07DCCDE-6416-4639-ADB4-78318815BEDE}" srcOrd="2" destOrd="0" parTransId="{80D086D4-F3AD-4AE6-BECB-B506A9F11E12}" sibTransId="{5398E05B-EB9C-4C41-9414-1FB811A52F14}"/>
    <dgm:cxn modelId="{76553B31-F3E9-4D8D-9BF5-642982ABE7A9}" srcId="{949AD8CE-8788-41D6-808F-E063694B0ECA}" destId="{18CEC9EA-D073-45AF-831D-72F8ED17DFB0}" srcOrd="2" destOrd="0" parTransId="{A129DE0C-45BA-44FB-AE8C-0DE6FD181E2C}" sibTransId="{A7D270EE-64EB-4731-8DD2-7CD228EA92B3}"/>
    <dgm:cxn modelId="{DB85EA62-DD5F-417F-878D-9B1E5375F124}" type="presOf" srcId="{61DA1928-482E-4000-AAD8-9F4E09C40C07}" destId="{C1294E9C-E1A3-4A31-9E38-812ACCE3D44C}" srcOrd="1" destOrd="0" presId="urn:microsoft.com/office/officeart/2005/8/layout/hProcess4"/>
    <dgm:cxn modelId="{640ED5CF-87C9-4040-8A04-6FF893390CCE}" srcId="{FBD1B724-EAEF-471E-8075-435E4DFB5EE5}" destId="{293D8EC4-E365-4A28-A75F-CEC5F63A4E5F}" srcOrd="2" destOrd="0" parTransId="{98246CAB-56AA-40AE-AC7E-2B8B6D88C258}" sibTransId="{9DA82446-02C1-4755-9EB9-5D1467055DCD}"/>
    <dgm:cxn modelId="{46789E25-48B1-44A5-85DC-9D9BE10A8FDB}" type="presOf" srcId="{E07DCCDE-6416-4639-ADB4-78318815BEDE}" destId="{C9A2D452-319B-48C5-B3EA-78B25C5E3FEE}" srcOrd="0" destOrd="2" presId="urn:microsoft.com/office/officeart/2005/8/layout/hProcess4"/>
    <dgm:cxn modelId="{E26C9254-7DD4-495B-825B-ED55D6AFFB65}" type="presOf" srcId="{8E20E4C9-E249-40E2-AB4D-10C02DFA3381}" destId="{ECB1A65D-D6E4-43BD-A343-C4723E3A90E5}" srcOrd="0" destOrd="0" presId="urn:microsoft.com/office/officeart/2005/8/layout/hProcess4"/>
    <dgm:cxn modelId="{7F34C0B5-241F-4C23-99DD-FD6C0EB2B75C}" type="presOf" srcId="{A19C466D-2C1E-4862-9DF3-9D755831BE4E}" destId="{C9A2D452-319B-48C5-B3EA-78B25C5E3FEE}" srcOrd="0" destOrd="0" presId="urn:microsoft.com/office/officeart/2005/8/layout/hProcess4"/>
    <dgm:cxn modelId="{883E2BB0-289B-4843-BB43-5E37B6E3DF2F}" type="presOf" srcId="{AF8C9F0B-0F4C-4C0A-A89C-DB08071AC477}" destId="{A7CDA9A1-95C1-4FC0-93EB-28021E097FC1}" srcOrd="0" destOrd="0" presId="urn:microsoft.com/office/officeart/2005/8/layout/hProcess4"/>
    <dgm:cxn modelId="{F4725E66-0B81-4C98-8428-6E145D29CB25}" type="presOf" srcId="{ECBACA8D-5A1A-424A-9894-258DD9E287F9}" destId="{C1294E9C-E1A3-4A31-9E38-812ACCE3D44C}" srcOrd="1" destOrd="3" presId="urn:microsoft.com/office/officeart/2005/8/layout/hProcess4"/>
    <dgm:cxn modelId="{0868B1F5-FAE9-496C-A23E-D631E78F2A96}" type="presOf" srcId="{A7D270EE-64EB-4731-8DD2-7CD228EA92B3}" destId="{576C7230-D3E9-4F58-8137-F1B22965FD5E}" srcOrd="0" destOrd="0" presId="urn:microsoft.com/office/officeart/2005/8/layout/hProcess4"/>
    <dgm:cxn modelId="{C5176F5D-097F-42D8-A0EF-F09B0CC9DB18}" type="presOf" srcId="{14E07FF0-2E92-4975-8DA6-2DC0FE6B1FB7}" destId="{ECB1A65D-D6E4-43BD-A343-C4723E3A90E5}" srcOrd="0" destOrd="1" presId="urn:microsoft.com/office/officeart/2005/8/layout/hProcess4"/>
    <dgm:cxn modelId="{3609EBC1-95F4-444E-997D-ECD49150B413}" srcId="{18CEC9EA-D073-45AF-831D-72F8ED17DFB0}" destId="{ECBACA8D-5A1A-424A-9894-258DD9E287F9}" srcOrd="1" destOrd="0" parTransId="{2B892711-DF4F-463C-8EB2-4AD7D43BF7F8}" sibTransId="{986EA352-804C-4A43-BCE0-77AA5820F4F2}"/>
    <dgm:cxn modelId="{B64FDB9A-5807-4AD2-A727-0E5644C1067F}" type="presOf" srcId="{D6F1BAED-EC44-40BC-AAF6-CE119CFDBA8D}" destId="{1FD62DDB-8C69-47E6-8207-91432F7AFE93}" srcOrd="1" destOrd="1" presId="urn:microsoft.com/office/officeart/2005/8/layout/hProcess4"/>
    <dgm:cxn modelId="{1E0D01AE-B347-47BC-B3F2-D4FF506BD324}" type="presOf" srcId="{3B1F94B7-024F-4E7F-86F7-405C5325A904}" destId="{C1294E9C-E1A3-4A31-9E38-812ACCE3D44C}" srcOrd="1" destOrd="1" presId="urn:microsoft.com/office/officeart/2005/8/layout/hProcess4"/>
    <dgm:cxn modelId="{68A126BB-3E61-4CCD-A6DB-7DB1611E9685}" type="presOf" srcId="{FD5248A8-095D-4962-B0F7-85BE559394E1}" destId="{36AB55F7-6E6A-4D98-85A4-E55C0464DD65}" srcOrd="0" destOrd="4" presId="urn:microsoft.com/office/officeart/2005/8/layout/hProcess4"/>
    <dgm:cxn modelId="{33BC415B-B561-46A6-AB95-65BCC07D4426}" srcId="{949AD8CE-8788-41D6-808F-E063694B0ECA}" destId="{FBD1B724-EAEF-471E-8075-435E4DFB5EE5}" srcOrd="0" destOrd="0" parTransId="{DDA59370-996E-4C9F-8FD4-3FFB67C8BC24}" sibTransId="{18EA37D7-D445-47BA-9140-6B1CD363A23A}"/>
    <dgm:cxn modelId="{C0897A8C-C931-46DE-9453-076C58C5298B}" type="presOf" srcId="{8E20E4C9-E249-40E2-AB4D-10C02DFA3381}" destId="{C0992172-64B3-4517-AE97-8CEC3F5C153A}" srcOrd="1" destOrd="0" presId="urn:microsoft.com/office/officeart/2005/8/layout/hProcess4"/>
    <dgm:cxn modelId="{2477E86E-7D61-4B5D-A8F7-1163AB3A6234}" type="presOf" srcId="{293D8EC4-E365-4A28-A75F-CEC5F63A4E5F}" destId="{9AA71F37-289E-4292-83F7-BF6C56A6488A}" srcOrd="0" destOrd="2" presId="urn:microsoft.com/office/officeart/2005/8/layout/hProcess4"/>
    <dgm:cxn modelId="{5CBD0A79-93CB-4B9B-A951-16F120E68D1C}" type="presOf" srcId="{FBD1B724-EAEF-471E-8075-435E4DFB5EE5}" destId="{93378970-9902-4F25-B5A5-6373C69DD1CC}" srcOrd="0" destOrd="0" presId="urn:microsoft.com/office/officeart/2005/8/layout/hProcess4"/>
    <dgm:cxn modelId="{6D36E918-1AC2-4096-90FC-B2616EFB19DE}" type="presOf" srcId="{949AD8CE-8788-41D6-808F-E063694B0ECA}" destId="{177D57E4-2CB6-4E0B-8C1C-8155D42F5630}" srcOrd="0" destOrd="0" presId="urn:microsoft.com/office/officeart/2005/8/layout/hProcess4"/>
    <dgm:cxn modelId="{39307C23-9FB8-4BD1-AC42-7C355B96080D}" srcId="{61DA1928-482E-4000-AAD8-9F4E09C40C07}" destId="{52711D9B-2BF8-4AEC-B12B-1D2CDD9E2A9C}" srcOrd="1" destOrd="0" parTransId="{4FE68E9D-BDD5-4FF4-B0BA-18479290D14C}" sibTransId="{A252411B-3AD0-4E10-940A-540012049FB6}"/>
    <dgm:cxn modelId="{DF0E9843-4E3C-4494-BEBC-FDE629A32A19}" srcId="{ECBACA8D-5A1A-424A-9894-258DD9E287F9}" destId="{FD5248A8-095D-4962-B0F7-85BE559394E1}" srcOrd="0" destOrd="0" parTransId="{6A47D6B1-7B65-4426-A33E-AD35D5450600}" sibTransId="{ACB58D8C-CA58-44E2-960B-FDEE4AFE5C13}"/>
    <dgm:cxn modelId="{C35F8AF9-49F8-4884-A309-45E6203A07C8}" srcId="{FBD1B724-EAEF-471E-8075-435E4DFB5EE5}" destId="{5A40BAF8-E1A0-4B5E-AD9D-6EA789D6DCF8}" srcOrd="0" destOrd="0" parTransId="{675CF2F6-17AF-4B48-9C05-6302025704FA}" sibTransId="{C5EB9FAA-052E-44F3-B6A6-61923C4F97B4}"/>
    <dgm:cxn modelId="{ED4F00D9-35C0-4126-8D00-8CDC99CCC65F}" type="presOf" srcId="{1CE7ADA9-BD98-4478-B50A-C1C5E57B553C}" destId="{9AA71F37-289E-4292-83F7-BF6C56A6488A}" srcOrd="0" destOrd="1" presId="urn:microsoft.com/office/officeart/2005/8/layout/hProcess4"/>
    <dgm:cxn modelId="{1B27E27A-A4D6-4153-B360-BFEDEFBC0773}" type="presOf" srcId="{3B1F94B7-024F-4E7F-86F7-405C5325A904}" destId="{36AB55F7-6E6A-4D98-85A4-E55C0464DD65}" srcOrd="0" destOrd="1" presId="urn:microsoft.com/office/officeart/2005/8/layout/hProcess4"/>
    <dgm:cxn modelId="{6E769F62-17D8-4367-B33D-664E5397DD35}" srcId="{18CEC9EA-D073-45AF-831D-72F8ED17DFB0}" destId="{61DA1928-482E-4000-AAD8-9F4E09C40C07}" srcOrd="0" destOrd="0" parTransId="{DB2D2115-43A4-44B9-9087-BE41A0A724C3}" sibTransId="{42EB0810-1744-4848-A46B-0206914AF4DD}"/>
    <dgm:cxn modelId="{BA366CC1-2E2C-4B20-A2E9-F713277DF88E}" type="presOf" srcId="{5A40BAF8-E1A0-4B5E-AD9D-6EA789D6DCF8}" destId="{097659DD-66D3-4203-A084-BD295709C1D6}" srcOrd="1" destOrd="0" presId="urn:microsoft.com/office/officeart/2005/8/layout/hProcess4"/>
    <dgm:cxn modelId="{AB3533C5-6EA2-4ED2-A9DF-DFCE5C185E13}" type="presOf" srcId="{18EA37D7-D445-47BA-9140-6B1CD363A23A}" destId="{D0E7CA83-1359-4A7D-8250-9AC8BD8BE90D}" srcOrd="0" destOrd="0" presId="urn:microsoft.com/office/officeart/2005/8/layout/hProcess4"/>
    <dgm:cxn modelId="{2683A573-645C-4399-B0E7-624815C1DF6B}" type="presParOf" srcId="{177D57E4-2CB6-4E0B-8C1C-8155D42F5630}" destId="{27E892C4-1571-4330-BDD8-735D7727B245}" srcOrd="0" destOrd="0" presId="urn:microsoft.com/office/officeart/2005/8/layout/hProcess4"/>
    <dgm:cxn modelId="{94A08DED-F449-4770-8150-80126EEA6B43}" type="presParOf" srcId="{177D57E4-2CB6-4E0B-8C1C-8155D42F5630}" destId="{2BA240BD-E343-4451-BB91-67DBB2988C09}" srcOrd="1" destOrd="0" presId="urn:microsoft.com/office/officeart/2005/8/layout/hProcess4"/>
    <dgm:cxn modelId="{D3259106-26B7-4C6A-86F0-EBE45F545E4D}" type="presParOf" srcId="{177D57E4-2CB6-4E0B-8C1C-8155D42F5630}" destId="{235BE1FD-9B83-4C91-AE38-95CA42CB7F71}" srcOrd="2" destOrd="0" presId="urn:microsoft.com/office/officeart/2005/8/layout/hProcess4"/>
    <dgm:cxn modelId="{D7B81439-D578-4231-AA13-8EB8D9F1B674}" type="presParOf" srcId="{235BE1FD-9B83-4C91-AE38-95CA42CB7F71}" destId="{39F51DC5-D0DE-4EA7-AC7B-0FA0A6B51539}" srcOrd="0" destOrd="0" presId="urn:microsoft.com/office/officeart/2005/8/layout/hProcess4"/>
    <dgm:cxn modelId="{FB4143C7-3C4C-4CD2-93A0-2F66331465F0}" type="presParOf" srcId="{39F51DC5-D0DE-4EA7-AC7B-0FA0A6B51539}" destId="{EA3A3022-2D03-4E2D-9EA8-54557B6EBF9F}" srcOrd="0" destOrd="0" presId="urn:microsoft.com/office/officeart/2005/8/layout/hProcess4"/>
    <dgm:cxn modelId="{AB45FE2C-ADDE-4693-A837-B46BE4EA3F6F}" type="presParOf" srcId="{39F51DC5-D0DE-4EA7-AC7B-0FA0A6B51539}" destId="{9AA71F37-289E-4292-83F7-BF6C56A6488A}" srcOrd="1" destOrd="0" presId="urn:microsoft.com/office/officeart/2005/8/layout/hProcess4"/>
    <dgm:cxn modelId="{F42F714E-E16B-45EC-BC9A-DD9D6D75F1A5}" type="presParOf" srcId="{39F51DC5-D0DE-4EA7-AC7B-0FA0A6B51539}" destId="{097659DD-66D3-4203-A084-BD295709C1D6}" srcOrd="2" destOrd="0" presId="urn:microsoft.com/office/officeart/2005/8/layout/hProcess4"/>
    <dgm:cxn modelId="{D4244E91-710C-47A5-9AC1-1F975B58DEAC}" type="presParOf" srcId="{39F51DC5-D0DE-4EA7-AC7B-0FA0A6B51539}" destId="{93378970-9902-4F25-B5A5-6373C69DD1CC}" srcOrd="3" destOrd="0" presId="urn:microsoft.com/office/officeart/2005/8/layout/hProcess4"/>
    <dgm:cxn modelId="{0DD894C9-0175-42FE-B880-F11C35C4BB8E}" type="presParOf" srcId="{39F51DC5-D0DE-4EA7-AC7B-0FA0A6B51539}" destId="{E387876A-DB0D-42AE-B0F6-ADDAE046FAA0}" srcOrd="4" destOrd="0" presId="urn:microsoft.com/office/officeart/2005/8/layout/hProcess4"/>
    <dgm:cxn modelId="{3E19116E-ACC3-45CC-8FD6-591AACD55C8E}" type="presParOf" srcId="{235BE1FD-9B83-4C91-AE38-95CA42CB7F71}" destId="{D0E7CA83-1359-4A7D-8250-9AC8BD8BE90D}" srcOrd="1" destOrd="0" presId="urn:microsoft.com/office/officeart/2005/8/layout/hProcess4"/>
    <dgm:cxn modelId="{1C544618-A55C-4CEB-A282-DD234892B908}" type="presParOf" srcId="{235BE1FD-9B83-4C91-AE38-95CA42CB7F71}" destId="{B3A52CDB-CA9D-4A9D-B2A7-AD8379A23F1F}" srcOrd="2" destOrd="0" presId="urn:microsoft.com/office/officeart/2005/8/layout/hProcess4"/>
    <dgm:cxn modelId="{A45D3613-E908-411A-95DA-026DCE0AEE27}" type="presParOf" srcId="{B3A52CDB-CA9D-4A9D-B2A7-AD8379A23F1F}" destId="{28AFD3C9-BF56-4BC4-B2A2-28D979DF0963}" srcOrd="0" destOrd="0" presId="urn:microsoft.com/office/officeart/2005/8/layout/hProcess4"/>
    <dgm:cxn modelId="{5F13AB63-ACF8-4F20-A8A7-A67DD7B053CA}" type="presParOf" srcId="{B3A52CDB-CA9D-4A9D-B2A7-AD8379A23F1F}" destId="{C9A2D452-319B-48C5-B3EA-78B25C5E3FEE}" srcOrd="1" destOrd="0" presId="urn:microsoft.com/office/officeart/2005/8/layout/hProcess4"/>
    <dgm:cxn modelId="{3AECBA29-AFA5-4334-9925-2E751D21EBCB}" type="presParOf" srcId="{B3A52CDB-CA9D-4A9D-B2A7-AD8379A23F1F}" destId="{1FD62DDB-8C69-47E6-8207-91432F7AFE93}" srcOrd="2" destOrd="0" presId="urn:microsoft.com/office/officeart/2005/8/layout/hProcess4"/>
    <dgm:cxn modelId="{E986D070-5A2F-41FD-B89F-DBC546791C93}" type="presParOf" srcId="{B3A52CDB-CA9D-4A9D-B2A7-AD8379A23F1F}" destId="{E7E37ACE-45EF-498E-AA36-A7956672605E}" srcOrd="3" destOrd="0" presId="urn:microsoft.com/office/officeart/2005/8/layout/hProcess4"/>
    <dgm:cxn modelId="{B3C6B9C5-F7C3-4114-AA3E-EAFB9F88D873}" type="presParOf" srcId="{B3A52CDB-CA9D-4A9D-B2A7-AD8379A23F1F}" destId="{C1317093-8103-4FB3-B956-13F8649651E2}" srcOrd="4" destOrd="0" presId="urn:microsoft.com/office/officeart/2005/8/layout/hProcess4"/>
    <dgm:cxn modelId="{891BF8D5-A826-417C-BB2E-85724EBBF8AC}" type="presParOf" srcId="{235BE1FD-9B83-4C91-AE38-95CA42CB7F71}" destId="{D4AC902D-BFD5-49CE-B1F6-E6F5D51FDBCD}" srcOrd="3" destOrd="0" presId="urn:microsoft.com/office/officeart/2005/8/layout/hProcess4"/>
    <dgm:cxn modelId="{2FB8E32A-B2A6-4B76-842B-99D35051CAA6}" type="presParOf" srcId="{235BE1FD-9B83-4C91-AE38-95CA42CB7F71}" destId="{F88D504E-866C-4AD8-BD6E-509430AA0D90}" srcOrd="4" destOrd="0" presId="urn:microsoft.com/office/officeart/2005/8/layout/hProcess4"/>
    <dgm:cxn modelId="{C3E3F70F-823F-4C3C-AA6D-01619A17C76E}" type="presParOf" srcId="{F88D504E-866C-4AD8-BD6E-509430AA0D90}" destId="{684B6D18-4B9C-4658-B393-9FF9CF804477}" srcOrd="0" destOrd="0" presId="urn:microsoft.com/office/officeart/2005/8/layout/hProcess4"/>
    <dgm:cxn modelId="{3F4D6204-9E56-4948-9F65-0F736BAD2C5E}" type="presParOf" srcId="{F88D504E-866C-4AD8-BD6E-509430AA0D90}" destId="{36AB55F7-6E6A-4D98-85A4-E55C0464DD65}" srcOrd="1" destOrd="0" presId="urn:microsoft.com/office/officeart/2005/8/layout/hProcess4"/>
    <dgm:cxn modelId="{2F260176-EC39-4F85-8097-75A54F5156BE}" type="presParOf" srcId="{F88D504E-866C-4AD8-BD6E-509430AA0D90}" destId="{C1294E9C-E1A3-4A31-9E38-812ACCE3D44C}" srcOrd="2" destOrd="0" presId="urn:microsoft.com/office/officeart/2005/8/layout/hProcess4"/>
    <dgm:cxn modelId="{3955D36D-8D05-4CAF-94CD-9DD12FD1BF7A}" type="presParOf" srcId="{F88D504E-866C-4AD8-BD6E-509430AA0D90}" destId="{56FF7200-A76A-46E0-A5F5-4B65C73E3F34}" srcOrd="3" destOrd="0" presId="urn:microsoft.com/office/officeart/2005/8/layout/hProcess4"/>
    <dgm:cxn modelId="{92AFDF11-8F85-4B09-8155-C8CDC419693B}" type="presParOf" srcId="{F88D504E-866C-4AD8-BD6E-509430AA0D90}" destId="{1CD8F6F0-47B0-4765-B8D4-BE776679214E}" srcOrd="4" destOrd="0" presId="urn:microsoft.com/office/officeart/2005/8/layout/hProcess4"/>
    <dgm:cxn modelId="{68F381BC-BFCD-4117-BBDD-6E53BBA9D22B}" type="presParOf" srcId="{235BE1FD-9B83-4C91-AE38-95CA42CB7F71}" destId="{576C7230-D3E9-4F58-8137-F1B22965FD5E}" srcOrd="5" destOrd="0" presId="urn:microsoft.com/office/officeart/2005/8/layout/hProcess4"/>
    <dgm:cxn modelId="{698AA827-D5B0-45C3-A82B-8C8EDF9194DF}" type="presParOf" srcId="{235BE1FD-9B83-4C91-AE38-95CA42CB7F71}" destId="{104A6836-4607-4A12-BDB9-8F11F9A23CF0}" srcOrd="6" destOrd="0" presId="urn:microsoft.com/office/officeart/2005/8/layout/hProcess4"/>
    <dgm:cxn modelId="{A9FAC079-61CA-4442-9098-7CC9CB07F7F0}" type="presParOf" srcId="{104A6836-4607-4A12-BDB9-8F11F9A23CF0}" destId="{2C324352-F177-42D8-9684-633530AE768A}" srcOrd="0" destOrd="0" presId="urn:microsoft.com/office/officeart/2005/8/layout/hProcess4"/>
    <dgm:cxn modelId="{5E9EFD3C-64E2-44AA-9282-3011F7C68C07}" type="presParOf" srcId="{104A6836-4607-4A12-BDB9-8F11F9A23CF0}" destId="{ECB1A65D-D6E4-43BD-A343-C4723E3A90E5}" srcOrd="1" destOrd="0" presId="urn:microsoft.com/office/officeart/2005/8/layout/hProcess4"/>
    <dgm:cxn modelId="{23B09774-C3E6-45F5-82D9-27F3BDB2A74B}" type="presParOf" srcId="{104A6836-4607-4A12-BDB9-8F11F9A23CF0}" destId="{C0992172-64B3-4517-AE97-8CEC3F5C153A}" srcOrd="2" destOrd="0" presId="urn:microsoft.com/office/officeart/2005/8/layout/hProcess4"/>
    <dgm:cxn modelId="{18933D53-09BC-40F2-85F8-0FA2D4BAE8C5}" type="presParOf" srcId="{104A6836-4607-4A12-BDB9-8F11F9A23CF0}" destId="{A7CDA9A1-95C1-4FC0-93EB-28021E097FC1}" srcOrd="3" destOrd="0" presId="urn:microsoft.com/office/officeart/2005/8/layout/hProcess4"/>
    <dgm:cxn modelId="{4B3C396E-66C7-4597-81A4-A9F647308484}" type="presParOf" srcId="{104A6836-4607-4A12-BDB9-8F11F9A23CF0}" destId="{770DA6B9-B98A-42E7-B380-124C44846D6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66FAA2-35EE-4F75-9633-9421937A5FA6}" type="doc">
      <dgm:prSet loTypeId="urn:microsoft.com/office/officeart/2005/8/layout/vList3#1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pt-PT"/>
        </a:p>
      </dgm:t>
    </dgm:pt>
    <dgm:pt modelId="{165AA049-2760-4433-BD2E-0A957B45B1F7}">
      <dgm:prSet/>
      <dgm:spPr/>
      <dgm:t>
        <a:bodyPr/>
        <a:lstStyle/>
        <a:p>
          <a:pPr rtl="0"/>
          <a:r>
            <a:rPr lang="pt-PT" b="1" dirty="0" smtClean="0"/>
            <a:t>Austrália</a:t>
          </a:r>
          <a:endParaRPr lang="pt-PT" dirty="0"/>
        </a:p>
      </dgm:t>
    </dgm:pt>
    <dgm:pt modelId="{AC9E8803-7B6C-46BA-A323-C47467D997BF}" type="parTrans" cxnId="{33130EE6-F8F9-45D1-888A-410D929D00C1}">
      <dgm:prSet/>
      <dgm:spPr/>
      <dgm:t>
        <a:bodyPr/>
        <a:lstStyle/>
        <a:p>
          <a:endParaRPr lang="pt-PT"/>
        </a:p>
      </dgm:t>
    </dgm:pt>
    <dgm:pt modelId="{82D10F6A-9C2C-4217-9D37-070CD94E09C8}" type="sibTrans" cxnId="{33130EE6-F8F9-45D1-888A-410D929D00C1}">
      <dgm:prSet/>
      <dgm:spPr/>
      <dgm:t>
        <a:bodyPr/>
        <a:lstStyle/>
        <a:p>
          <a:endParaRPr lang="pt-PT"/>
        </a:p>
      </dgm:t>
    </dgm:pt>
    <dgm:pt modelId="{E529A29B-0151-475D-82B5-CF83117A6F31}">
      <dgm:prSet/>
      <dgm:spPr/>
      <dgm:t>
        <a:bodyPr/>
        <a:lstStyle/>
        <a:p>
          <a:pPr rtl="0"/>
          <a:r>
            <a:rPr lang="pt-PT" b="1" dirty="0" smtClean="0"/>
            <a:t>Áustria</a:t>
          </a:r>
          <a:endParaRPr lang="pt-PT" dirty="0"/>
        </a:p>
      </dgm:t>
    </dgm:pt>
    <dgm:pt modelId="{D668062A-C6DA-42A4-BBCE-912FE337A670}" type="parTrans" cxnId="{11DB6DED-6144-4DE7-9A32-7BD163E77FF4}">
      <dgm:prSet/>
      <dgm:spPr/>
      <dgm:t>
        <a:bodyPr/>
        <a:lstStyle/>
        <a:p>
          <a:endParaRPr lang="pt-PT"/>
        </a:p>
      </dgm:t>
    </dgm:pt>
    <dgm:pt modelId="{3AD31245-2D44-4B89-9EFF-E860599BD3B4}" type="sibTrans" cxnId="{11DB6DED-6144-4DE7-9A32-7BD163E77FF4}">
      <dgm:prSet/>
      <dgm:spPr/>
      <dgm:t>
        <a:bodyPr/>
        <a:lstStyle/>
        <a:p>
          <a:endParaRPr lang="pt-PT"/>
        </a:p>
      </dgm:t>
    </dgm:pt>
    <dgm:pt modelId="{49FC4F55-8B56-4F07-BE75-624ABBF1C7F6}">
      <dgm:prSet/>
      <dgm:spPr/>
      <dgm:t>
        <a:bodyPr/>
        <a:lstStyle/>
        <a:p>
          <a:pPr rtl="0"/>
          <a:r>
            <a:rPr lang="pt-PT" b="1" dirty="0" smtClean="0"/>
            <a:t>Bélgica</a:t>
          </a:r>
          <a:endParaRPr lang="pt-PT" dirty="0"/>
        </a:p>
      </dgm:t>
    </dgm:pt>
    <dgm:pt modelId="{0E1C7D3A-5601-4980-99EB-942B4ADE63DC}" type="parTrans" cxnId="{17566676-66CA-4122-A423-77FBD6D3898E}">
      <dgm:prSet/>
      <dgm:spPr/>
      <dgm:t>
        <a:bodyPr/>
        <a:lstStyle/>
        <a:p>
          <a:endParaRPr lang="pt-PT"/>
        </a:p>
      </dgm:t>
    </dgm:pt>
    <dgm:pt modelId="{3D5CD831-018E-4783-8517-57D119D3677D}" type="sibTrans" cxnId="{17566676-66CA-4122-A423-77FBD6D3898E}">
      <dgm:prSet/>
      <dgm:spPr/>
      <dgm:t>
        <a:bodyPr/>
        <a:lstStyle/>
        <a:p>
          <a:endParaRPr lang="pt-PT"/>
        </a:p>
      </dgm:t>
    </dgm:pt>
    <dgm:pt modelId="{D30FFE23-3E9E-424D-A9DC-E2CC1A75C4B7}">
      <dgm:prSet/>
      <dgm:spPr/>
      <dgm:t>
        <a:bodyPr/>
        <a:lstStyle/>
        <a:p>
          <a:pPr rtl="0"/>
          <a:r>
            <a:rPr lang="pt-PT" b="1" dirty="0" smtClean="0"/>
            <a:t>Bulgária</a:t>
          </a:r>
          <a:endParaRPr lang="pt-PT" dirty="0"/>
        </a:p>
      </dgm:t>
    </dgm:pt>
    <dgm:pt modelId="{13D0FF57-42C5-4364-9078-2E60E5569DEA}" type="parTrans" cxnId="{32660BD8-1B96-40C0-853A-88AD9071886E}">
      <dgm:prSet/>
      <dgm:spPr/>
      <dgm:t>
        <a:bodyPr/>
        <a:lstStyle/>
        <a:p>
          <a:endParaRPr lang="pt-PT"/>
        </a:p>
      </dgm:t>
    </dgm:pt>
    <dgm:pt modelId="{65DBCE34-D4D0-4B2D-A26C-946912196796}" type="sibTrans" cxnId="{32660BD8-1B96-40C0-853A-88AD9071886E}">
      <dgm:prSet/>
      <dgm:spPr/>
      <dgm:t>
        <a:bodyPr/>
        <a:lstStyle/>
        <a:p>
          <a:endParaRPr lang="pt-PT"/>
        </a:p>
      </dgm:t>
    </dgm:pt>
    <dgm:pt modelId="{5C1CCC1F-5F40-4D8C-A02D-3FE68072CD80}">
      <dgm:prSet/>
      <dgm:spPr/>
      <dgm:t>
        <a:bodyPr/>
        <a:lstStyle/>
        <a:p>
          <a:pPr rtl="0"/>
          <a:r>
            <a:rPr lang="pt-PT" b="1" dirty="0" smtClean="0"/>
            <a:t>Canadá</a:t>
          </a:r>
          <a:endParaRPr lang="pt-PT" dirty="0"/>
        </a:p>
      </dgm:t>
    </dgm:pt>
    <dgm:pt modelId="{28AD69E6-AE55-4E93-97DE-93EB9E41133F}" type="parTrans" cxnId="{110C49E8-48BE-46EA-A1DF-8017AE79A82C}">
      <dgm:prSet/>
      <dgm:spPr/>
      <dgm:t>
        <a:bodyPr/>
        <a:lstStyle/>
        <a:p>
          <a:endParaRPr lang="pt-PT"/>
        </a:p>
      </dgm:t>
    </dgm:pt>
    <dgm:pt modelId="{EB17C2CD-1DF1-401F-9595-756A119EB6A8}" type="sibTrans" cxnId="{110C49E8-48BE-46EA-A1DF-8017AE79A82C}">
      <dgm:prSet/>
      <dgm:spPr/>
      <dgm:t>
        <a:bodyPr/>
        <a:lstStyle/>
        <a:p>
          <a:endParaRPr lang="pt-PT"/>
        </a:p>
      </dgm:t>
    </dgm:pt>
    <dgm:pt modelId="{A9A9D78B-B39D-4CFC-9E3A-30DE0E573922}">
      <dgm:prSet/>
      <dgm:spPr/>
      <dgm:t>
        <a:bodyPr/>
        <a:lstStyle/>
        <a:p>
          <a:pPr rtl="0"/>
          <a:r>
            <a:rPr lang="pt-PT" b="1" dirty="0" smtClean="0"/>
            <a:t>Taiwan</a:t>
          </a:r>
          <a:endParaRPr lang="pt-PT" dirty="0"/>
        </a:p>
      </dgm:t>
    </dgm:pt>
    <dgm:pt modelId="{2FE2B960-4903-4CF0-8FD2-EE211F848407}" type="parTrans" cxnId="{AA6C748B-4A6A-4486-84AB-A6BD1B328F90}">
      <dgm:prSet/>
      <dgm:spPr/>
      <dgm:t>
        <a:bodyPr/>
        <a:lstStyle/>
        <a:p>
          <a:endParaRPr lang="pt-PT"/>
        </a:p>
      </dgm:t>
    </dgm:pt>
    <dgm:pt modelId="{75314463-F3D9-4499-A2A2-E919AC3083BF}" type="sibTrans" cxnId="{AA6C748B-4A6A-4486-84AB-A6BD1B328F90}">
      <dgm:prSet/>
      <dgm:spPr/>
      <dgm:t>
        <a:bodyPr/>
        <a:lstStyle/>
        <a:p>
          <a:endParaRPr lang="pt-PT"/>
        </a:p>
      </dgm:t>
    </dgm:pt>
    <dgm:pt modelId="{5024F435-542E-4119-9635-32D8BDC4FE03}">
      <dgm:prSet/>
      <dgm:spPr/>
      <dgm:t>
        <a:bodyPr/>
        <a:lstStyle/>
        <a:p>
          <a:pPr rtl="0"/>
          <a:r>
            <a:rPr lang="pt-PT" b="1" dirty="0" smtClean="0"/>
            <a:t>Chipre</a:t>
          </a:r>
          <a:endParaRPr lang="pt-PT" dirty="0"/>
        </a:p>
      </dgm:t>
    </dgm:pt>
    <dgm:pt modelId="{FB006015-59E7-48EF-8339-F61CFAC9A662}" type="parTrans" cxnId="{8787F6F4-3F9F-4A5C-B5FD-000847B7B77C}">
      <dgm:prSet/>
      <dgm:spPr/>
      <dgm:t>
        <a:bodyPr/>
        <a:lstStyle/>
        <a:p>
          <a:endParaRPr lang="pt-PT"/>
        </a:p>
      </dgm:t>
    </dgm:pt>
    <dgm:pt modelId="{22231D84-F506-4DCD-864D-63900E50C83A}" type="sibTrans" cxnId="{8787F6F4-3F9F-4A5C-B5FD-000847B7B77C}">
      <dgm:prSet/>
      <dgm:spPr/>
      <dgm:t>
        <a:bodyPr/>
        <a:lstStyle/>
        <a:p>
          <a:endParaRPr lang="pt-PT"/>
        </a:p>
      </dgm:t>
    </dgm:pt>
    <dgm:pt modelId="{1D40A457-C599-4FB9-9CED-42D2EC859F75}">
      <dgm:prSet/>
      <dgm:spPr/>
      <dgm:t>
        <a:bodyPr/>
        <a:lstStyle/>
        <a:p>
          <a:pPr rtl="0"/>
          <a:r>
            <a:rPr lang="pt-PT" b="1" dirty="0" smtClean="0"/>
            <a:t>República Checa</a:t>
          </a:r>
          <a:endParaRPr lang="pt-PT" dirty="0"/>
        </a:p>
      </dgm:t>
    </dgm:pt>
    <dgm:pt modelId="{842D4589-AFAB-48B6-89CF-D44D3A39B7B9}" type="parTrans" cxnId="{DD6F46F0-D4F4-4A7B-8271-9C578F78C1CB}">
      <dgm:prSet/>
      <dgm:spPr/>
      <dgm:t>
        <a:bodyPr/>
        <a:lstStyle/>
        <a:p>
          <a:endParaRPr lang="pt-PT"/>
        </a:p>
      </dgm:t>
    </dgm:pt>
    <dgm:pt modelId="{6C1C8659-4A29-445C-9ACC-AE3B12BAAE55}" type="sibTrans" cxnId="{DD6F46F0-D4F4-4A7B-8271-9C578F78C1CB}">
      <dgm:prSet/>
      <dgm:spPr/>
      <dgm:t>
        <a:bodyPr/>
        <a:lstStyle/>
        <a:p>
          <a:endParaRPr lang="pt-PT"/>
        </a:p>
      </dgm:t>
    </dgm:pt>
    <dgm:pt modelId="{885B0B00-EB85-4F0F-98E1-604FF82E57ED}">
      <dgm:prSet/>
      <dgm:spPr/>
      <dgm:t>
        <a:bodyPr/>
        <a:lstStyle/>
        <a:p>
          <a:pPr rtl="0"/>
          <a:r>
            <a:rPr lang="pt-PT" b="1" dirty="0" smtClean="0"/>
            <a:t>Dinamarca</a:t>
          </a:r>
          <a:endParaRPr lang="pt-PT" dirty="0"/>
        </a:p>
      </dgm:t>
    </dgm:pt>
    <dgm:pt modelId="{64628FA0-F60D-46BD-8EEC-07039E07823F}" type="parTrans" cxnId="{94B0163E-FA5D-4390-B3DF-F1C151522BBA}">
      <dgm:prSet/>
      <dgm:spPr/>
      <dgm:t>
        <a:bodyPr/>
        <a:lstStyle/>
        <a:p>
          <a:endParaRPr lang="pt-PT"/>
        </a:p>
      </dgm:t>
    </dgm:pt>
    <dgm:pt modelId="{EBC8FC8D-046C-4460-AD67-DDEA02F3A1DF}" type="sibTrans" cxnId="{94B0163E-FA5D-4390-B3DF-F1C151522BBA}">
      <dgm:prSet/>
      <dgm:spPr/>
      <dgm:t>
        <a:bodyPr/>
        <a:lstStyle/>
        <a:p>
          <a:endParaRPr lang="pt-PT"/>
        </a:p>
      </dgm:t>
    </dgm:pt>
    <dgm:pt modelId="{8E3D51A5-0972-47DC-93E3-E6B63B828B32}">
      <dgm:prSet/>
      <dgm:spPr/>
      <dgm:t>
        <a:bodyPr/>
        <a:lstStyle/>
        <a:p>
          <a:pPr rtl="0"/>
          <a:r>
            <a:rPr lang="pt-PT" b="1" dirty="0" smtClean="0"/>
            <a:t>Finlândia</a:t>
          </a:r>
          <a:endParaRPr lang="pt-PT" dirty="0"/>
        </a:p>
      </dgm:t>
    </dgm:pt>
    <dgm:pt modelId="{8A14FD20-969E-472A-AE72-3024742C4690}" type="parTrans" cxnId="{028C823F-0547-47C7-B79A-E828892737F1}">
      <dgm:prSet/>
      <dgm:spPr/>
      <dgm:t>
        <a:bodyPr/>
        <a:lstStyle/>
        <a:p>
          <a:endParaRPr lang="pt-PT"/>
        </a:p>
      </dgm:t>
    </dgm:pt>
    <dgm:pt modelId="{9E5A7AC8-ABD9-4CF9-B50F-E56D3E3822CF}" type="sibTrans" cxnId="{028C823F-0547-47C7-B79A-E828892737F1}">
      <dgm:prSet/>
      <dgm:spPr/>
      <dgm:t>
        <a:bodyPr/>
        <a:lstStyle/>
        <a:p>
          <a:endParaRPr lang="pt-PT"/>
        </a:p>
      </dgm:t>
    </dgm:pt>
    <dgm:pt modelId="{87574675-DE90-453B-BED6-28D6922F2868}">
      <dgm:prSet/>
      <dgm:spPr/>
      <dgm:t>
        <a:bodyPr/>
        <a:lstStyle/>
        <a:p>
          <a:pPr rtl="0"/>
          <a:r>
            <a:rPr lang="pt-PT" b="1" dirty="0" smtClean="0"/>
            <a:t>França</a:t>
          </a:r>
          <a:endParaRPr lang="pt-PT" dirty="0"/>
        </a:p>
      </dgm:t>
    </dgm:pt>
    <dgm:pt modelId="{BC0C4028-944B-4741-A96F-59BCF8F95A4D}" type="parTrans" cxnId="{3A0D112B-E47C-4E4E-B9BC-AA6524E07B4D}">
      <dgm:prSet/>
      <dgm:spPr/>
      <dgm:t>
        <a:bodyPr/>
        <a:lstStyle/>
        <a:p>
          <a:endParaRPr lang="pt-PT"/>
        </a:p>
      </dgm:t>
    </dgm:pt>
    <dgm:pt modelId="{47FD9A97-C7F5-4FB6-9CE9-65245538D98B}" type="sibTrans" cxnId="{3A0D112B-E47C-4E4E-B9BC-AA6524E07B4D}">
      <dgm:prSet/>
      <dgm:spPr/>
      <dgm:t>
        <a:bodyPr/>
        <a:lstStyle/>
        <a:p>
          <a:endParaRPr lang="pt-PT"/>
        </a:p>
      </dgm:t>
    </dgm:pt>
    <dgm:pt modelId="{A765BEAC-0FD0-4BC9-9086-B2A561E7E575}">
      <dgm:prSet/>
      <dgm:spPr/>
      <dgm:t>
        <a:bodyPr/>
        <a:lstStyle/>
        <a:p>
          <a:pPr rtl="0"/>
          <a:r>
            <a:rPr lang="pt-PT" b="1" dirty="0" smtClean="0"/>
            <a:t>Alemanha</a:t>
          </a:r>
          <a:endParaRPr lang="pt-PT" dirty="0"/>
        </a:p>
      </dgm:t>
    </dgm:pt>
    <dgm:pt modelId="{E487AA10-BCD0-468D-BD24-10745F74F07D}" type="parTrans" cxnId="{551DCA04-AC83-4387-BFCE-9CACB00E1D5B}">
      <dgm:prSet/>
      <dgm:spPr/>
      <dgm:t>
        <a:bodyPr/>
        <a:lstStyle/>
        <a:p>
          <a:endParaRPr lang="pt-PT"/>
        </a:p>
      </dgm:t>
    </dgm:pt>
    <dgm:pt modelId="{FEBA4E86-2F38-4C7F-B033-6F96C2E779CE}" type="sibTrans" cxnId="{551DCA04-AC83-4387-BFCE-9CACB00E1D5B}">
      <dgm:prSet/>
      <dgm:spPr/>
      <dgm:t>
        <a:bodyPr/>
        <a:lstStyle/>
        <a:p>
          <a:endParaRPr lang="pt-PT"/>
        </a:p>
      </dgm:t>
    </dgm:pt>
    <dgm:pt modelId="{FF5414C4-096B-464E-BA2B-550804D41152}">
      <dgm:prSet/>
      <dgm:spPr/>
      <dgm:t>
        <a:bodyPr/>
        <a:lstStyle/>
        <a:p>
          <a:pPr rtl="0"/>
          <a:r>
            <a:rPr lang="pt-PT" b="1" dirty="0" smtClean="0"/>
            <a:t>Grécia</a:t>
          </a:r>
          <a:endParaRPr lang="pt-PT" dirty="0"/>
        </a:p>
      </dgm:t>
    </dgm:pt>
    <dgm:pt modelId="{FE167250-1F5E-4241-92D6-67F32AD0739A}" type="parTrans" cxnId="{694550BC-BA36-4AE2-9C2A-4561BC40535C}">
      <dgm:prSet/>
      <dgm:spPr/>
      <dgm:t>
        <a:bodyPr/>
        <a:lstStyle/>
        <a:p>
          <a:endParaRPr lang="pt-PT"/>
        </a:p>
      </dgm:t>
    </dgm:pt>
    <dgm:pt modelId="{3303D0A5-A384-4DAA-956D-52A1382AB3DE}" type="sibTrans" cxnId="{694550BC-BA36-4AE2-9C2A-4561BC40535C}">
      <dgm:prSet/>
      <dgm:spPr/>
      <dgm:t>
        <a:bodyPr/>
        <a:lstStyle/>
        <a:p>
          <a:endParaRPr lang="pt-PT"/>
        </a:p>
      </dgm:t>
    </dgm:pt>
    <dgm:pt modelId="{D6440114-D637-4A8E-8E2E-AD15A17FDCB2}">
      <dgm:prSet/>
      <dgm:spPr/>
      <dgm:t>
        <a:bodyPr/>
        <a:lstStyle/>
        <a:p>
          <a:pPr rtl="0"/>
          <a:r>
            <a:rPr lang="pt-PT" b="1" dirty="0" smtClean="0"/>
            <a:t>Hungria</a:t>
          </a:r>
          <a:endParaRPr lang="pt-PT" dirty="0"/>
        </a:p>
      </dgm:t>
    </dgm:pt>
    <dgm:pt modelId="{215092D8-9B12-498D-B12A-C5B93872FDDB}" type="parTrans" cxnId="{B69B3824-4B32-434F-B9FF-8BB22BCD81BC}">
      <dgm:prSet/>
      <dgm:spPr/>
      <dgm:t>
        <a:bodyPr/>
        <a:lstStyle/>
        <a:p>
          <a:endParaRPr lang="pt-PT"/>
        </a:p>
      </dgm:t>
    </dgm:pt>
    <dgm:pt modelId="{9F4F73B4-9CF5-409C-BE5C-1BD233ECEEB7}" type="sibTrans" cxnId="{B69B3824-4B32-434F-B9FF-8BB22BCD81BC}">
      <dgm:prSet/>
      <dgm:spPr/>
      <dgm:t>
        <a:bodyPr/>
        <a:lstStyle/>
        <a:p>
          <a:endParaRPr lang="pt-PT"/>
        </a:p>
      </dgm:t>
    </dgm:pt>
    <dgm:pt modelId="{D660737E-A762-493C-9D33-A05F9A43225E}">
      <dgm:prSet/>
      <dgm:spPr/>
      <dgm:t>
        <a:bodyPr/>
        <a:lstStyle/>
        <a:p>
          <a:pPr rtl="0"/>
          <a:r>
            <a:rPr lang="pt-PT" b="1" dirty="0" smtClean="0"/>
            <a:t>Islândia</a:t>
          </a:r>
          <a:endParaRPr lang="pt-PT" dirty="0"/>
        </a:p>
      </dgm:t>
    </dgm:pt>
    <dgm:pt modelId="{94F90AE7-C1DC-41E7-BD2E-AD05B3BB219A}" type="parTrans" cxnId="{B93B6AAC-BA91-4727-9E99-85532B95BAFF}">
      <dgm:prSet/>
      <dgm:spPr/>
      <dgm:t>
        <a:bodyPr/>
        <a:lstStyle/>
        <a:p>
          <a:endParaRPr lang="pt-PT"/>
        </a:p>
      </dgm:t>
    </dgm:pt>
    <dgm:pt modelId="{4C84D6B0-5272-4CF8-892E-DCBDA8DD6458}" type="sibTrans" cxnId="{B93B6AAC-BA91-4727-9E99-85532B95BAFF}">
      <dgm:prSet/>
      <dgm:spPr/>
      <dgm:t>
        <a:bodyPr/>
        <a:lstStyle/>
        <a:p>
          <a:endParaRPr lang="pt-PT"/>
        </a:p>
      </dgm:t>
    </dgm:pt>
    <dgm:pt modelId="{129F0BBB-AD83-40DD-AF65-A0E04F17901D}" type="pres">
      <dgm:prSet presAssocID="{4566FAA2-35EE-4F75-9633-9421937A5FA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31A0C5C-311D-4AAC-804E-F9745C931918}" type="pres">
      <dgm:prSet presAssocID="{165AA049-2760-4433-BD2E-0A957B45B1F7}" presName="composite" presStyleCnt="0"/>
      <dgm:spPr/>
    </dgm:pt>
    <dgm:pt modelId="{3AF7871C-6E65-4F24-9049-F823F3E5C65C}" type="pres">
      <dgm:prSet presAssocID="{165AA049-2760-4433-BD2E-0A957B45B1F7}" presName="imgShp" presStyleLbl="fgImgPlace1" presStyleIdx="0" presStyleCnt="15"/>
      <dgm:spPr/>
    </dgm:pt>
    <dgm:pt modelId="{037F4E55-50F2-418C-AAF5-59A3C9B9BE9C}" type="pres">
      <dgm:prSet presAssocID="{165AA049-2760-4433-BD2E-0A957B45B1F7}" presName="txShp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6757EB2-A98E-4C33-B184-678B21DF7997}" type="pres">
      <dgm:prSet presAssocID="{82D10F6A-9C2C-4217-9D37-070CD94E09C8}" presName="spacing" presStyleCnt="0"/>
      <dgm:spPr/>
    </dgm:pt>
    <dgm:pt modelId="{E7DC0BD2-D768-46A1-86D8-79EBCBE2E857}" type="pres">
      <dgm:prSet presAssocID="{E529A29B-0151-475D-82B5-CF83117A6F31}" presName="composite" presStyleCnt="0"/>
      <dgm:spPr/>
    </dgm:pt>
    <dgm:pt modelId="{54B0F9DB-9116-4F17-B0D2-F2CA3A8D89E1}" type="pres">
      <dgm:prSet presAssocID="{E529A29B-0151-475D-82B5-CF83117A6F31}" presName="imgShp" presStyleLbl="fgImgPlace1" presStyleIdx="1" presStyleCnt="15"/>
      <dgm:spPr/>
    </dgm:pt>
    <dgm:pt modelId="{B3E73837-4A4C-4030-82D4-101C5C56D58A}" type="pres">
      <dgm:prSet presAssocID="{E529A29B-0151-475D-82B5-CF83117A6F31}" presName="txShp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D2CD992-FF10-431D-965B-244718AF8967}" type="pres">
      <dgm:prSet presAssocID="{3AD31245-2D44-4B89-9EFF-E860599BD3B4}" presName="spacing" presStyleCnt="0"/>
      <dgm:spPr/>
    </dgm:pt>
    <dgm:pt modelId="{62F54F71-F330-4CCB-B707-D9DEC68EE017}" type="pres">
      <dgm:prSet presAssocID="{49FC4F55-8B56-4F07-BE75-624ABBF1C7F6}" presName="composite" presStyleCnt="0"/>
      <dgm:spPr/>
    </dgm:pt>
    <dgm:pt modelId="{5A21EA69-C2EF-4F54-885D-F3D490DED94D}" type="pres">
      <dgm:prSet presAssocID="{49FC4F55-8B56-4F07-BE75-624ABBF1C7F6}" presName="imgShp" presStyleLbl="fgImgPlace1" presStyleIdx="2" presStyleCnt="15"/>
      <dgm:spPr/>
    </dgm:pt>
    <dgm:pt modelId="{2319A31F-552B-404F-AB3F-4F80ED0B9170}" type="pres">
      <dgm:prSet presAssocID="{49FC4F55-8B56-4F07-BE75-624ABBF1C7F6}" presName="txShp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4A9388E-BCA3-424B-A6F3-2A806ADA7974}" type="pres">
      <dgm:prSet presAssocID="{3D5CD831-018E-4783-8517-57D119D3677D}" presName="spacing" presStyleCnt="0"/>
      <dgm:spPr/>
    </dgm:pt>
    <dgm:pt modelId="{CF1F9FAF-FFF8-45B9-B25B-84D8F27D40B8}" type="pres">
      <dgm:prSet presAssocID="{D30FFE23-3E9E-424D-A9DC-E2CC1A75C4B7}" presName="composite" presStyleCnt="0"/>
      <dgm:spPr/>
    </dgm:pt>
    <dgm:pt modelId="{4E960367-7EF5-437E-BC63-99ED9ECF0E1C}" type="pres">
      <dgm:prSet presAssocID="{D30FFE23-3E9E-424D-A9DC-E2CC1A75C4B7}" presName="imgShp" presStyleLbl="fgImgPlace1" presStyleIdx="3" presStyleCnt="15"/>
      <dgm:spPr/>
    </dgm:pt>
    <dgm:pt modelId="{C8537279-8EDF-482A-A264-CFE7F379108F}" type="pres">
      <dgm:prSet presAssocID="{D30FFE23-3E9E-424D-A9DC-E2CC1A75C4B7}" presName="txShp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6C6C4-36BA-4DD8-A6AF-1F64E166849C}" type="pres">
      <dgm:prSet presAssocID="{65DBCE34-D4D0-4B2D-A26C-946912196796}" presName="spacing" presStyleCnt="0"/>
      <dgm:spPr/>
    </dgm:pt>
    <dgm:pt modelId="{BBAC5C1B-5237-436E-BCEF-F225D6D3177A}" type="pres">
      <dgm:prSet presAssocID="{5C1CCC1F-5F40-4D8C-A02D-3FE68072CD80}" presName="composite" presStyleCnt="0"/>
      <dgm:spPr/>
    </dgm:pt>
    <dgm:pt modelId="{5CE9E156-DC6F-432D-823B-E88F53E29CFF}" type="pres">
      <dgm:prSet presAssocID="{5C1CCC1F-5F40-4D8C-A02D-3FE68072CD80}" presName="imgShp" presStyleLbl="fgImgPlace1" presStyleIdx="4" presStyleCnt="15"/>
      <dgm:spPr/>
    </dgm:pt>
    <dgm:pt modelId="{50E26F40-7551-4B41-A522-6CEC49AA3978}" type="pres">
      <dgm:prSet presAssocID="{5C1CCC1F-5F40-4D8C-A02D-3FE68072CD80}" presName="txShp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CE9C3D5-ED01-4859-913E-6DFD99C623AF}" type="pres">
      <dgm:prSet presAssocID="{EB17C2CD-1DF1-401F-9595-756A119EB6A8}" presName="spacing" presStyleCnt="0"/>
      <dgm:spPr/>
    </dgm:pt>
    <dgm:pt modelId="{AB49348A-36E6-40E0-A0FB-893C81B2EFDA}" type="pres">
      <dgm:prSet presAssocID="{A9A9D78B-B39D-4CFC-9E3A-30DE0E573922}" presName="composite" presStyleCnt="0"/>
      <dgm:spPr/>
    </dgm:pt>
    <dgm:pt modelId="{A4FAE6C9-6B8B-4CFD-9247-BE510D7A7230}" type="pres">
      <dgm:prSet presAssocID="{A9A9D78B-B39D-4CFC-9E3A-30DE0E573922}" presName="imgShp" presStyleLbl="fgImgPlace1" presStyleIdx="5" presStyleCnt="15"/>
      <dgm:spPr/>
    </dgm:pt>
    <dgm:pt modelId="{5C9CA431-F860-41E4-A279-6BD3B61ED234}" type="pres">
      <dgm:prSet presAssocID="{A9A9D78B-B39D-4CFC-9E3A-30DE0E573922}" presName="txShp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A6AADB1-22B7-431C-9D42-F7CB626FAFEF}" type="pres">
      <dgm:prSet presAssocID="{75314463-F3D9-4499-A2A2-E919AC3083BF}" presName="spacing" presStyleCnt="0"/>
      <dgm:spPr/>
    </dgm:pt>
    <dgm:pt modelId="{54F05340-CD53-4CE0-A4AA-7CEB1DAAF284}" type="pres">
      <dgm:prSet presAssocID="{5024F435-542E-4119-9635-32D8BDC4FE03}" presName="composite" presStyleCnt="0"/>
      <dgm:spPr/>
    </dgm:pt>
    <dgm:pt modelId="{3564F9D9-F384-4B77-B943-648EF68A66C2}" type="pres">
      <dgm:prSet presAssocID="{5024F435-542E-4119-9635-32D8BDC4FE03}" presName="imgShp" presStyleLbl="fgImgPlace1" presStyleIdx="6" presStyleCnt="15"/>
      <dgm:spPr/>
    </dgm:pt>
    <dgm:pt modelId="{E5C87B5D-83BA-4764-8E33-74EA757F825E}" type="pres">
      <dgm:prSet presAssocID="{5024F435-542E-4119-9635-32D8BDC4FE03}" presName="txShp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D2100DA-AC5C-4FE0-8B08-91AFCB8F2605}" type="pres">
      <dgm:prSet presAssocID="{22231D84-F506-4DCD-864D-63900E50C83A}" presName="spacing" presStyleCnt="0"/>
      <dgm:spPr/>
    </dgm:pt>
    <dgm:pt modelId="{873828D6-51DC-4432-AC7D-8A171B667C84}" type="pres">
      <dgm:prSet presAssocID="{1D40A457-C599-4FB9-9CED-42D2EC859F75}" presName="composite" presStyleCnt="0"/>
      <dgm:spPr/>
    </dgm:pt>
    <dgm:pt modelId="{8A05D1C9-D15B-4196-92AC-F359C7FD413C}" type="pres">
      <dgm:prSet presAssocID="{1D40A457-C599-4FB9-9CED-42D2EC859F75}" presName="imgShp" presStyleLbl="fgImgPlace1" presStyleIdx="7" presStyleCnt="15"/>
      <dgm:spPr/>
    </dgm:pt>
    <dgm:pt modelId="{4F7DE8A4-3067-4F95-BD7B-ADC6BF1C564D}" type="pres">
      <dgm:prSet presAssocID="{1D40A457-C599-4FB9-9CED-42D2EC859F75}" presName="txShp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8C46E12-ADCD-4D18-8416-4F2C68E0F7DB}" type="pres">
      <dgm:prSet presAssocID="{6C1C8659-4A29-445C-9ACC-AE3B12BAAE55}" presName="spacing" presStyleCnt="0"/>
      <dgm:spPr/>
    </dgm:pt>
    <dgm:pt modelId="{CC8D5B8F-4888-4ACD-B7C5-DBF7DD94627E}" type="pres">
      <dgm:prSet presAssocID="{885B0B00-EB85-4F0F-98E1-604FF82E57ED}" presName="composite" presStyleCnt="0"/>
      <dgm:spPr/>
    </dgm:pt>
    <dgm:pt modelId="{D856523D-4590-4CC1-9E5D-CC7D7880764B}" type="pres">
      <dgm:prSet presAssocID="{885B0B00-EB85-4F0F-98E1-604FF82E57ED}" presName="imgShp" presStyleLbl="fgImgPlace1" presStyleIdx="8" presStyleCnt="15"/>
      <dgm:spPr/>
    </dgm:pt>
    <dgm:pt modelId="{FA51A4F8-9E24-46FE-AD9A-95B0C0E6B6EA}" type="pres">
      <dgm:prSet presAssocID="{885B0B00-EB85-4F0F-98E1-604FF82E57ED}" presName="txShp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3917B53-7490-4869-BDB5-BD1EB9530A3B}" type="pres">
      <dgm:prSet presAssocID="{EBC8FC8D-046C-4460-AD67-DDEA02F3A1DF}" presName="spacing" presStyleCnt="0"/>
      <dgm:spPr/>
    </dgm:pt>
    <dgm:pt modelId="{F9305C7C-E013-4DC0-AAD8-BC451CE405F0}" type="pres">
      <dgm:prSet presAssocID="{8E3D51A5-0972-47DC-93E3-E6B63B828B32}" presName="composite" presStyleCnt="0"/>
      <dgm:spPr/>
    </dgm:pt>
    <dgm:pt modelId="{5AD446AE-8E29-436D-A281-3D8AD3104DF7}" type="pres">
      <dgm:prSet presAssocID="{8E3D51A5-0972-47DC-93E3-E6B63B828B32}" presName="imgShp" presStyleLbl="fgImgPlace1" presStyleIdx="9" presStyleCnt="15"/>
      <dgm:spPr/>
    </dgm:pt>
    <dgm:pt modelId="{1AA916F0-B3F0-4347-98EF-52AC97B931C2}" type="pres">
      <dgm:prSet presAssocID="{8E3D51A5-0972-47DC-93E3-E6B63B828B32}" presName="txShp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D9299CB-6916-4D7B-95D8-5A2434253B7E}" type="pres">
      <dgm:prSet presAssocID="{9E5A7AC8-ABD9-4CF9-B50F-E56D3E3822CF}" presName="spacing" presStyleCnt="0"/>
      <dgm:spPr/>
    </dgm:pt>
    <dgm:pt modelId="{2E04C06B-76D7-4D7F-BCEA-5B8B4D74CFAC}" type="pres">
      <dgm:prSet presAssocID="{87574675-DE90-453B-BED6-28D6922F2868}" presName="composite" presStyleCnt="0"/>
      <dgm:spPr/>
    </dgm:pt>
    <dgm:pt modelId="{23E8686C-7C58-40A8-B4C5-2348D7E5CE40}" type="pres">
      <dgm:prSet presAssocID="{87574675-DE90-453B-BED6-28D6922F2868}" presName="imgShp" presStyleLbl="fgImgPlace1" presStyleIdx="10" presStyleCnt="15"/>
      <dgm:spPr/>
    </dgm:pt>
    <dgm:pt modelId="{67ACA869-A260-4B08-B226-00BEDFD3FB29}" type="pres">
      <dgm:prSet presAssocID="{87574675-DE90-453B-BED6-28D6922F2868}" presName="txShp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249254-76DE-46EC-8438-A7AAD9B9D31F}" type="pres">
      <dgm:prSet presAssocID="{47FD9A97-C7F5-4FB6-9CE9-65245538D98B}" presName="spacing" presStyleCnt="0"/>
      <dgm:spPr/>
    </dgm:pt>
    <dgm:pt modelId="{240D6D81-F602-498C-BDBE-1DB4D2B78EA3}" type="pres">
      <dgm:prSet presAssocID="{A765BEAC-0FD0-4BC9-9086-B2A561E7E575}" presName="composite" presStyleCnt="0"/>
      <dgm:spPr/>
    </dgm:pt>
    <dgm:pt modelId="{49F94E76-617F-426F-A6C4-5422723B5FFF}" type="pres">
      <dgm:prSet presAssocID="{A765BEAC-0FD0-4BC9-9086-B2A561E7E575}" presName="imgShp" presStyleLbl="fgImgPlace1" presStyleIdx="11" presStyleCnt="15"/>
      <dgm:spPr/>
    </dgm:pt>
    <dgm:pt modelId="{52CAA80C-5F9D-41B3-94A1-F3D4DF8504A2}" type="pres">
      <dgm:prSet presAssocID="{A765BEAC-0FD0-4BC9-9086-B2A561E7E575}" presName="txShp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72DE5CB-F8DF-4351-8F67-1306016B99AE}" type="pres">
      <dgm:prSet presAssocID="{FEBA4E86-2F38-4C7F-B033-6F96C2E779CE}" presName="spacing" presStyleCnt="0"/>
      <dgm:spPr/>
    </dgm:pt>
    <dgm:pt modelId="{B335EC27-87B8-42B0-BB30-4CE10DF53D7A}" type="pres">
      <dgm:prSet presAssocID="{FF5414C4-096B-464E-BA2B-550804D41152}" presName="composite" presStyleCnt="0"/>
      <dgm:spPr/>
    </dgm:pt>
    <dgm:pt modelId="{49AC13E3-1F08-4C66-8B82-FDEE2D6F2051}" type="pres">
      <dgm:prSet presAssocID="{FF5414C4-096B-464E-BA2B-550804D41152}" presName="imgShp" presStyleLbl="fgImgPlace1" presStyleIdx="12" presStyleCnt="15"/>
      <dgm:spPr/>
    </dgm:pt>
    <dgm:pt modelId="{7A988180-0A33-4646-97B6-61DDB0C10FB3}" type="pres">
      <dgm:prSet presAssocID="{FF5414C4-096B-464E-BA2B-550804D41152}" presName="txShp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789DD75-0105-4538-9A8A-0235CED9118B}" type="pres">
      <dgm:prSet presAssocID="{3303D0A5-A384-4DAA-956D-52A1382AB3DE}" presName="spacing" presStyleCnt="0"/>
      <dgm:spPr/>
    </dgm:pt>
    <dgm:pt modelId="{934C5723-1927-48FD-87D4-F8F420347B76}" type="pres">
      <dgm:prSet presAssocID="{D6440114-D637-4A8E-8E2E-AD15A17FDCB2}" presName="composite" presStyleCnt="0"/>
      <dgm:spPr/>
    </dgm:pt>
    <dgm:pt modelId="{D62010BB-6019-4555-87ED-248B61CF0517}" type="pres">
      <dgm:prSet presAssocID="{D6440114-D637-4A8E-8E2E-AD15A17FDCB2}" presName="imgShp" presStyleLbl="fgImgPlace1" presStyleIdx="13" presStyleCnt="15"/>
      <dgm:spPr/>
    </dgm:pt>
    <dgm:pt modelId="{3FA9FDAE-4779-4435-B5F3-B69573C1B626}" type="pres">
      <dgm:prSet presAssocID="{D6440114-D637-4A8E-8E2E-AD15A17FDCB2}" presName="txShp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FECF23D-AE62-48C7-A184-105E2BB03FDE}" type="pres">
      <dgm:prSet presAssocID="{9F4F73B4-9CF5-409C-BE5C-1BD233ECEEB7}" presName="spacing" presStyleCnt="0"/>
      <dgm:spPr/>
    </dgm:pt>
    <dgm:pt modelId="{A9997D44-2A20-4343-922D-F0C82FB6B363}" type="pres">
      <dgm:prSet presAssocID="{D660737E-A762-493C-9D33-A05F9A43225E}" presName="composite" presStyleCnt="0"/>
      <dgm:spPr/>
    </dgm:pt>
    <dgm:pt modelId="{8B445699-22C2-4026-B36C-90D5726826F3}" type="pres">
      <dgm:prSet presAssocID="{D660737E-A762-493C-9D33-A05F9A43225E}" presName="imgShp" presStyleLbl="fgImgPlace1" presStyleIdx="14" presStyleCnt="15"/>
      <dgm:spPr/>
    </dgm:pt>
    <dgm:pt modelId="{CACC9F72-63F0-49EE-BF6F-24B1F50D8D5E}" type="pres">
      <dgm:prSet presAssocID="{D660737E-A762-493C-9D33-A05F9A43225E}" presName="txShp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24A7D8A-D951-44F9-908B-18865DCC98B9}" type="presOf" srcId="{D660737E-A762-493C-9D33-A05F9A43225E}" destId="{CACC9F72-63F0-49EE-BF6F-24B1F50D8D5E}" srcOrd="0" destOrd="0" presId="urn:microsoft.com/office/officeart/2005/8/layout/vList3#1"/>
    <dgm:cxn modelId="{6F65CB4C-9E4D-4B10-918C-A2764904E61B}" type="presOf" srcId="{49FC4F55-8B56-4F07-BE75-624ABBF1C7F6}" destId="{2319A31F-552B-404F-AB3F-4F80ED0B9170}" srcOrd="0" destOrd="0" presId="urn:microsoft.com/office/officeart/2005/8/layout/vList3#1"/>
    <dgm:cxn modelId="{6F72CDAD-9D07-4BA6-944A-B170EB33BCB9}" type="presOf" srcId="{1D40A457-C599-4FB9-9CED-42D2EC859F75}" destId="{4F7DE8A4-3067-4F95-BD7B-ADC6BF1C564D}" srcOrd="0" destOrd="0" presId="urn:microsoft.com/office/officeart/2005/8/layout/vList3#1"/>
    <dgm:cxn modelId="{089FCCA7-39F5-446B-B51E-1DE0C6FEE3C4}" type="presOf" srcId="{E529A29B-0151-475D-82B5-CF83117A6F31}" destId="{B3E73837-4A4C-4030-82D4-101C5C56D58A}" srcOrd="0" destOrd="0" presId="urn:microsoft.com/office/officeart/2005/8/layout/vList3#1"/>
    <dgm:cxn modelId="{EA081CE0-6555-4FBC-9768-0602327FFD24}" type="presOf" srcId="{5024F435-542E-4119-9635-32D8BDC4FE03}" destId="{E5C87B5D-83BA-4764-8E33-74EA757F825E}" srcOrd="0" destOrd="0" presId="urn:microsoft.com/office/officeart/2005/8/layout/vList3#1"/>
    <dgm:cxn modelId="{AA6C748B-4A6A-4486-84AB-A6BD1B328F90}" srcId="{4566FAA2-35EE-4F75-9633-9421937A5FA6}" destId="{A9A9D78B-B39D-4CFC-9E3A-30DE0E573922}" srcOrd="5" destOrd="0" parTransId="{2FE2B960-4903-4CF0-8FD2-EE211F848407}" sibTransId="{75314463-F3D9-4499-A2A2-E919AC3083BF}"/>
    <dgm:cxn modelId="{81EB8841-A451-4F48-8971-1777CA00C39B}" type="presOf" srcId="{FF5414C4-096B-464E-BA2B-550804D41152}" destId="{7A988180-0A33-4646-97B6-61DDB0C10FB3}" srcOrd="0" destOrd="0" presId="urn:microsoft.com/office/officeart/2005/8/layout/vList3#1"/>
    <dgm:cxn modelId="{3A0D112B-E47C-4E4E-B9BC-AA6524E07B4D}" srcId="{4566FAA2-35EE-4F75-9633-9421937A5FA6}" destId="{87574675-DE90-453B-BED6-28D6922F2868}" srcOrd="10" destOrd="0" parTransId="{BC0C4028-944B-4741-A96F-59BCF8F95A4D}" sibTransId="{47FD9A97-C7F5-4FB6-9CE9-65245538D98B}"/>
    <dgm:cxn modelId="{551DCA04-AC83-4387-BFCE-9CACB00E1D5B}" srcId="{4566FAA2-35EE-4F75-9633-9421937A5FA6}" destId="{A765BEAC-0FD0-4BC9-9086-B2A561E7E575}" srcOrd="11" destOrd="0" parTransId="{E487AA10-BCD0-468D-BD24-10745F74F07D}" sibTransId="{FEBA4E86-2F38-4C7F-B033-6F96C2E779CE}"/>
    <dgm:cxn modelId="{17566676-66CA-4122-A423-77FBD6D3898E}" srcId="{4566FAA2-35EE-4F75-9633-9421937A5FA6}" destId="{49FC4F55-8B56-4F07-BE75-624ABBF1C7F6}" srcOrd="2" destOrd="0" parTransId="{0E1C7D3A-5601-4980-99EB-942B4ADE63DC}" sibTransId="{3D5CD831-018E-4783-8517-57D119D3677D}"/>
    <dgm:cxn modelId="{11DB6DED-6144-4DE7-9A32-7BD163E77FF4}" srcId="{4566FAA2-35EE-4F75-9633-9421937A5FA6}" destId="{E529A29B-0151-475D-82B5-CF83117A6F31}" srcOrd="1" destOrd="0" parTransId="{D668062A-C6DA-42A4-BBCE-912FE337A670}" sibTransId="{3AD31245-2D44-4B89-9EFF-E860599BD3B4}"/>
    <dgm:cxn modelId="{6171A4F4-8375-4148-BBDF-0F158156B269}" type="presOf" srcId="{4566FAA2-35EE-4F75-9633-9421937A5FA6}" destId="{129F0BBB-AD83-40DD-AF65-A0E04F17901D}" srcOrd="0" destOrd="0" presId="urn:microsoft.com/office/officeart/2005/8/layout/vList3#1"/>
    <dgm:cxn modelId="{32660BD8-1B96-40C0-853A-88AD9071886E}" srcId="{4566FAA2-35EE-4F75-9633-9421937A5FA6}" destId="{D30FFE23-3E9E-424D-A9DC-E2CC1A75C4B7}" srcOrd="3" destOrd="0" parTransId="{13D0FF57-42C5-4364-9078-2E60E5569DEA}" sibTransId="{65DBCE34-D4D0-4B2D-A26C-946912196796}"/>
    <dgm:cxn modelId="{028C823F-0547-47C7-B79A-E828892737F1}" srcId="{4566FAA2-35EE-4F75-9633-9421937A5FA6}" destId="{8E3D51A5-0972-47DC-93E3-E6B63B828B32}" srcOrd="9" destOrd="0" parTransId="{8A14FD20-969E-472A-AE72-3024742C4690}" sibTransId="{9E5A7AC8-ABD9-4CF9-B50F-E56D3E3822CF}"/>
    <dgm:cxn modelId="{B69B3824-4B32-434F-B9FF-8BB22BCD81BC}" srcId="{4566FAA2-35EE-4F75-9633-9421937A5FA6}" destId="{D6440114-D637-4A8E-8E2E-AD15A17FDCB2}" srcOrd="13" destOrd="0" parTransId="{215092D8-9B12-498D-B12A-C5B93872FDDB}" sibTransId="{9F4F73B4-9CF5-409C-BE5C-1BD233ECEEB7}"/>
    <dgm:cxn modelId="{3E393A3A-0CF9-460E-A54B-23FFB995A73D}" type="presOf" srcId="{165AA049-2760-4433-BD2E-0A957B45B1F7}" destId="{037F4E55-50F2-418C-AAF5-59A3C9B9BE9C}" srcOrd="0" destOrd="0" presId="urn:microsoft.com/office/officeart/2005/8/layout/vList3#1"/>
    <dgm:cxn modelId="{F1EAE2D5-8139-4418-ADB8-8A87BE7C0957}" type="presOf" srcId="{D30FFE23-3E9E-424D-A9DC-E2CC1A75C4B7}" destId="{C8537279-8EDF-482A-A264-CFE7F379108F}" srcOrd="0" destOrd="0" presId="urn:microsoft.com/office/officeart/2005/8/layout/vList3#1"/>
    <dgm:cxn modelId="{DD6F46F0-D4F4-4A7B-8271-9C578F78C1CB}" srcId="{4566FAA2-35EE-4F75-9633-9421937A5FA6}" destId="{1D40A457-C599-4FB9-9CED-42D2EC859F75}" srcOrd="7" destOrd="0" parTransId="{842D4589-AFAB-48B6-89CF-D44D3A39B7B9}" sibTransId="{6C1C8659-4A29-445C-9ACC-AE3B12BAAE55}"/>
    <dgm:cxn modelId="{CD40B008-0D87-46E9-A0B9-BFF9A10D651A}" type="presOf" srcId="{87574675-DE90-453B-BED6-28D6922F2868}" destId="{67ACA869-A260-4B08-B226-00BEDFD3FB29}" srcOrd="0" destOrd="0" presId="urn:microsoft.com/office/officeart/2005/8/layout/vList3#1"/>
    <dgm:cxn modelId="{944FCBB1-6251-4F77-8B6A-77BDB0D13E96}" type="presOf" srcId="{A9A9D78B-B39D-4CFC-9E3A-30DE0E573922}" destId="{5C9CA431-F860-41E4-A279-6BD3B61ED234}" srcOrd="0" destOrd="0" presId="urn:microsoft.com/office/officeart/2005/8/layout/vList3#1"/>
    <dgm:cxn modelId="{0447C3CC-0EC0-4145-9869-DFA62E7D949D}" type="presOf" srcId="{A765BEAC-0FD0-4BC9-9086-B2A561E7E575}" destId="{52CAA80C-5F9D-41B3-94A1-F3D4DF8504A2}" srcOrd="0" destOrd="0" presId="urn:microsoft.com/office/officeart/2005/8/layout/vList3#1"/>
    <dgm:cxn modelId="{94B0163E-FA5D-4390-B3DF-F1C151522BBA}" srcId="{4566FAA2-35EE-4F75-9633-9421937A5FA6}" destId="{885B0B00-EB85-4F0F-98E1-604FF82E57ED}" srcOrd="8" destOrd="0" parTransId="{64628FA0-F60D-46BD-8EEC-07039E07823F}" sibTransId="{EBC8FC8D-046C-4460-AD67-DDEA02F3A1DF}"/>
    <dgm:cxn modelId="{110C49E8-48BE-46EA-A1DF-8017AE79A82C}" srcId="{4566FAA2-35EE-4F75-9633-9421937A5FA6}" destId="{5C1CCC1F-5F40-4D8C-A02D-3FE68072CD80}" srcOrd="4" destOrd="0" parTransId="{28AD69E6-AE55-4E93-97DE-93EB9E41133F}" sibTransId="{EB17C2CD-1DF1-401F-9595-756A119EB6A8}"/>
    <dgm:cxn modelId="{568D82BD-482F-44DF-93F5-1AD2D4BED825}" type="presOf" srcId="{885B0B00-EB85-4F0F-98E1-604FF82E57ED}" destId="{FA51A4F8-9E24-46FE-AD9A-95B0C0E6B6EA}" srcOrd="0" destOrd="0" presId="urn:microsoft.com/office/officeart/2005/8/layout/vList3#1"/>
    <dgm:cxn modelId="{33130EE6-F8F9-45D1-888A-410D929D00C1}" srcId="{4566FAA2-35EE-4F75-9633-9421937A5FA6}" destId="{165AA049-2760-4433-BD2E-0A957B45B1F7}" srcOrd="0" destOrd="0" parTransId="{AC9E8803-7B6C-46BA-A323-C47467D997BF}" sibTransId="{82D10F6A-9C2C-4217-9D37-070CD94E09C8}"/>
    <dgm:cxn modelId="{73D0038B-85CC-40CC-A3F3-A8170336B342}" type="presOf" srcId="{D6440114-D637-4A8E-8E2E-AD15A17FDCB2}" destId="{3FA9FDAE-4779-4435-B5F3-B69573C1B626}" srcOrd="0" destOrd="0" presId="urn:microsoft.com/office/officeart/2005/8/layout/vList3#1"/>
    <dgm:cxn modelId="{694550BC-BA36-4AE2-9C2A-4561BC40535C}" srcId="{4566FAA2-35EE-4F75-9633-9421937A5FA6}" destId="{FF5414C4-096B-464E-BA2B-550804D41152}" srcOrd="12" destOrd="0" parTransId="{FE167250-1F5E-4241-92D6-67F32AD0739A}" sibTransId="{3303D0A5-A384-4DAA-956D-52A1382AB3DE}"/>
    <dgm:cxn modelId="{E168A1B1-05E8-4A4C-BFCF-2861DA2B5EE0}" type="presOf" srcId="{8E3D51A5-0972-47DC-93E3-E6B63B828B32}" destId="{1AA916F0-B3F0-4347-98EF-52AC97B931C2}" srcOrd="0" destOrd="0" presId="urn:microsoft.com/office/officeart/2005/8/layout/vList3#1"/>
    <dgm:cxn modelId="{B93B6AAC-BA91-4727-9E99-85532B95BAFF}" srcId="{4566FAA2-35EE-4F75-9633-9421937A5FA6}" destId="{D660737E-A762-493C-9D33-A05F9A43225E}" srcOrd="14" destOrd="0" parTransId="{94F90AE7-C1DC-41E7-BD2E-AD05B3BB219A}" sibTransId="{4C84D6B0-5272-4CF8-892E-DCBDA8DD6458}"/>
    <dgm:cxn modelId="{8787F6F4-3F9F-4A5C-B5FD-000847B7B77C}" srcId="{4566FAA2-35EE-4F75-9633-9421937A5FA6}" destId="{5024F435-542E-4119-9635-32D8BDC4FE03}" srcOrd="6" destOrd="0" parTransId="{FB006015-59E7-48EF-8339-F61CFAC9A662}" sibTransId="{22231D84-F506-4DCD-864D-63900E50C83A}"/>
    <dgm:cxn modelId="{8DE19511-60FD-4E4F-BAD1-ADF98317945C}" type="presOf" srcId="{5C1CCC1F-5F40-4D8C-A02D-3FE68072CD80}" destId="{50E26F40-7551-4B41-A522-6CEC49AA3978}" srcOrd="0" destOrd="0" presId="urn:microsoft.com/office/officeart/2005/8/layout/vList3#1"/>
    <dgm:cxn modelId="{339ECDF1-3A52-4CAC-9596-D3FFB3AA62E0}" type="presParOf" srcId="{129F0BBB-AD83-40DD-AF65-A0E04F17901D}" destId="{F31A0C5C-311D-4AAC-804E-F9745C931918}" srcOrd="0" destOrd="0" presId="urn:microsoft.com/office/officeart/2005/8/layout/vList3#1"/>
    <dgm:cxn modelId="{D5FF2620-FF44-4345-861F-0192CEFA3222}" type="presParOf" srcId="{F31A0C5C-311D-4AAC-804E-F9745C931918}" destId="{3AF7871C-6E65-4F24-9049-F823F3E5C65C}" srcOrd="0" destOrd="0" presId="urn:microsoft.com/office/officeart/2005/8/layout/vList3#1"/>
    <dgm:cxn modelId="{4E24310A-B2CA-4750-BBC3-CBDA00E9F27F}" type="presParOf" srcId="{F31A0C5C-311D-4AAC-804E-F9745C931918}" destId="{037F4E55-50F2-418C-AAF5-59A3C9B9BE9C}" srcOrd="1" destOrd="0" presId="urn:microsoft.com/office/officeart/2005/8/layout/vList3#1"/>
    <dgm:cxn modelId="{DAB07214-8E90-46A1-8990-B400531A690B}" type="presParOf" srcId="{129F0BBB-AD83-40DD-AF65-A0E04F17901D}" destId="{96757EB2-A98E-4C33-B184-678B21DF7997}" srcOrd="1" destOrd="0" presId="urn:microsoft.com/office/officeart/2005/8/layout/vList3#1"/>
    <dgm:cxn modelId="{F3C12DA7-012E-4ED3-95A6-028674B7AE20}" type="presParOf" srcId="{129F0BBB-AD83-40DD-AF65-A0E04F17901D}" destId="{E7DC0BD2-D768-46A1-86D8-79EBCBE2E857}" srcOrd="2" destOrd="0" presId="urn:microsoft.com/office/officeart/2005/8/layout/vList3#1"/>
    <dgm:cxn modelId="{985C46DA-063B-4F55-9469-B9E6CBB4D1C4}" type="presParOf" srcId="{E7DC0BD2-D768-46A1-86D8-79EBCBE2E857}" destId="{54B0F9DB-9116-4F17-B0D2-F2CA3A8D89E1}" srcOrd="0" destOrd="0" presId="urn:microsoft.com/office/officeart/2005/8/layout/vList3#1"/>
    <dgm:cxn modelId="{AECE22D1-D178-4B98-A532-497F6C81D715}" type="presParOf" srcId="{E7DC0BD2-D768-46A1-86D8-79EBCBE2E857}" destId="{B3E73837-4A4C-4030-82D4-101C5C56D58A}" srcOrd="1" destOrd="0" presId="urn:microsoft.com/office/officeart/2005/8/layout/vList3#1"/>
    <dgm:cxn modelId="{56304C68-7539-44F0-8992-4955C69564C6}" type="presParOf" srcId="{129F0BBB-AD83-40DD-AF65-A0E04F17901D}" destId="{9D2CD992-FF10-431D-965B-244718AF8967}" srcOrd="3" destOrd="0" presId="urn:microsoft.com/office/officeart/2005/8/layout/vList3#1"/>
    <dgm:cxn modelId="{AAAA39A4-BEB6-4180-B4F7-BB63AB0F07C3}" type="presParOf" srcId="{129F0BBB-AD83-40DD-AF65-A0E04F17901D}" destId="{62F54F71-F330-4CCB-B707-D9DEC68EE017}" srcOrd="4" destOrd="0" presId="urn:microsoft.com/office/officeart/2005/8/layout/vList3#1"/>
    <dgm:cxn modelId="{60294CB0-7A07-4AEA-B452-448BDF7B2AB3}" type="presParOf" srcId="{62F54F71-F330-4CCB-B707-D9DEC68EE017}" destId="{5A21EA69-C2EF-4F54-885D-F3D490DED94D}" srcOrd="0" destOrd="0" presId="urn:microsoft.com/office/officeart/2005/8/layout/vList3#1"/>
    <dgm:cxn modelId="{F240FA64-8978-43BB-A265-A3BF4D195DE2}" type="presParOf" srcId="{62F54F71-F330-4CCB-B707-D9DEC68EE017}" destId="{2319A31F-552B-404F-AB3F-4F80ED0B9170}" srcOrd="1" destOrd="0" presId="urn:microsoft.com/office/officeart/2005/8/layout/vList3#1"/>
    <dgm:cxn modelId="{B706D701-71EC-43CA-BD16-56C3F338FC43}" type="presParOf" srcId="{129F0BBB-AD83-40DD-AF65-A0E04F17901D}" destId="{24A9388E-BCA3-424B-A6F3-2A806ADA7974}" srcOrd="5" destOrd="0" presId="urn:microsoft.com/office/officeart/2005/8/layout/vList3#1"/>
    <dgm:cxn modelId="{4510A65B-702D-4188-AFEC-25CC264AAF96}" type="presParOf" srcId="{129F0BBB-AD83-40DD-AF65-A0E04F17901D}" destId="{CF1F9FAF-FFF8-45B9-B25B-84D8F27D40B8}" srcOrd="6" destOrd="0" presId="urn:microsoft.com/office/officeart/2005/8/layout/vList3#1"/>
    <dgm:cxn modelId="{FB8EA115-0FA5-49B2-B5F8-B43CEA2F85A8}" type="presParOf" srcId="{CF1F9FAF-FFF8-45B9-B25B-84D8F27D40B8}" destId="{4E960367-7EF5-437E-BC63-99ED9ECF0E1C}" srcOrd="0" destOrd="0" presId="urn:microsoft.com/office/officeart/2005/8/layout/vList3#1"/>
    <dgm:cxn modelId="{38BFEBB4-2194-4E36-A78E-B8257624B0BD}" type="presParOf" srcId="{CF1F9FAF-FFF8-45B9-B25B-84D8F27D40B8}" destId="{C8537279-8EDF-482A-A264-CFE7F379108F}" srcOrd="1" destOrd="0" presId="urn:microsoft.com/office/officeart/2005/8/layout/vList3#1"/>
    <dgm:cxn modelId="{1542CAEC-2246-42EC-AA2B-D1CE3660BA5B}" type="presParOf" srcId="{129F0BBB-AD83-40DD-AF65-A0E04F17901D}" destId="{5096C6C4-36BA-4DD8-A6AF-1F64E166849C}" srcOrd="7" destOrd="0" presId="urn:microsoft.com/office/officeart/2005/8/layout/vList3#1"/>
    <dgm:cxn modelId="{C560346D-F4DE-4EEB-83CD-9F6E7F09E159}" type="presParOf" srcId="{129F0BBB-AD83-40DD-AF65-A0E04F17901D}" destId="{BBAC5C1B-5237-436E-BCEF-F225D6D3177A}" srcOrd="8" destOrd="0" presId="urn:microsoft.com/office/officeart/2005/8/layout/vList3#1"/>
    <dgm:cxn modelId="{0863E895-BD08-4C26-B23D-A90A889D80A6}" type="presParOf" srcId="{BBAC5C1B-5237-436E-BCEF-F225D6D3177A}" destId="{5CE9E156-DC6F-432D-823B-E88F53E29CFF}" srcOrd="0" destOrd="0" presId="urn:microsoft.com/office/officeart/2005/8/layout/vList3#1"/>
    <dgm:cxn modelId="{AF1476DF-E80E-4EA3-A102-149BB30EA7EF}" type="presParOf" srcId="{BBAC5C1B-5237-436E-BCEF-F225D6D3177A}" destId="{50E26F40-7551-4B41-A522-6CEC49AA3978}" srcOrd="1" destOrd="0" presId="urn:microsoft.com/office/officeart/2005/8/layout/vList3#1"/>
    <dgm:cxn modelId="{8467FEFD-D93F-4EDB-A0FE-D93456649F3C}" type="presParOf" srcId="{129F0BBB-AD83-40DD-AF65-A0E04F17901D}" destId="{ACE9C3D5-ED01-4859-913E-6DFD99C623AF}" srcOrd="9" destOrd="0" presId="urn:microsoft.com/office/officeart/2005/8/layout/vList3#1"/>
    <dgm:cxn modelId="{51870569-E038-4FB5-9EBC-F7978F3EDC1D}" type="presParOf" srcId="{129F0BBB-AD83-40DD-AF65-A0E04F17901D}" destId="{AB49348A-36E6-40E0-A0FB-893C81B2EFDA}" srcOrd="10" destOrd="0" presId="urn:microsoft.com/office/officeart/2005/8/layout/vList3#1"/>
    <dgm:cxn modelId="{DB2045F9-9235-4459-8F76-FBF4DFEC5C7C}" type="presParOf" srcId="{AB49348A-36E6-40E0-A0FB-893C81B2EFDA}" destId="{A4FAE6C9-6B8B-4CFD-9247-BE510D7A7230}" srcOrd="0" destOrd="0" presId="urn:microsoft.com/office/officeart/2005/8/layout/vList3#1"/>
    <dgm:cxn modelId="{7B7F3BF4-555A-491F-8B90-EE98FC5C5FB3}" type="presParOf" srcId="{AB49348A-36E6-40E0-A0FB-893C81B2EFDA}" destId="{5C9CA431-F860-41E4-A279-6BD3B61ED234}" srcOrd="1" destOrd="0" presId="urn:microsoft.com/office/officeart/2005/8/layout/vList3#1"/>
    <dgm:cxn modelId="{FED3FE37-E249-42E0-836C-8386008B1B9D}" type="presParOf" srcId="{129F0BBB-AD83-40DD-AF65-A0E04F17901D}" destId="{8A6AADB1-22B7-431C-9D42-F7CB626FAFEF}" srcOrd="11" destOrd="0" presId="urn:microsoft.com/office/officeart/2005/8/layout/vList3#1"/>
    <dgm:cxn modelId="{31A3F973-8DE3-49C0-BFF8-7AC8A2A0F7A1}" type="presParOf" srcId="{129F0BBB-AD83-40DD-AF65-A0E04F17901D}" destId="{54F05340-CD53-4CE0-A4AA-7CEB1DAAF284}" srcOrd="12" destOrd="0" presId="urn:microsoft.com/office/officeart/2005/8/layout/vList3#1"/>
    <dgm:cxn modelId="{396F6583-E8B8-4D13-B9A5-15CB6F12D816}" type="presParOf" srcId="{54F05340-CD53-4CE0-A4AA-7CEB1DAAF284}" destId="{3564F9D9-F384-4B77-B943-648EF68A66C2}" srcOrd="0" destOrd="0" presId="urn:microsoft.com/office/officeart/2005/8/layout/vList3#1"/>
    <dgm:cxn modelId="{7F63C82B-274A-4800-BECB-7CD6293C819B}" type="presParOf" srcId="{54F05340-CD53-4CE0-A4AA-7CEB1DAAF284}" destId="{E5C87B5D-83BA-4764-8E33-74EA757F825E}" srcOrd="1" destOrd="0" presId="urn:microsoft.com/office/officeart/2005/8/layout/vList3#1"/>
    <dgm:cxn modelId="{ADE0FFFC-1497-4129-B441-EAD5D15FD91C}" type="presParOf" srcId="{129F0BBB-AD83-40DD-AF65-A0E04F17901D}" destId="{4D2100DA-AC5C-4FE0-8B08-91AFCB8F2605}" srcOrd="13" destOrd="0" presId="urn:microsoft.com/office/officeart/2005/8/layout/vList3#1"/>
    <dgm:cxn modelId="{FE0FEB88-A19C-477B-B7C7-5C405FB530F9}" type="presParOf" srcId="{129F0BBB-AD83-40DD-AF65-A0E04F17901D}" destId="{873828D6-51DC-4432-AC7D-8A171B667C84}" srcOrd="14" destOrd="0" presId="urn:microsoft.com/office/officeart/2005/8/layout/vList3#1"/>
    <dgm:cxn modelId="{DF766C93-C4F5-4008-B78F-622BC6122FDD}" type="presParOf" srcId="{873828D6-51DC-4432-AC7D-8A171B667C84}" destId="{8A05D1C9-D15B-4196-92AC-F359C7FD413C}" srcOrd="0" destOrd="0" presId="urn:microsoft.com/office/officeart/2005/8/layout/vList3#1"/>
    <dgm:cxn modelId="{B506CA96-4443-436C-B2AB-EE89558B00F1}" type="presParOf" srcId="{873828D6-51DC-4432-AC7D-8A171B667C84}" destId="{4F7DE8A4-3067-4F95-BD7B-ADC6BF1C564D}" srcOrd="1" destOrd="0" presId="urn:microsoft.com/office/officeart/2005/8/layout/vList3#1"/>
    <dgm:cxn modelId="{4B1657AA-FB7F-46A9-AFEE-06CA7F8D5674}" type="presParOf" srcId="{129F0BBB-AD83-40DD-AF65-A0E04F17901D}" destId="{18C46E12-ADCD-4D18-8416-4F2C68E0F7DB}" srcOrd="15" destOrd="0" presId="urn:microsoft.com/office/officeart/2005/8/layout/vList3#1"/>
    <dgm:cxn modelId="{D392CD9D-9EF0-401B-BDD6-5F8A19448033}" type="presParOf" srcId="{129F0BBB-AD83-40DD-AF65-A0E04F17901D}" destId="{CC8D5B8F-4888-4ACD-B7C5-DBF7DD94627E}" srcOrd="16" destOrd="0" presId="urn:microsoft.com/office/officeart/2005/8/layout/vList3#1"/>
    <dgm:cxn modelId="{1C3122AF-8307-4E3B-9AEC-9F695703E047}" type="presParOf" srcId="{CC8D5B8F-4888-4ACD-B7C5-DBF7DD94627E}" destId="{D856523D-4590-4CC1-9E5D-CC7D7880764B}" srcOrd="0" destOrd="0" presId="urn:microsoft.com/office/officeart/2005/8/layout/vList3#1"/>
    <dgm:cxn modelId="{5B9A6D24-9135-446F-AFDE-594521A636A8}" type="presParOf" srcId="{CC8D5B8F-4888-4ACD-B7C5-DBF7DD94627E}" destId="{FA51A4F8-9E24-46FE-AD9A-95B0C0E6B6EA}" srcOrd="1" destOrd="0" presId="urn:microsoft.com/office/officeart/2005/8/layout/vList3#1"/>
    <dgm:cxn modelId="{E30317EB-3BB3-4B4C-9C4D-B26A371F50F4}" type="presParOf" srcId="{129F0BBB-AD83-40DD-AF65-A0E04F17901D}" destId="{73917B53-7490-4869-BDB5-BD1EB9530A3B}" srcOrd="17" destOrd="0" presId="urn:microsoft.com/office/officeart/2005/8/layout/vList3#1"/>
    <dgm:cxn modelId="{F3276F28-6DEF-42C2-B1C0-40D76AA68B5E}" type="presParOf" srcId="{129F0BBB-AD83-40DD-AF65-A0E04F17901D}" destId="{F9305C7C-E013-4DC0-AAD8-BC451CE405F0}" srcOrd="18" destOrd="0" presId="urn:microsoft.com/office/officeart/2005/8/layout/vList3#1"/>
    <dgm:cxn modelId="{71CD4DB7-717C-4438-A006-DABE547DFB17}" type="presParOf" srcId="{F9305C7C-E013-4DC0-AAD8-BC451CE405F0}" destId="{5AD446AE-8E29-436D-A281-3D8AD3104DF7}" srcOrd="0" destOrd="0" presId="urn:microsoft.com/office/officeart/2005/8/layout/vList3#1"/>
    <dgm:cxn modelId="{A4830221-43F0-4DE9-8566-CB52E8D084A8}" type="presParOf" srcId="{F9305C7C-E013-4DC0-AAD8-BC451CE405F0}" destId="{1AA916F0-B3F0-4347-98EF-52AC97B931C2}" srcOrd="1" destOrd="0" presId="urn:microsoft.com/office/officeart/2005/8/layout/vList3#1"/>
    <dgm:cxn modelId="{D5A99CF5-5926-4F90-82AD-BA7ADBA858E3}" type="presParOf" srcId="{129F0BBB-AD83-40DD-AF65-A0E04F17901D}" destId="{2D9299CB-6916-4D7B-95D8-5A2434253B7E}" srcOrd="19" destOrd="0" presId="urn:microsoft.com/office/officeart/2005/8/layout/vList3#1"/>
    <dgm:cxn modelId="{C90FB877-E738-40A2-922B-40521B217BD2}" type="presParOf" srcId="{129F0BBB-AD83-40DD-AF65-A0E04F17901D}" destId="{2E04C06B-76D7-4D7F-BCEA-5B8B4D74CFAC}" srcOrd="20" destOrd="0" presId="urn:microsoft.com/office/officeart/2005/8/layout/vList3#1"/>
    <dgm:cxn modelId="{BAFDE4EB-C036-424F-8F89-B6B180F25C54}" type="presParOf" srcId="{2E04C06B-76D7-4D7F-BCEA-5B8B4D74CFAC}" destId="{23E8686C-7C58-40A8-B4C5-2348D7E5CE40}" srcOrd="0" destOrd="0" presId="urn:microsoft.com/office/officeart/2005/8/layout/vList3#1"/>
    <dgm:cxn modelId="{47F35DFB-88B7-4CC7-8F10-AAAADCA73269}" type="presParOf" srcId="{2E04C06B-76D7-4D7F-BCEA-5B8B4D74CFAC}" destId="{67ACA869-A260-4B08-B226-00BEDFD3FB29}" srcOrd="1" destOrd="0" presId="urn:microsoft.com/office/officeart/2005/8/layout/vList3#1"/>
    <dgm:cxn modelId="{DAEFFFF9-0159-47B4-A8A3-CB6FFFDB9B28}" type="presParOf" srcId="{129F0BBB-AD83-40DD-AF65-A0E04F17901D}" destId="{33249254-76DE-46EC-8438-A7AAD9B9D31F}" srcOrd="21" destOrd="0" presId="urn:microsoft.com/office/officeart/2005/8/layout/vList3#1"/>
    <dgm:cxn modelId="{0E3D1336-314B-4147-9CA1-4F70DA2505FE}" type="presParOf" srcId="{129F0BBB-AD83-40DD-AF65-A0E04F17901D}" destId="{240D6D81-F602-498C-BDBE-1DB4D2B78EA3}" srcOrd="22" destOrd="0" presId="urn:microsoft.com/office/officeart/2005/8/layout/vList3#1"/>
    <dgm:cxn modelId="{6F69AF88-24DB-4C73-AD83-A5D73CBB09DF}" type="presParOf" srcId="{240D6D81-F602-498C-BDBE-1DB4D2B78EA3}" destId="{49F94E76-617F-426F-A6C4-5422723B5FFF}" srcOrd="0" destOrd="0" presId="urn:microsoft.com/office/officeart/2005/8/layout/vList3#1"/>
    <dgm:cxn modelId="{D3407160-F7C4-49C1-92B4-1477B2A9AE3C}" type="presParOf" srcId="{240D6D81-F602-498C-BDBE-1DB4D2B78EA3}" destId="{52CAA80C-5F9D-41B3-94A1-F3D4DF8504A2}" srcOrd="1" destOrd="0" presId="urn:microsoft.com/office/officeart/2005/8/layout/vList3#1"/>
    <dgm:cxn modelId="{A5D586CD-97AB-438F-860A-C2080BA5081E}" type="presParOf" srcId="{129F0BBB-AD83-40DD-AF65-A0E04F17901D}" destId="{072DE5CB-F8DF-4351-8F67-1306016B99AE}" srcOrd="23" destOrd="0" presId="urn:microsoft.com/office/officeart/2005/8/layout/vList3#1"/>
    <dgm:cxn modelId="{101EA0A0-29F5-4A28-8687-7CB24AC7B673}" type="presParOf" srcId="{129F0BBB-AD83-40DD-AF65-A0E04F17901D}" destId="{B335EC27-87B8-42B0-BB30-4CE10DF53D7A}" srcOrd="24" destOrd="0" presId="urn:microsoft.com/office/officeart/2005/8/layout/vList3#1"/>
    <dgm:cxn modelId="{BD5BB445-8D0C-4A58-A9DF-7CE288047F67}" type="presParOf" srcId="{B335EC27-87B8-42B0-BB30-4CE10DF53D7A}" destId="{49AC13E3-1F08-4C66-8B82-FDEE2D6F2051}" srcOrd="0" destOrd="0" presId="urn:microsoft.com/office/officeart/2005/8/layout/vList3#1"/>
    <dgm:cxn modelId="{3710829C-F6A7-4EA2-9BDB-ACE9224858B0}" type="presParOf" srcId="{B335EC27-87B8-42B0-BB30-4CE10DF53D7A}" destId="{7A988180-0A33-4646-97B6-61DDB0C10FB3}" srcOrd="1" destOrd="0" presId="urn:microsoft.com/office/officeart/2005/8/layout/vList3#1"/>
    <dgm:cxn modelId="{9CB76E06-0728-4D7E-99EE-7E35EEA40E7F}" type="presParOf" srcId="{129F0BBB-AD83-40DD-AF65-A0E04F17901D}" destId="{7789DD75-0105-4538-9A8A-0235CED9118B}" srcOrd="25" destOrd="0" presId="urn:microsoft.com/office/officeart/2005/8/layout/vList3#1"/>
    <dgm:cxn modelId="{4DFD0B8A-4624-4BEE-B478-9C55B5E367FB}" type="presParOf" srcId="{129F0BBB-AD83-40DD-AF65-A0E04F17901D}" destId="{934C5723-1927-48FD-87D4-F8F420347B76}" srcOrd="26" destOrd="0" presId="urn:microsoft.com/office/officeart/2005/8/layout/vList3#1"/>
    <dgm:cxn modelId="{A4FDA3AE-CEF5-47CD-9476-B8B0B4E2DB4B}" type="presParOf" srcId="{934C5723-1927-48FD-87D4-F8F420347B76}" destId="{D62010BB-6019-4555-87ED-248B61CF0517}" srcOrd="0" destOrd="0" presId="urn:microsoft.com/office/officeart/2005/8/layout/vList3#1"/>
    <dgm:cxn modelId="{CE9BD8FC-8E4B-4618-9B72-58695EECEE71}" type="presParOf" srcId="{934C5723-1927-48FD-87D4-F8F420347B76}" destId="{3FA9FDAE-4779-4435-B5F3-B69573C1B626}" srcOrd="1" destOrd="0" presId="urn:microsoft.com/office/officeart/2005/8/layout/vList3#1"/>
    <dgm:cxn modelId="{DBC4F86C-B8AA-4F77-9141-A0163CCEDDB5}" type="presParOf" srcId="{129F0BBB-AD83-40DD-AF65-A0E04F17901D}" destId="{BFECF23D-AE62-48C7-A184-105E2BB03FDE}" srcOrd="27" destOrd="0" presId="urn:microsoft.com/office/officeart/2005/8/layout/vList3#1"/>
    <dgm:cxn modelId="{15D5032F-725A-4DB5-BB0F-F3D44C5D450A}" type="presParOf" srcId="{129F0BBB-AD83-40DD-AF65-A0E04F17901D}" destId="{A9997D44-2A20-4343-922D-F0C82FB6B363}" srcOrd="28" destOrd="0" presId="urn:microsoft.com/office/officeart/2005/8/layout/vList3#1"/>
    <dgm:cxn modelId="{66FCDF71-42BE-405A-90D5-0B265C40D353}" type="presParOf" srcId="{A9997D44-2A20-4343-922D-F0C82FB6B363}" destId="{8B445699-22C2-4026-B36C-90D5726826F3}" srcOrd="0" destOrd="0" presId="urn:microsoft.com/office/officeart/2005/8/layout/vList3#1"/>
    <dgm:cxn modelId="{ADE3F6EC-60E3-43E8-A62D-DE767AEAAF2F}" type="presParOf" srcId="{A9997D44-2A20-4343-922D-F0C82FB6B363}" destId="{CACC9F72-63F0-49EE-BF6F-24B1F50D8D5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5296B0-1043-4E73-989E-9BB7DD4048BC}" type="doc">
      <dgm:prSet loTypeId="urn:microsoft.com/office/officeart/2005/8/layout/vList3#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pt-PT"/>
        </a:p>
      </dgm:t>
    </dgm:pt>
    <dgm:pt modelId="{B43C2771-3D01-4E2A-826C-5933FA24C56E}">
      <dgm:prSet/>
      <dgm:spPr/>
      <dgm:t>
        <a:bodyPr/>
        <a:lstStyle/>
        <a:p>
          <a:pPr rtl="0"/>
          <a:r>
            <a:rPr lang="pt-PT" b="1" dirty="0" smtClean="0"/>
            <a:t>Itália</a:t>
          </a:r>
          <a:endParaRPr lang="pt-PT" dirty="0"/>
        </a:p>
      </dgm:t>
    </dgm:pt>
    <dgm:pt modelId="{5B3C4EE0-A11F-4E25-A1BA-5050E5C97E36}" type="parTrans" cxnId="{6857328E-C571-486A-A351-DFFCB02D2DA8}">
      <dgm:prSet/>
      <dgm:spPr/>
      <dgm:t>
        <a:bodyPr/>
        <a:lstStyle/>
        <a:p>
          <a:endParaRPr lang="pt-PT"/>
        </a:p>
      </dgm:t>
    </dgm:pt>
    <dgm:pt modelId="{D13ED40C-DC72-427D-93A3-406A139F5462}" type="sibTrans" cxnId="{6857328E-C571-486A-A351-DFFCB02D2DA8}">
      <dgm:prSet/>
      <dgm:spPr/>
      <dgm:t>
        <a:bodyPr/>
        <a:lstStyle/>
        <a:p>
          <a:endParaRPr lang="pt-PT"/>
        </a:p>
      </dgm:t>
    </dgm:pt>
    <dgm:pt modelId="{44704486-FE40-4DCC-8474-C90DC6CDF254}">
      <dgm:prSet/>
      <dgm:spPr/>
      <dgm:t>
        <a:bodyPr/>
        <a:lstStyle/>
        <a:p>
          <a:pPr rtl="0"/>
          <a:r>
            <a:rPr lang="pt-PT" b="1" dirty="0" smtClean="0"/>
            <a:t>Japão</a:t>
          </a:r>
          <a:endParaRPr lang="pt-PT" dirty="0"/>
        </a:p>
      </dgm:t>
    </dgm:pt>
    <dgm:pt modelId="{ABA9DC46-3C87-4A25-B9FD-83122BE7D798}" type="parTrans" cxnId="{BA10E848-7717-45F0-AE62-F32380C0079E}">
      <dgm:prSet/>
      <dgm:spPr/>
      <dgm:t>
        <a:bodyPr/>
        <a:lstStyle/>
        <a:p>
          <a:endParaRPr lang="pt-PT"/>
        </a:p>
      </dgm:t>
    </dgm:pt>
    <dgm:pt modelId="{7F7C685B-1D0A-4517-9435-EC4C8F2680F9}" type="sibTrans" cxnId="{BA10E848-7717-45F0-AE62-F32380C0079E}">
      <dgm:prSet/>
      <dgm:spPr/>
      <dgm:t>
        <a:bodyPr/>
        <a:lstStyle/>
        <a:p>
          <a:endParaRPr lang="pt-PT"/>
        </a:p>
      </dgm:t>
    </dgm:pt>
    <dgm:pt modelId="{5668D520-E9B5-45BD-B4FC-1EC2F767DB64}">
      <dgm:prSet/>
      <dgm:spPr/>
      <dgm:t>
        <a:bodyPr/>
        <a:lstStyle/>
        <a:p>
          <a:pPr rtl="0"/>
          <a:r>
            <a:rPr lang="pt-PT" b="1" dirty="0" smtClean="0"/>
            <a:t>Letónia</a:t>
          </a:r>
          <a:endParaRPr lang="pt-PT" dirty="0"/>
        </a:p>
      </dgm:t>
    </dgm:pt>
    <dgm:pt modelId="{66C1EF6B-834A-4FE8-8341-6F3900118056}" type="parTrans" cxnId="{076ECCBC-6F15-42D6-BBC1-9ED6C63839B9}">
      <dgm:prSet/>
      <dgm:spPr/>
      <dgm:t>
        <a:bodyPr/>
        <a:lstStyle/>
        <a:p>
          <a:endParaRPr lang="pt-PT"/>
        </a:p>
      </dgm:t>
    </dgm:pt>
    <dgm:pt modelId="{CDD0CF0C-34A8-4D78-AF91-8F78F2096D17}" type="sibTrans" cxnId="{076ECCBC-6F15-42D6-BBC1-9ED6C63839B9}">
      <dgm:prSet/>
      <dgm:spPr/>
      <dgm:t>
        <a:bodyPr/>
        <a:lstStyle/>
        <a:p>
          <a:endParaRPr lang="pt-PT"/>
        </a:p>
      </dgm:t>
    </dgm:pt>
    <dgm:pt modelId="{69E8B0E7-8415-473A-8A68-E23AB0C342CF}">
      <dgm:prSet/>
      <dgm:spPr/>
      <dgm:t>
        <a:bodyPr/>
        <a:lstStyle/>
        <a:p>
          <a:pPr rtl="0"/>
          <a:r>
            <a:rPr lang="pt-PT" b="1" dirty="0" smtClean="0"/>
            <a:t>Lituânia</a:t>
          </a:r>
          <a:endParaRPr lang="pt-PT" dirty="0"/>
        </a:p>
      </dgm:t>
    </dgm:pt>
    <dgm:pt modelId="{B29F7442-D04B-4C81-BE96-743C02083829}" type="parTrans" cxnId="{FDBB0072-CADE-43D2-9C08-8279ED9D564F}">
      <dgm:prSet/>
      <dgm:spPr/>
      <dgm:t>
        <a:bodyPr/>
        <a:lstStyle/>
        <a:p>
          <a:endParaRPr lang="pt-PT"/>
        </a:p>
      </dgm:t>
    </dgm:pt>
    <dgm:pt modelId="{D38D55DB-677F-4D1B-BAFA-29FCCCBDCD2E}" type="sibTrans" cxnId="{FDBB0072-CADE-43D2-9C08-8279ED9D564F}">
      <dgm:prSet/>
      <dgm:spPr/>
      <dgm:t>
        <a:bodyPr/>
        <a:lstStyle/>
        <a:p>
          <a:endParaRPr lang="pt-PT"/>
        </a:p>
      </dgm:t>
    </dgm:pt>
    <dgm:pt modelId="{1E1FC809-AD03-4CFF-AECA-D2B9FCC34A28}">
      <dgm:prSet/>
      <dgm:spPr/>
      <dgm:t>
        <a:bodyPr/>
        <a:lstStyle/>
        <a:p>
          <a:pPr rtl="0"/>
          <a:r>
            <a:rPr lang="pt-PT" b="1" dirty="0" smtClean="0"/>
            <a:t>Luxemburgo</a:t>
          </a:r>
          <a:endParaRPr lang="pt-PT" dirty="0"/>
        </a:p>
      </dgm:t>
    </dgm:pt>
    <dgm:pt modelId="{A0B17404-5052-48D9-BEF7-F64527611E9D}" type="parTrans" cxnId="{1597BE89-5457-4EEF-A29E-3ED879ABA947}">
      <dgm:prSet/>
      <dgm:spPr/>
      <dgm:t>
        <a:bodyPr/>
        <a:lstStyle/>
        <a:p>
          <a:endParaRPr lang="pt-PT"/>
        </a:p>
      </dgm:t>
    </dgm:pt>
    <dgm:pt modelId="{66FF030A-EB6A-4B34-BC00-43FF5EC3E9E6}" type="sibTrans" cxnId="{1597BE89-5457-4EEF-A29E-3ED879ABA947}">
      <dgm:prSet/>
      <dgm:spPr/>
      <dgm:t>
        <a:bodyPr/>
        <a:lstStyle/>
        <a:p>
          <a:endParaRPr lang="pt-PT"/>
        </a:p>
      </dgm:t>
    </dgm:pt>
    <dgm:pt modelId="{E8B2DEFD-0579-4D35-9416-5C7A124FCB15}">
      <dgm:prSet/>
      <dgm:spPr/>
      <dgm:t>
        <a:bodyPr/>
        <a:lstStyle/>
        <a:p>
          <a:pPr rtl="0"/>
          <a:r>
            <a:rPr lang="pt-PT" b="1" dirty="0" smtClean="0"/>
            <a:t>Malta</a:t>
          </a:r>
          <a:endParaRPr lang="pt-PT" dirty="0"/>
        </a:p>
      </dgm:t>
    </dgm:pt>
    <dgm:pt modelId="{D6A8E2D2-AE31-4456-AA7E-5DBFBE5E19F6}" type="parTrans" cxnId="{143BFCF6-D0C4-4799-B5A7-E49FBC768E83}">
      <dgm:prSet/>
      <dgm:spPr/>
      <dgm:t>
        <a:bodyPr/>
        <a:lstStyle/>
        <a:p>
          <a:endParaRPr lang="pt-PT"/>
        </a:p>
      </dgm:t>
    </dgm:pt>
    <dgm:pt modelId="{4D6E8486-F8FB-43A4-802C-C2AD549AA52B}" type="sibTrans" cxnId="{143BFCF6-D0C4-4799-B5A7-E49FBC768E83}">
      <dgm:prSet/>
      <dgm:spPr/>
      <dgm:t>
        <a:bodyPr/>
        <a:lstStyle/>
        <a:p>
          <a:endParaRPr lang="pt-PT"/>
        </a:p>
      </dgm:t>
    </dgm:pt>
    <dgm:pt modelId="{366B5B91-C7E0-4AAE-B763-80217FFCA947}">
      <dgm:prSet/>
      <dgm:spPr/>
      <dgm:t>
        <a:bodyPr/>
        <a:lstStyle/>
        <a:p>
          <a:pPr rtl="0"/>
          <a:r>
            <a:rPr lang="pt-PT" b="1" dirty="0" smtClean="0"/>
            <a:t>Holanda</a:t>
          </a:r>
          <a:endParaRPr lang="pt-PT" dirty="0"/>
        </a:p>
      </dgm:t>
    </dgm:pt>
    <dgm:pt modelId="{D732BEA3-9A11-490B-8859-2DEED16A538E}" type="parTrans" cxnId="{84133CAC-21AA-42AF-93C9-8E25A2C9A7C3}">
      <dgm:prSet/>
      <dgm:spPr/>
      <dgm:t>
        <a:bodyPr/>
        <a:lstStyle/>
        <a:p>
          <a:endParaRPr lang="pt-PT"/>
        </a:p>
      </dgm:t>
    </dgm:pt>
    <dgm:pt modelId="{60199185-C0EA-487C-A2B9-36F33374C769}" type="sibTrans" cxnId="{84133CAC-21AA-42AF-93C9-8E25A2C9A7C3}">
      <dgm:prSet/>
      <dgm:spPr/>
      <dgm:t>
        <a:bodyPr/>
        <a:lstStyle/>
        <a:p>
          <a:endParaRPr lang="pt-PT"/>
        </a:p>
      </dgm:t>
    </dgm:pt>
    <dgm:pt modelId="{8FBEE228-9DA8-459F-BB16-648F888BC4DD}">
      <dgm:prSet/>
      <dgm:spPr/>
      <dgm:t>
        <a:bodyPr/>
        <a:lstStyle/>
        <a:p>
          <a:pPr rtl="0"/>
          <a:r>
            <a:rPr lang="pt-PT" b="1" dirty="0" smtClean="0"/>
            <a:t>Polónia</a:t>
          </a:r>
          <a:endParaRPr lang="pt-PT" dirty="0"/>
        </a:p>
      </dgm:t>
    </dgm:pt>
    <dgm:pt modelId="{838D70AE-E3EB-4FB4-9B2F-1057C281D29C}" type="parTrans" cxnId="{498DA652-3A75-42BB-B78A-515F55CAE5CF}">
      <dgm:prSet/>
      <dgm:spPr/>
      <dgm:t>
        <a:bodyPr/>
        <a:lstStyle/>
        <a:p>
          <a:endParaRPr lang="pt-PT"/>
        </a:p>
      </dgm:t>
    </dgm:pt>
    <dgm:pt modelId="{C5A2CED4-8257-4FB0-BA0F-2F5074263FD9}" type="sibTrans" cxnId="{498DA652-3A75-42BB-B78A-515F55CAE5CF}">
      <dgm:prSet/>
      <dgm:spPr/>
      <dgm:t>
        <a:bodyPr/>
        <a:lstStyle/>
        <a:p>
          <a:endParaRPr lang="pt-PT"/>
        </a:p>
      </dgm:t>
    </dgm:pt>
    <dgm:pt modelId="{9F5BE74F-4E60-4BFE-B0B6-D9A098832CBE}">
      <dgm:prSet/>
      <dgm:spPr/>
      <dgm:t>
        <a:bodyPr/>
        <a:lstStyle/>
        <a:p>
          <a:pPr rtl="0"/>
          <a:r>
            <a:rPr lang="pt-PT" b="1" dirty="0" smtClean="0"/>
            <a:t>Portugal</a:t>
          </a:r>
          <a:endParaRPr lang="pt-PT" dirty="0"/>
        </a:p>
      </dgm:t>
    </dgm:pt>
    <dgm:pt modelId="{C949DDE2-3ECC-4E01-9B01-36192347D839}" type="parTrans" cxnId="{A9D000AB-4660-41D3-8588-32D30C450631}">
      <dgm:prSet/>
      <dgm:spPr/>
      <dgm:t>
        <a:bodyPr/>
        <a:lstStyle/>
        <a:p>
          <a:endParaRPr lang="pt-PT"/>
        </a:p>
      </dgm:t>
    </dgm:pt>
    <dgm:pt modelId="{88618FD7-3CF2-412A-8296-0BFACFD5FDFB}" type="sibTrans" cxnId="{A9D000AB-4660-41D3-8588-32D30C450631}">
      <dgm:prSet/>
      <dgm:spPr/>
      <dgm:t>
        <a:bodyPr/>
        <a:lstStyle/>
        <a:p>
          <a:endParaRPr lang="pt-PT"/>
        </a:p>
      </dgm:t>
    </dgm:pt>
    <dgm:pt modelId="{B875FD9C-AE97-4713-872E-86A0D5DC82F6}">
      <dgm:prSet/>
      <dgm:spPr/>
      <dgm:t>
        <a:bodyPr/>
        <a:lstStyle/>
        <a:p>
          <a:pPr rtl="0"/>
          <a:r>
            <a:rPr lang="pt-PT" b="1" dirty="0" smtClean="0"/>
            <a:t>Eslovénia</a:t>
          </a:r>
          <a:endParaRPr lang="pt-PT" dirty="0"/>
        </a:p>
      </dgm:t>
    </dgm:pt>
    <dgm:pt modelId="{DD7494B2-A0C5-4205-8895-11D089C576B7}" type="parTrans" cxnId="{F31CFDC2-7E51-443B-A82F-BCA019806905}">
      <dgm:prSet/>
      <dgm:spPr/>
      <dgm:t>
        <a:bodyPr/>
        <a:lstStyle/>
        <a:p>
          <a:endParaRPr lang="pt-PT"/>
        </a:p>
      </dgm:t>
    </dgm:pt>
    <dgm:pt modelId="{D448EFE0-6120-45CF-8075-C6835E829F75}" type="sibTrans" cxnId="{F31CFDC2-7E51-443B-A82F-BCA019806905}">
      <dgm:prSet/>
      <dgm:spPr/>
      <dgm:t>
        <a:bodyPr/>
        <a:lstStyle/>
        <a:p>
          <a:endParaRPr lang="pt-PT"/>
        </a:p>
      </dgm:t>
    </dgm:pt>
    <dgm:pt modelId="{1F8B4FB8-BF5B-46AF-9250-2CB9CE13E53D}">
      <dgm:prSet/>
      <dgm:spPr/>
      <dgm:t>
        <a:bodyPr/>
        <a:lstStyle/>
        <a:p>
          <a:pPr rtl="0"/>
          <a:r>
            <a:rPr lang="pt-PT" b="1" dirty="0" smtClean="0"/>
            <a:t>Coreia do Sul</a:t>
          </a:r>
          <a:endParaRPr lang="pt-PT" dirty="0"/>
        </a:p>
      </dgm:t>
    </dgm:pt>
    <dgm:pt modelId="{68E994B3-D5CB-4258-9F23-77B369843972}" type="parTrans" cxnId="{7C787169-5F3C-4E86-8D76-A06C90FF2A4B}">
      <dgm:prSet/>
      <dgm:spPr/>
      <dgm:t>
        <a:bodyPr/>
        <a:lstStyle/>
        <a:p>
          <a:endParaRPr lang="pt-PT"/>
        </a:p>
      </dgm:t>
    </dgm:pt>
    <dgm:pt modelId="{2CBC70AD-8A72-4434-B0F6-C2D632AA11DD}" type="sibTrans" cxnId="{7C787169-5F3C-4E86-8D76-A06C90FF2A4B}">
      <dgm:prSet/>
      <dgm:spPr/>
      <dgm:t>
        <a:bodyPr/>
        <a:lstStyle/>
        <a:p>
          <a:endParaRPr lang="pt-PT"/>
        </a:p>
      </dgm:t>
    </dgm:pt>
    <dgm:pt modelId="{E010C42F-38FA-4FEA-866E-92AE784127BE}">
      <dgm:prSet/>
      <dgm:spPr/>
      <dgm:t>
        <a:bodyPr/>
        <a:lstStyle/>
        <a:p>
          <a:pPr rtl="0"/>
          <a:r>
            <a:rPr lang="pt-PT" b="1" dirty="0" smtClean="0"/>
            <a:t>Espanha</a:t>
          </a:r>
          <a:endParaRPr lang="pt-PT" dirty="0"/>
        </a:p>
      </dgm:t>
    </dgm:pt>
    <dgm:pt modelId="{40BDD8C1-61D2-4100-AE15-E80731298612}" type="parTrans" cxnId="{DD9AC0A4-280B-445A-B902-633D176BF747}">
      <dgm:prSet/>
      <dgm:spPr/>
      <dgm:t>
        <a:bodyPr/>
        <a:lstStyle/>
        <a:p>
          <a:endParaRPr lang="pt-PT"/>
        </a:p>
      </dgm:t>
    </dgm:pt>
    <dgm:pt modelId="{E56269B2-ED23-43E3-B305-F449A22CCDAD}" type="sibTrans" cxnId="{DD9AC0A4-280B-445A-B902-633D176BF747}">
      <dgm:prSet/>
      <dgm:spPr/>
      <dgm:t>
        <a:bodyPr/>
        <a:lstStyle/>
        <a:p>
          <a:endParaRPr lang="pt-PT"/>
        </a:p>
      </dgm:t>
    </dgm:pt>
    <dgm:pt modelId="{308A33B4-595A-461A-8BD4-EB7B3C9E42B2}">
      <dgm:prSet/>
      <dgm:spPr/>
      <dgm:t>
        <a:bodyPr/>
        <a:lstStyle/>
        <a:p>
          <a:pPr rtl="0"/>
          <a:r>
            <a:rPr lang="pt-PT" b="1" dirty="0" smtClean="0"/>
            <a:t>Reino Unido</a:t>
          </a:r>
          <a:endParaRPr lang="pt-PT" dirty="0"/>
        </a:p>
      </dgm:t>
    </dgm:pt>
    <dgm:pt modelId="{75DD5B4B-94C1-4FA8-ABE7-5B592B8AD2F5}" type="parTrans" cxnId="{5E6C8EE2-9FA8-461C-AF1B-33DA0A347B2B}">
      <dgm:prSet/>
      <dgm:spPr/>
      <dgm:t>
        <a:bodyPr/>
        <a:lstStyle/>
        <a:p>
          <a:endParaRPr lang="pt-PT"/>
        </a:p>
      </dgm:t>
    </dgm:pt>
    <dgm:pt modelId="{23BAECDB-7B6C-4BE3-9EA3-158FE72C2439}" type="sibTrans" cxnId="{5E6C8EE2-9FA8-461C-AF1B-33DA0A347B2B}">
      <dgm:prSet/>
      <dgm:spPr/>
      <dgm:t>
        <a:bodyPr/>
        <a:lstStyle/>
        <a:p>
          <a:endParaRPr lang="pt-PT"/>
        </a:p>
      </dgm:t>
    </dgm:pt>
    <dgm:pt modelId="{0D0EB78F-5D6D-4D92-B853-C9EEC83D1C03}">
      <dgm:prSet/>
      <dgm:spPr/>
      <dgm:t>
        <a:bodyPr/>
        <a:lstStyle/>
        <a:p>
          <a:pPr rtl="0"/>
          <a:r>
            <a:rPr lang="pt-PT" b="1" dirty="0" smtClean="0"/>
            <a:t>Estados Unidos</a:t>
          </a:r>
          <a:endParaRPr lang="pt-PT" dirty="0"/>
        </a:p>
      </dgm:t>
    </dgm:pt>
    <dgm:pt modelId="{74F05205-5574-4395-8589-D3C80C60C498}" type="parTrans" cxnId="{54EDC3C6-4B8D-430A-8938-8B7B4A2017BC}">
      <dgm:prSet/>
      <dgm:spPr/>
      <dgm:t>
        <a:bodyPr/>
        <a:lstStyle/>
        <a:p>
          <a:endParaRPr lang="pt-PT"/>
        </a:p>
      </dgm:t>
    </dgm:pt>
    <dgm:pt modelId="{9F9E37E6-8BB9-4D8A-9ECE-2CE27B71B147}" type="sibTrans" cxnId="{54EDC3C6-4B8D-430A-8938-8B7B4A2017BC}">
      <dgm:prSet/>
      <dgm:spPr/>
      <dgm:t>
        <a:bodyPr/>
        <a:lstStyle/>
        <a:p>
          <a:endParaRPr lang="pt-PT"/>
        </a:p>
      </dgm:t>
    </dgm:pt>
    <dgm:pt modelId="{B466137C-0C5E-432B-A703-199D0F6BF641}" type="pres">
      <dgm:prSet presAssocID="{C25296B0-1043-4E73-989E-9BB7DD4048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03A91CD-8D60-4509-AA10-85B28FAB935A}" type="pres">
      <dgm:prSet presAssocID="{B43C2771-3D01-4E2A-826C-5933FA24C56E}" presName="composite" presStyleCnt="0"/>
      <dgm:spPr/>
    </dgm:pt>
    <dgm:pt modelId="{37CD554B-B659-45FE-88B2-E61DE847A8D3}" type="pres">
      <dgm:prSet presAssocID="{B43C2771-3D01-4E2A-826C-5933FA24C56E}" presName="imgShp" presStyleLbl="fgImgPlace1" presStyleIdx="0" presStyleCnt="14"/>
      <dgm:spPr/>
    </dgm:pt>
    <dgm:pt modelId="{89C752B4-96B0-4114-AD4D-B34D17F3620D}" type="pres">
      <dgm:prSet presAssocID="{B43C2771-3D01-4E2A-826C-5933FA24C56E}" presName="txShp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7500325-A49E-49C1-BB88-E77B046672DB}" type="pres">
      <dgm:prSet presAssocID="{D13ED40C-DC72-427D-93A3-406A139F5462}" presName="spacing" presStyleCnt="0"/>
      <dgm:spPr/>
    </dgm:pt>
    <dgm:pt modelId="{F97850AA-107C-421F-8EB2-5C2F8A4954B7}" type="pres">
      <dgm:prSet presAssocID="{44704486-FE40-4DCC-8474-C90DC6CDF254}" presName="composite" presStyleCnt="0"/>
      <dgm:spPr/>
    </dgm:pt>
    <dgm:pt modelId="{8218C0A1-EE4F-4FD1-835E-5DB0F3941923}" type="pres">
      <dgm:prSet presAssocID="{44704486-FE40-4DCC-8474-C90DC6CDF254}" presName="imgShp" presStyleLbl="fgImgPlace1" presStyleIdx="1" presStyleCnt="14"/>
      <dgm:spPr/>
    </dgm:pt>
    <dgm:pt modelId="{6F375856-40A7-456B-9AA7-CE46A5BF7383}" type="pres">
      <dgm:prSet presAssocID="{44704486-FE40-4DCC-8474-C90DC6CDF254}" presName="txShp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F2819E-EF6D-4D9B-92BE-CE12D58FF4EB}" type="pres">
      <dgm:prSet presAssocID="{7F7C685B-1D0A-4517-9435-EC4C8F2680F9}" presName="spacing" presStyleCnt="0"/>
      <dgm:spPr/>
    </dgm:pt>
    <dgm:pt modelId="{CAA7C078-10EA-4389-BD86-E30B5EE37669}" type="pres">
      <dgm:prSet presAssocID="{5668D520-E9B5-45BD-B4FC-1EC2F767DB64}" presName="composite" presStyleCnt="0"/>
      <dgm:spPr/>
    </dgm:pt>
    <dgm:pt modelId="{64E4A319-5742-4EE5-9C7B-9D48C40A76BA}" type="pres">
      <dgm:prSet presAssocID="{5668D520-E9B5-45BD-B4FC-1EC2F767DB64}" presName="imgShp" presStyleLbl="fgImgPlace1" presStyleIdx="2" presStyleCnt="14"/>
      <dgm:spPr/>
    </dgm:pt>
    <dgm:pt modelId="{2251E7CF-2143-4BE0-AF1F-BE7A9A4C310D}" type="pres">
      <dgm:prSet presAssocID="{5668D520-E9B5-45BD-B4FC-1EC2F767DB64}" presName="txShp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E15003A-4FDB-4FC0-A135-89EA951419FD}" type="pres">
      <dgm:prSet presAssocID="{CDD0CF0C-34A8-4D78-AF91-8F78F2096D17}" presName="spacing" presStyleCnt="0"/>
      <dgm:spPr/>
    </dgm:pt>
    <dgm:pt modelId="{B06B9582-F3E9-4814-BAEE-E14A945153DB}" type="pres">
      <dgm:prSet presAssocID="{69E8B0E7-8415-473A-8A68-E23AB0C342CF}" presName="composite" presStyleCnt="0"/>
      <dgm:spPr/>
    </dgm:pt>
    <dgm:pt modelId="{AE9D6644-446E-45DC-B3E8-FD54EA9215AF}" type="pres">
      <dgm:prSet presAssocID="{69E8B0E7-8415-473A-8A68-E23AB0C342CF}" presName="imgShp" presStyleLbl="fgImgPlace1" presStyleIdx="3" presStyleCnt="14"/>
      <dgm:spPr/>
    </dgm:pt>
    <dgm:pt modelId="{B41EF107-8370-4B55-98CF-8B0F23E22B88}" type="pres">
      <dgm:prSet presAssocID="{69E8B0E7-8415-473A-8A68-E23AB0C342CF}" presName="txShp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AE94BE-0311-4D13-8B66-6A65501E71CC}" type="pres">
      <dgm:prSet presAssocID="{D38D55DB-677F-4D1B-BAFA-29FCCCBDCD2E}" presName="spacing" presStyleCnt="0"/>
      <dgm:spPr/>
    </dgm:pt>
    <dgm:pt modelId="{B03466DC-FA3E-4687-9576-571030E0EC43}" type="pres">
      <dgm:prSet presAssocID="{1E1FC809-AD03-4CFF-AECA-D2B9FCC34A28}" presName="composite" presStyleCnt="0"/>
      <dgm:spPr/>
    </dgm:pt>
    <dgm:pt modelId="{82B77251-D5DD-4F6E-95CB-3986FC85C50A}" type="pres">
      <dgm:prSet presAssocID="{1E1FC809-AD03-4CFF-AECA-D2B9FCC34A28}" presName="imgShp" presStyleLbl="fgImgPlace1" presStyleIdx="4" presStyleCnt="14"/>
      <dgm:spPr/>
    </dgm:pt>
    <dgm:pt modelId="{A9A83659-7782-4498-B558-05438A15D405}" type="pres">
      <dgm:prSet presAssocID="{1E1FC809-AD03-4CFF-AECA-D2B9FCC34A28}" presName="txShp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8485CE1-47FE-427F-8A16-790815FEE072}" type="pres">
      <dgm:prSet presAssocID="{66FF030A-EB6A-4B34-BC00-43FF5EC3E9E6}" presName="spacing" presStyleCnt="0"/>
      <dgm:spPr/>
    </dgm:pt>
    <dgm:pt modelId="{72F00979-B991-4DF2-A7C4-9EE1DE0DAB86}" type="pres">
      <dgm:prSet presAssocID="{E8B2DEFD-0579-4D35-9416-5C7A124FCB15}" presName="composite" presStyleCnt="0"/>
      <dgm:spPr/>
    </dgm:pt>
    <dgm:pt modelId="{ED601503-1C3D-4A24-A64A-7730E802E657}" type="pres">
      <dgm:prSet presAssocID="{E8B2DEFD-0579-4D35-9416-5C7A124FCB15}" presName="imgShp" presStyleLbl="fgImgPlace1" presStyleIdx="5" presStyleCnt="14"/>
      <dgm:spPr/>
    </dgm:pt>
    <dgm:pt modelId="{A8F48024-8E06-4C11-B2D8-83CC04525D2B}" type="pres">
      <dgm:prSet presAssocID="{E8B2DEFD-0579-4D35-9416-5C7A124FCB15}" presName="txShp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5ADA62-9484-436B-88FB-340BBD9749A4}" type="pres">
      <dgm:prSet presAssocID="{4D6E8486-F8FB-43A4-802C-C2AD549AA52B}" presName="spacing" presStyleCnt="0"/>
      <dgm:spPr/>
    </dgm:pt>
    <dgm:pt modelId="{9ABCD7E3-DEAA-4B5B-A540-DC44E610D73D}" type="pres">
      <dgm:prSet presAssocID="{366B5B91-C7E0-4AAE-B763-80217FFCA947}" presName="composite" presStyleCnt="0"/>
      <dgm:spPr/>
    </dgm:pt>
    <dgm:pt modelId="{70DC979E-C563-4097-A8FE-D0D7B72A1428}" type="pres">
      <dgm:prSet presAssocID="{366B5B91-C7E0-4AAE-B763-80217FFCA947}" presName="imgShp" presStyleLbl="fgImgPlace1" presStyleIdx="6" presStyleCnt="14"/>
      <dgm:spPr/>
    </dgm:pt>
    <dgm:pt modelId="{4C178E66-6BDE-4F56-BA47-0D192B14725F}" type="pres">
      <dgm:prSet presAssocID="{366B5B91-C7E0-4AAE-B763-80217FFCA947}" presName="txShp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58FEEF1-273B-4605-B929-3802F7716CFF}" type="pres">
      <dgm:prSet presAssocID="{60199185-C0EA-487C-A2B9-36F33374C769}" presName="spacing" presStyleCnt="0"/>
      <dgm:spPr/>
    </dgm:pt>
    <dgm:pt modelId="{94CCB232-A72D-4153-B42D-F58D2313B890}" type="pres">
      <dgm:prSet presAssocID="{8FBEE228-9DA8-459F-BB16-648F888BC4DD}" presName="composite" presStyleCnt="0"/>
      <dgm:spPr/>
    </dgm:pt>
    <dgm:pt modelId="{47C31A0D-D630-40AF-B10E-147D931161E7}" type="pres">
      <dgm:prSet presAssocID="{8FBEE228-9DA8-459F-BB16-648F888BC4DD}" presName="imgShp" presStyleLbl="fgImgPlace1" presStyleIdx="7" presStyleCnt="14"/>
      <dgm:spPr/>
    </dgm:pt>
    <dgm:pt modelId="{094D2AA3-6828-4550-B81D-0E4F81CECA37}" type="pres">
      <dgm:prSet presAssocID="{8FBEE228-9DA8-459F-BB16-648F888BC4DD}" presName="txShp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D36C83E-D73B-4A2A-8449-8F8DEDF7647F}" type="pres">
      <dgm:prSet presAssocID="{C5A2CED4-8257-4FB0-BA0F-2F5074263FD9}" presName="spacing" presStyleCnt="0"/>
      <dgm:spPr/>
    </dgm:pt>
    <dgm:pt modelId="{EBFB6CE4-1EE5-4BED-831A-519AEB04CB06}" type="pres">
      <dgm:prSet presAssocID="{9F5BE74F-4E60-4BFE-B0B6-D9A098832CBE}" presName="composite" presStyleCnt="0"/>
      <dgm:spPr/>
    </dgm:pt>
    <dgm:pt modelId="{D1A13071-27F5-4CD7-A6FA-D14F7EFAA1E5}" type="pres">
      <dgm:prSet presAssocID="{9F5BE74F-4E60-4BFE-B0B6-D9A098832CBE}" presName="imgShp" presStyleLbl="fgImgPlace1" presStyleIdx="8" presStyleCnt="14"/>
      <dgm:spPr/>
    </dgm:pt>
    <dgm:pt modelId="{2D35EBA0-C4BA-4031-9C3D-5B1A18D7F4D4}" type="pres">
      <dgm:prSet presAssocID="{9F5BE74F-4E60-4BFE-B0B6-D9A098832CBE}" presName="txShp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F2B669D-6621-47D9-8C88-22D08FBBE5C4}" type="pres">
      <dgm:prSet presAssocID="{88618FD7-3CF2-412A-8296-0BFACFD5FDFB}" presName="spacing" presStyleCnt="0"/>
      <dgm:spPr/>
    </dgm:pt>
    <dgm:pt modelId="{D10873C6-DF9B-4EEA-BFD0-AF540E8260A8}" type="pres">
      <dgm:prSet presAssocID="{B875FD9C-AE97-4713-872E-86A0D5DC82F6}" presName="composite" presStyleCnt="0"/>
      <dgm:spPr/>
    </dgm:pt>
    <dgm:pt modelId="{2667F6C2-1E3C-45B3-8BDD-4B9B776115F9}" type="pres">
      <dgm:prSet presAssocID="{B875FD9C-AE97-4713-872E-86A0D5DC82F6}" presName="imgShp" presStyleLbl="fgImgPlace1" presStyleIdx="9" presStyleCnt="14"/>
      <dgm:spPr/>
    </dgm:pt>
    <dgm:pt modelId="{11DEB009-CB19-45CA-8943-CD166090D466}" type="pres">
      <dgm:prSet presAssocID="{B875FD9C-AE97-4713-872E-86A0D5DC82F6}" presName="txShp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F795365-88DD-48DC-9306-F787654DFE17}" type="pres">
      <dgm:prSet presAssocID="{D448EFE0-6120-45CF-8075-C6835E829F75}" presName="spacing" presStyleCnt="0"/>
      <dgm:spPr/>
    </dgm:pt>
    <dgm:pt modelId="{AFF3922F-6C64-40E7-BC89-24F46F004377}" type="pres">
      <dgm:prSet presAssocID="{1F8B4FB8-BF5B-46AF-9250-2CB9CE13E53D}" presName="composite" presStyleCnt="0"/>
      <dgm:spPr/>
    </dgm:pt>
    <dgm:pt modelId="{5E4C9E41-F3C2-441B-9DB4-05D3427A2DF3}" type="pres">
      <dgm:prSet presAssocID="{1F8B4FB8-BF5B-46AF-9250-2CB9CE13E53D}" presName="imgShp" presStyleLbl="fgImgPlace1" presStyleIdx="10" presStyleCnt="14"/>
      <dgm:spPr/>
    </dgm:pt>
    <dgm:pt modelId="{43B5AF85-9847-4C22-8520-39A00030E8E5}" type="pres">
      <dgm:prSet presAssocID="{1F8B4FB8-BF5B-46AF-9250-2CB9CE13E53D}" presName="txShp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C0B8D9-BEA5-4593-8B1B-8D066C9DF965}" type="pres">
      <dgm:prSet presAssocID="{2CBC70AD-8A72-4434-B0F6-C2D632AA11DD}" presName="spacing" presStyleCnt="0"/>
      <dgm:spPr/>
    </dgm:pt>
    <dgm:pt modelId="{A62E9E5D-E741-4A29-9761-C5D92FC20FA9}" type="pres">
      <dgm:prSet presAssocID="{E010C42F-38FA-4FEA-866E-92AE784127BE}" presName="composite" presStyleCnt="0"/>
      <dgm:spPr/>
    </dgm:pt>
    <dgm:pt modelId="{58E60198-52C6-42AA-9245-F01AB56A5B93}" type="pres">
      <dgm:prSet presAssocID="{E010C42F-38FA-4FEA-866E-92AE784127BE}" presName="imgShp" presStyleLbl="fgImgPlace1" presStyleIdx="11" presStyleCnt="14"/>
      <dgm:spPr/>
    </dgm:pt>
    <dgm:pt modelId="{32833A73-CD08-4D15-91F0-31A2F92C385E}" type="pres">
      <dgm:prSet presAssocID="{E010C42F-38FA-4FEA-866E-92AE784127BE}" presName="txShp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27C5057-D96A-45B5-B9DB-D2BCC752FB13}" type="pres">
      <dgm:prSet presAssocID="{E56269B2-ED23-43E3-B305-F449A22CCDAD}" presName="spacing" presStyleCnt="0"/>
      <dgm:spPr/>
    </dgm:pt>
    <dgm:pt modelId="{227616D1-B750-4D63-943B-E5CA0B93399B}" type="pres">
      <dgm:prSet presAssocID="{308A33B4-595A-461A-8BD4-EB7B3C9E42B2}" presName="composite" presStyleCnt="0"/>
      <dgm:spPr/>
    </dgm:pt>
    <dgm:pt modelId="{D698CE85-DB51-4BF7-BCF1-528F884EFE90}" type="pres">
      <dgm:prSet presAssocID="{308A33B4-595A-461A-8BD4-EB7B3C9E42B2}" presName="imgShp" presStyleLbl="fgImgPlace1" presStyleIdx="12" presStyleCnt="14"/>
      <dgm:spPr/>
    </dgm:pt>
    <dgm:pt modelId="{D66CDFEB-E4BE-4392-8D5B-E84820F4D40D}" type="pres">
      <dgm:prSet presAssocID="{308A33B4-595A-461A-8BD4-EB7B3C9E42B2}" presName="txShp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CD70ABC-887E-479C-B89A-081516E9A357}" type="pres">
      <dgm:prSet presAssocID="{23BAECDB-7B6C-4BE3-9EA3-158FE72C2439}" presName="spacing" presStyleCnt="0"/>
      <dgm:spPr/>
    </dgm:pt>
    <dgm:pt modelId="{AAFAD6F5-3B2C-4538-B005-E58054A5292D}" type="pres">
      <dgm:prSet presAssocID="{0D0EB78F-5D6D-4D92-B853-C9EEC83D1C03}" presName="composite" presStyleCnt="0"/>
      <dgm:spPr/>
    </dgm:pt>
    <dgm:pt modelId="{3B204BB2-C585-4635-BDD0-0C8909C7353C}" type="pres">
      <dgm:prSet presAssocID="{0D0EB78F-5D6D-4D92-B853-C9EEC83D1C03}" presName="imgShp" presStyleLbl="fgImgPlace1" presStyleIdx="13" presStyleCnt="14"/>
      <dgm:spPr/>
    </dgm:pt>
    <dgm:pt modelId="{0FDCFC34-4FAD-4967-8FD2-49653B2835DD}" type="pres">
      <dgm:prSet presAssocID="{0D0EB78F-5D6D-4D92-B853-C9EEC83D1C03}" presName="txShp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A10E848-7717-45F0-AE62-F32380C0079E}" srcId="{C25296B0-1043-4E73-989E-9BB7DD4048BC}" destId="{44704486-FE40-4DCC-8474-C90DC6CDF254}" srcOrd="1" destOrd="0" parTransId="{ABA9DC46-3C87-4A25-B9FD-83122BE7D798}" sibTransId="{7F7C685B-1D0A-4517-9435-EC4C8F2680F9}"/>
    <dgm:cxn modelId="{6857328E-C571-486A-A351-DFFCB02D2DA8}" srcId="{C25296B0-1043-4E73-989E-9BB7DD4048BC}" destId="{B43C2771-3D01-4E2A-826C-5933FA24C56E}" srcOrd="0" destOrd="0" parTransId="{5B3C4EE0-A11F-4E25-A1BA-5050E5C97E36}" sibTransId="{D13ED40C-DC72-427D-93A3-406A139F5462}"/>
    <dgm:cxn modelId="{A441E009-0A2C-4BDF-8A17-DB2CD726D172}" type="presOf" srcId="{E010C42F-38FA-4FEA-866E-92AE784127BE}" destId="{32833A73-CD08-4D15-91F0-31A2F92C385E}" srcOrd="0" destOrd="0" presId="urn:microsoft.com/office/officeart/2005/8/layout/vList3#2"/>
    <dgm:cxn modelId="{90A69C68-A319-4056-8B94-BE22AA0D59C0}" type="presOf" srcId="{B43C2771-3D01-4E2A-826C-5933FA24C56E}" destId="{89C752B4-96B0-4114-AD4D-B34D17F3620D}" srcOrd="0" destOrd="0" presId="urn:microsoft.com/office/officeart/2005/8/layout/vList3#2"/>
    <dgm:cxn modelId="{5A2EAE30-2917-4AFB-A79A-64BB6EAA6F40}" type="presOf" srcId="{69E8B0E7-8415-473A-8A68-E23AB0C342CF}" destId="{B41EF107-8370-4B55-98CF-8B0F23E22B88}" srcOrd="0" destOrd="0" presId="urn:microsoft.com/office/officeart/2005/8/layout/vList3#2"/>
    <dgm:cxn modelId="{143BFCF6-D0C4-4799-B5A7-E49FBC768E83}" srcId="{C25296B0-1043-4E73-989E-9BB7DD4048BC}" destId="{E8B2DEFD-0579-4D35-9416-5C7A124FCB15}" srcOrd="5" destOrd="0" parTransId="{D6A8E2D2-AE31-4456-AA7E-5DBFBE5E19F6}" sibTransId="{4D6E8486-F8FB-43A4-802C-C2AD549AA52B}"/>
    <dgm:cxn modelId="{54EDC3C6-4B8D-430A-8938-8B7B4A2017BC}" srcId="{C25296B0-1043-4E73-989E-9BB7DD4048BC}" destId="{0D0EB78F-5D6D-4D92-B853-C9EEC83D1C03}" srcOrd="13" destOrd="0" parTransId="{74F05205-5574-4395-8589-D3C80C60C498}" sibTransId="{9F9E37E6-8BB9-4D8A-9ECE-2CE27B71B147}"/>
    <dgm:cxn modelId="{60DCF757-17FA-4ED0-9E65-04D5DBEC7018}" type="presOf" srcId="{308A33B4-595A-461A-8BD4-EB7B3C9E42B2}" destId="{D66CDFEB-E4BE-4392-8D5B-E84820F4D40D}" srcOrd="0" destOrd="0" presId="urn:microsoft.com/office/officeart/2005/8/layout/vList3#2"/>
    <dgm:cxn modelId="{E6F02317-7BFD-4C4D-B9E2-54D3909B83D1}" type="presOf" srcId="{E8B2DEFD-0579-4D35-9416-5C7A124FCB15}" destId="{A8F48024-8E06-4C11-B2D8-83CC04525D2B}" srcOrd="0" destOrd="0" presId="urn:microsoft.com/office/officeart/2005/8/layout/vList3#2"/>
    <dgm:cxn modelId="{076ECCBC-6F15-42D6-BBC1-9ED6C63839B9}" srcId="{C25296B0-1043-4E73-989E-9BB7DD4048BC}" destId="{5668D520-E9B5-45BD-B4FC-1EC2F767DB64}" srcOrd="2" destOrd="0" parTransId="{66C1EF6B-834A-4FE8-8341-6F3900118056}" sibTransId="{CDD0CF0C-34A8-4D78-AF91-8F78F2096D17}"/>
    <dgm:cxn modelId="{A9D000AB-4660-41D3-8588-32D30C450631}" srcId="{C25296B0-1043-4E73-989E-9BB7DD4048BC}" destId="{9F5BE74F-4E60-4BFE-B0B6-D9A098832CBE}" srcOrd="8" destOrd="0" parTransId="{C949DDE2-3ECC-4E01-9B01-36192347D839}" sibTransId="{88618FD7-3CF2-412A-8296-0BFACFD5FDFB}"/>
    <dgm:cxn modelId="{A78C285E-8E3C-4D79-A68C-8313261A087C}" type="presOf" srcId="{B875FD9C-AE97-4713-872E-86A0D5DC82F6}" destId="{11DEB009-CB19-45CA-8943-CD166090D466}" srcOrd="0" destOrd="0" presId="urn:microsoft.com/office/officeart/2005/8/layout/vList3#2"/>
    <dgm:cxn modelId="{7921B035-B8B8-4709-BFCF-23EB1275B998}" type="presOf" srcId="{5668D520-E9B5-45BD-B4FC-1EC2F767DB64}" destId="{2251E7CF-2143-4BE0-AF1F-BE7A9A4C310D}" srcOrd="0" destOrd="0" presId="urn:microsoft.com/office/officeart/2005/8/layout/vList3#2"/>
    <dgm:cxn modelId="{3B2DA60B-2F9A-41DF-A923-250F870D0969}" type="presOf" srcId="{44704486-FE40-4DCC-8474-C90DC6CDF254}" destId="{6F375856-40A7-456B-9AA7-CE46A5BF7383}" srcOrd="0" destOrd="0" presId="urn:microsoft.com/office/officeart/2005/8/layout/vList3#2"/>
    <dgm:cxn modelId="{EE729EE2-3815-43A3-93DB-E065449B2D8C}" type="presOf" srcId="{9F5BE74F-4E60-4BFE-B0B6-D9A098832CBE}" destId="{2D35EBA0-C4BA-4031-9C3D-5B1A18D7F4D4}" srcOrd="0" destOrd="0" presId="urn:microsoft.com/office/officeart/2005/8/layout/vList3#2"/>
    <dgm:cxn modelId="{B6C69ACA-0B67-4CAE-8A8C-94D64EC69093}" type="presOf" srcId="{C25296B0-1043-4E73-989E-9BB7DD4048BC}" destId="{B466137C-0C5E-432B-A703-199D0F6BF641}" srcOrd="0" destOrd="0" presId="urn:microsoft.com/office/officeart/2005/8/layout/vList3#2"/>
    <dgm:cxn modelId="{F290B3B1-0EC9-4059-BAC9-3D5B2F6F7AF8}" type="presOf" srcId="{8FBEE228-9DA8-459F-BB16-648F888BC4DD}" destId="{094D2AA3-6828-4550-B81D-0E4F81CECA37}" srcOrd="0" destOrd="0" presId="urn:microsoft.com/office/officeart/2005/8/layout/vList3#2"/>
    <dgm:cxn modelId="{498DA652-3A75-42BB-B78A-515F55CAE5CF}" srcId="{C25296B0-1043-4E73-989E-9BB7DD4048BC}" destId="{8FBEE228-9DA8-459F-BB16-648F888BC4DD}" srcOrd="7" destOrd="0" parTransId="{838D70AE-E3EB-4FB4-9B2F-1057C281D29C}" sibTransId="{C5A2CED4-8257-4FB0-BA0F-2F5074263FD9}"/>
    <dgm:cxn modelId="{07BB4EEE-91D3-4110-AF04-B59BFF7965D3}" type="presOf" srcId="{1E1FC809-AD03-4CFF-AECA-D2B9FCC34A28}" destId="{A9A83659-7782-4498-B558-05438A15D405}" srcOrd="0" destOrd="0" presId="urn:microsoft.com/office/officeart/2005/8/layout/vList3#2"/>
    <dgm:cxn modelId="{467578C8-ECBC-4932-B762-C0D8D48ADF06}" type="presOf" srcId="{366B5B91-C7E0-4AAE-B763-80217FFCA947}" destId="{4C178E66-6BDE-4F56-BA47-0D192B14725F}" srcOrd="0" destOrd="0" presId="urn:microsoft.com/office/officeart/2005/8/layout/vList3#2"/>
    <dgm:cxn modelId="{DD9AC0A4-280B-445A-B902-633D176BF747}" srcId="{C25296B0-1043-4E73-989E-9BB7DD4048BC}" destId="{E010C42F-38FA-4FEA-866E-92AE784127BE}" srcOrd="11" destOrd="0" parTransId="{40BDD8C1-61D2-4100-AE15-E80731298612}" sibTransId="{E56269B2-ED23-43E3-B305-F449A22CCDAD}"/>
    <dgm:cxn modelId="{7C787169-5F3C-4E86-8D76-A06C90FF2A4B}" srcId="{C25296B0-1043-4E73-989E-9BB7DD4048BC}" destId="{1F8B4FB8-BF5B-46AF-9250-2CB9CE13E53D}" srcOrd="10" destOrd="0" parTransId="{68E994B3-D5CB-4258-9F23-77B369843972}" sibTransId="{2CBC70AD-8A72-4434-B0F6-C2D632AA11DD}"/>
    <dgm:cxn modelId="{F31CFDC2-7E51-443B-A82F-BCA019806905}" srcId="{C25296B0-1043-4E73-989E-9BB7DD4048BC}" destId="{B875FD9C-AE97-4713-872E-86A0D5DC82F6}" srcOrd="9" destOrd="0" parTransId="{DD7494B2-A0C5-4205-8895-11D089C576B7}" sibTransId="{D448EFE0-6120-45CF-8075-C6835E829F75}"/>
    <dgm:cxn modelId="{9051D59F-52DA-43F2-AD2C-CA0C7D210A75}" type="presOf" srcId="{1F8B4FB8-BF5B-46AF-9250-2CB9CE13E53D}" destId="{43B5AF85-9847-4C22-8520-39A00030E8E5}" srcOrd="0" destOrd="0" presId="urn:microsoft.com/office/officeart/2005/8/layout/vList3#2"/>
    <dgm:cxn modelId="{84133CAC-21AA-42AF-93C9-8E25A2C9A7C3}" srcId="{C25296B0-1043-4E73-989E-9BB7DD4048BC}" destId="{366B5B91-C7E0-4AAE-B763-80217FFCA947}" srcOrd="6" destOrd="0" parTransId="{D732BEA3-9A11-490B-8859-2DEED16A538E}" sibTransId="{60199185-C0EA-487C-A2B9-36F33374C769}"/>
    <dgm:cxn modelId="{1597BE89-5457-4EEF-A29E-3ED879ABA947}" srcId="{C25296B0-1043-4E73-989E-9BB7DD4048BC}" destId="{1E1FC809-AD03-4CFF-AECA-D2B9FCC34A28}" srcOrd="4" destOrd="0" parTransId="{A0B17404-5052-48D9-BEF7-F64527611E9D}" sibTransId="{66FF030A-EB6A-4B34-BC00-43FF5EC3E9E6}"/>
    <dgm:cxn modelId="{464451F5-A633-434F-964A-5A7D48051C84}" type="presOf" srcId="{0D0EB78F-5D6D-4D92-B853-C9EEC83D1C03}" destId="{0FDCFC34-4FAD-4967-8FD2-49653B2835DD}" srcOrd="0" destOrd="0" presId="urn:microsoft.com/office/officeart/2005/8/layout/vList3#2"/>
    <dgm:cxn modelId="{FDBB0072-CADE-43D2-9C08-8279ED9D564F}" srcId="{C25296B0-1043-4E73-989E-9BB7DD4048BC}" destId="{69E8B0E7-8415-473A-8A68-E23AB0C342CF}" srcOrd="3" destOrd="0" parTransId="{B29F7442-D04B-4C81-BE96-743C02083829}" sibTransId="{D38D55DB-677F-4D1B-BAFA-29FCCCBDCD2E}"/>
    <dgm:cxn modelId="{5E6C8EE2-9FA8-461C-AF1B-33DA0A347B2B}" srcId="{C25296B0-1043-4E73-989E-9BB7DD4048BC}" destId="{308A33B4-595A-461A-8BD4-EB7B3C9E42B2}" srcOrd="12" destOrd="0" parTransId="{75DD5B4B-94C1-4FA8-ABE7-5B592B8AD2F5}" sibTransId="{23BAECDB-7B6C-4BE3-9EA3-158FE72C2439}"/>
    <dgm:cxn modelId="{3F3BA555-70D3-4337-93AD-69C0EC88E6BC}" type="presParOf" srcId="{B466137C-0C5E-432B-A703-199D0F6BF641}" destId="{703A91CD-8D60-4509-AA10-85B28FAB935A}" srcOrd="0" destOrd="0" presId="urn:microsoft.com/office/officeart/2005/8/layout/vList3#2"/>
    <dgm:cxn modelId="{D7F90804-8219-4EDB-BA1C-15911D5773E9}" type="presParOf" srcId="{703A91CD-8D60-4509-AA10-85B28FAB935A}" destId="{37CD554B-B659-45FE-88B2-E61DE847A8D3}" srcOrd="0" destOrd="0" presId="urn:microsoft.com/office/officeart/2005/8/layout/vList3#2"/>
    <dgm:cxn modelId="{63C0DEAE-CE98-459F-AFD4-682BF34EA7C3}" type="presParOf" srcId="{703A91CD-8D60-4509-AA10-85B28FAB935A}" destId="{89C752B4-96B0-4114-AD4D-B34D17F3620D}" srcOrd="1" destOrd="0" presId="urn:microsoft.com/office/officeart/2005/8/layout/vList3#2"/>
    <dgm:cxn modelId="{BF18DEDF-02BC-41BE-9D4F-E6A2D781BECA}" type="presParOf" srcId="{B466137C-0C5E-432B-A703-199D0F6BF641}" destId="{97500325-A49E-49C1-BB88-E77B046672DB}" srcOrd="1" destOrd="0" presId="urn:microsoft.com/office/officeart/2005/8/layout/vList3#2"/>
    <dgm:cxn modelId="{EFF4A885-EFFD-437F-B95C-D28F0480DD0E}" type="presParOf" srcId="{B466137C-0C5E-432B-A703-199D0F6BF641}" destId="{F97850AA-107C-421F-8EB2-5C2F8A4954B7}" srcOrd="2" destOrd="0" presId="urn:microsoft.com/office/officeart/2005/8/layout/vList3#2"/>
    <dgm:cxn modelId="{D8E6D504-F46C-4B7A-9E9C-158C25711C4A}" type="presParOf" srcId="{F97850AA-107C-421F-8EB2-5C2F8A4954B7}" destId="{8218C0A1-EE4F-4FD1-835E-5DB0F3941923}" srcOrd="0" destOrd="0" presId="urn:microsoft.com/office/officeart/2005/8/layout/vList3#2"/>
    <dgm:cxn modelId="{EF9B0C0A-A5A3-49A9-8E27-B5103117D67B}" type="presParOf" srcId="{F97850AA-107C-421F-8EB2-5C2F8A4954B7}" destId="{6F375856-40A7-456B-9AA7-CE46A5BF7383}" srcOrd="1" destOrd="0" presId="urn:microsoft.com/office/officeart/2005/8/layout/vList3#2"/>
    <dgm:cxn modelId="{8E7D948B-9CC2-4D30-85EF-42348F28928F}" type="presParOf" srcId="{B466137C-0C5E-432B-A703-199D0F6BF641}" destId="{7DF2819E-EF6D-4D9B-92BE-CE12D58FF4EB}" srcOrd="3" destOrd="0" presId="urn:microsoft.com/office/officeart/2005/8/layout/vList3#2"/>
    <dgm:cxn modelId="{685E7D84-2C18-4401-8597-8EDD941FFE4D}" type="presParOf" srcId="{B466137C-0C5E-432B-A703-199D0F6BF641}" destId="{CAA7C078-10EA-4389-BD86-E30B5EE37669}" srcOrd="4" destOrd="0" presId="urn:microsoft.com/office/officeart/2005/8/layout/vList3#2"/>
    <dgm:cxn modelId="{A1DB0981-F3DE-4E75-A406-7CC9DBEFA7F7}" type="presParOf" srcId="{CAA7C078-10EA-4389-BD86-E30B5EE37669}" destId="{64E4A319-5742-4EE5-9C7B-9D48C40A76BA}" srcOrd="0" destOrd="0" presId="urn:microsoft.com/office/officeart/2005/8/layout/vList3#2"/>
    <dgm:cxn modelId="{3DA99C40-A3BB-4A09-9909-B1E70E2BD9A3}" type="presParOf" srcId="{CAA7C078-10EA-4389-BD86-E30B5EE37669}" destId="{2251E7CF-2143-4BE0-AF1F-BE7A9A4C310D}" srcOrd="1" destOrd="0" presId="urn:microsoft.com/office/officeart/2005/8/layout/vList3#2"/>
    <dgm:cxn modelId="{DFB8490D-4B6D-434F-8E0D-3759E569126D}" type="presParOf" srcId="{B466137C-0C5E-432B-A703-199D0F6BF641}" destId="{9E15003A-4FDB-4FC0-A135-89EA951419FD}" srcOrd="5" destOrd="0" presId="urn:microsoft.com/office/officeart/2005/8/layout/vList3#2"/>
    <dgm:cxn modelId="{09298931-2B80-4A4F-94A6-61DFF3DF70E4}" type="presParOf" srcId="{B466137C-0C5E-432B-A703-199D0F6BF641}" destId="{B06B9582-F3E9-4814-BAEE-E14A945153DB}" srcOrd="6" destOrd="0" presId="urn:microsoft.com/office/officeart/2005/8/layout/vList3#2"/>
    <dgm:cxn modelId="{54CDDE9C-4AF9-41DA-8C6A-2027158DA2FB}" type="presParOf" srcId="{B06B9582-F3E9-4814-BAEE-E14A945153DB}" destId="{AE9D6644-446E-45DC-B3E8-FD54EA9215AF}" srcOrd="0" destOrd="0" presId="urn:microsoft.com/office/officeart/2005/8/layout/vList3#2"/>
    <dgm:cxn modelId="{E3F61309-12A1-4B66-BAEA-375FB06BD984}" type="presParOf" srcId="{B06B9582-F3E9-4814-BAEE-E14A945153DB}" destId="{B41EF107-8370-4B55-98CF-8B0F23E22B88}" srcOrd="1" destOrd="0" presId="urn:microsoft.com/office/officeart/2005/8/layout/vList3#2"/>
    <dgm:cxn modelId="{C6C0E7C2-71AF-4CC4-BBF4-D3CBA15E3639}" type="presParOf" srcId="{B466137C-0C5E-432B-A703-199D0F6BF641}" destId="{56AE94BE-0311-4D13-8B66-6A65501E71CC}" srcOrd="7" destOrd="0" presId="urn:microsoft.com/office/officeart/2005/8/layout/vList3#2"/>
    <dgm:cxn modelId="{B60D6779-7E6C-4761-815B-35C3E75164E3}" type="presParOf" srcId="{B466137C-0C5E-432B-A703-199D0F6BF641}" destId="{B03466DC-FA3E-4687-9576-571030E0EC43}" srcOrd="8" destOrd="0" presId="urn:microsoft.com/office/officeart/2005/8/layout/vList3#2"/>
    <dgm:cxn modelId="{1A7E418F-3538-41CE-9D28-FCB0327BC265}" type="presParOf" srcId="{B03466DC-FA3E-4687-9576-571030E0EC43}" destId="{82B77251-D5DD-4F6E-95CB-3986FC85C50A}" srcOrd="0" destOrd="0" presId="urn:microsoft.com/office/officeart/2005/8/layout/vList3#2"/>
    <dgm:cxn modelId="{532CBA20-16AC-429E-AD6C-7DA0FA7342D4}" type="presParOf" srcId="{B03466DC-FA3E-4687-9576-571030E0EC43}" destId="{A9A83659-7782-4498-B558-05438A15D405}" srcOrd="1" destOrd="0" presId="urn:microsoft.com/office/officeart/2005/8/layout/vList3#2"/>
    <dgm:cxn modelId="{A85DD259-145E-432E-B14F-2C9DFFF50507}" type="presParOf" srcId="{B466137C-0C5E-432B-A703-199D0F6BF641}" destId="{08485CE1-47FE-427F-8A16-790815FEE072}" srcOrd="9" destOrd="0" presId="urn:microsoft.com/office/officeart/2005/8/layout/vList3#2"/>
    <dgm:cxn modelId="{D9799FE9-1E66-4144-BBE0-211051537187}" type="presParOf" srcId="{B466137C-0C5E-432B-A703-199D0F6BF641}" destId="{72F00979-B991-4DF2-A7C4-9EE1DE0DAB86}" srcOrd="10" destOrd="0" presId="urn:microsoft.com/office/officeart/2005/8/layout/vList3#2"/>
    <dgm:cxn modelId="{AEA22090-7D97-4876-B7DA-4CA7718FBDF0}" type="presParOf" srcId="{72F00979-B991-4DF2-A7C4-9EE1DE0DAB86}" destId="{ED601503-1C3D-4A24-A64A-7730E802E657}" srcOrd="0" destOrd="0" presId="urn:microsoft.com/office/officeart/2005/8/layout/vList3#2"/>
    <dgm:cxn modelId="{C8D9C166-D730-4268-92E0-F4C0A0CB716B}" type="presParOf" srcId="{72F00979-B991-4DF2-A7C4-9EE1DE0DAB86}" destId="{A8F48024-8E06-4C11-B2D8-83CC04525D2B}" srcOrd="1" destOrd="0" presId="urn:microsoft.com/office/officeart/2005/8/layout/vList3#2"/>
    <dgm:cxn modelId="{0DF37E20-C15F-4A64-A50D-CCC9EDFCDA2F}" type="presParOf" srcId="{B466137C-0C5E-432B-A703-199D0F6BF641}" destId="{7A5ADA62-9484-436B-88FB-340BBD9749A4}" srcOrd="11" destOrd="0" presId="urn:microsoft.com/office/officeart/2005/8/layout/vList3#2"/>
    <dgm:cxn modelId="{D0F16F48-2767-4ABA-9A24-A36C4E5C5593}" type="presParOf" srcId="{B466137C-0C5E-432B-A703-199D0F6BF641}" destId="{9ABCD7E3-DEAA-4B5B-A540-DC44E610D73D}" srcOrd="12" destOrd="0" presId="urn:microsoft.com/office/officeart/2005/8/layout/vList3#2"/>
    <dgm:cxn modelId="{FAF84BE6-CC7C-43AC-89FB-B78FDD4442D1}" type="presParOf" srcId="{9ABCD7E3-DEAA-4B5B-A540-DC44E610D73D}" destId="{70DC979E-C563-4097-A8FE-D0D7B72A1428}" srcOrd="0" destOrd="0" presId="urn:microsoft.com/office/officeart/2005/8/layout/vList3#2"/>
    <dgm:cxn modelId="{EAAC1F71-9E8B-450A-BF0D-8CE63415A0F1}" type="presParOf" srcId="{9ABCD7E3-DEAA-4B5B-A540-DC44E610D73D}" destId="{4C178E66-6BDE-4F56-BA47-0D192B14725F}" srcOrd="1" destOrd="0" presId="urn:microsoft.com/office/officeart/2005/8/layout/vList3#2"/>
    <dgm:cxn modelId="{0F308865-1EE6-49A2-AA11-68537051CC53}" type="presParOf" srcId="{B466137C-0C5E-432B-A703-199D0F6BF641}" destId="{C58FEEF1-273B-4605-B929-3802F7716CFF}" srcOrd="13" destOrd="0" presId="urn:microsoft.com/office/officeart/2005/8/layout/vList3#2"/>
    <dgm:cxn modelId="{EEF87832-6A1A-40AE-85CF-BE239983A0C5}" type="presParOf" srcId="{B466137C-0C5E-432B-A703-199D0F6BF641}" destId="{94CCB232-A72D-4153-B42D-F58D2313B890}" srcOrd="14" destOrd="0" presId="urn:microsoft.com/office/officeart/2005/8/layout/vList3#2"/>
    <dgm:cxn modelId="{AC71CDBB-7F65-4022-9346-8044586799CD}" type="presParOf" srcId="{94CCB232-A72D-4153-B42D-F58D2313B890}" destId="{47C31A0D-D630-40AF-B10E-147D931161E7}" srcOrd="0" destOrd="0" presId="urn:microsoft.com/office/officeart/2005/8/layout/vList3#2"/>
    <dgm:cxn modelId="{17013EFC-EBEE-4C03-9C37-08F145C370A2}" type="presParOf" srcId="{94CCB232-A72D-4153-B42D-F58D2313B890}" destId="{094D2AA3-6828-4550-B81D-0E4F81CECA37}" srcOrd="1" destOrd="0" presId="urn:microsoft.com/office/officeart/2005/8/layout/vList3#2"/>
    <dgm:cxn modelId="{1B324543-577C-49D4-B79C-5347567D03AA}" type="presParOf" srcId="{B466137C-0C5E-432B-A703-199D0F6BF641}" destId="{3D36C83E-D73B-4A2A-8449-8F8DEDF7647F}" srcOrd="15" destOrd="0" presId="urn:microsoft.com/office/officeart/2005/8/layout/vList3#2"/>
    <dgm:cxn modelId="{0AB01E4B-98F5-430B-B13F-2942A2997290}" type="presParOf" srcId="{B466137C-0C5E-432B-A703-199D0F6BF641}" destId="{EBFB6CE4-1EE5-4BED-831A-519AEB04CB06}" srcOrd="16" destOrd="0" presId="urn:microsoft.com/office/officeart/2005/8/layout/vList3#2"/>
    <dgm:cxn modelId="{64E19E12-78B2-48FF-B043-CE16A5907BDA}" type="presParOf" srcId="{EBFB6CE4-1EE5-4BED-831A-519AEB04CB06}" destId="{D1A13071-27F5-4CD7-A6FA-D14F7EFAA1E5}" srcOrd="0" destOrd="0" presId="urn:microsoft.com/office/officeart/2005/8/layout/vList3#2"/>
    <dgm:cxn modelId="{A118C6DB-8D20-42DF-87DC-29E5B3D171ED}" type="presParOf" srcId="{EBFB6CE4-1EE5-4BED-831A-519AEB04CB06}" destId="{2D35EBA0-C4BA-4031-9C3D-5B1A18D7F4D4}" srcOrd="1" destOrd="0" presId="urn:microsoft.com/office/officeart/2005/8/layout/vList3#2"/>
    <dgm:cxn modelId="{43E8F463-D26B-4C55-87AC-3F171BBAF3EF}" type="presParOf" srcId="{B466137C-0C5E-432B-A703-199D0F6BF641}" destId="{1F2B669D-6621-47D9-8C88-22D08FBBE5C4}" srcOrd="17" destOrd="0" presId="urn:microsoft.com/office/officeart/2005/8/layout/vList3#2"/>
    <dgm:cxn modelId="{34B7782A-DAB3-4B84-8543-783C2CE21639}" type="presParOf" srcId="{B466137C-0C5E-432B-A703-199D0F6BF641}" destId="{D10873C6-DF9B-4EEA-BFD0-AF540E8260A8}" srcOrd="18" destOrd="0" presId="urn:microsoft.com/office/officeart/2005/8/layout/vList3#2"/>
    <dgm:cxn modelId="{3E31E4CD-C521-41F0-A7F8-E6A5D19AF171}" type="presParOf" srcId="{D10873C6-DF9B-4EEA-BFD0-AF540E8260A8}" destId="{2667F6C2-1E3C-45B3-8BDD-4B9B776115F9}" srcOrd="0" destOrd="0" presId="urn:microsoft.com/office/officeart/2005/8/layout/vList3#2"/>
    <dgm:cxn modelId="{17C5417A-79FA-4BC6-99C6-68E511DB5F42}" type="presParOf" srcId="{D10873C6-DF9B-4EEA-BFD0-AF540E8260A8}" destId="{11DEB009-CB19-45CA-8943-CD166090D466}" srcOrd="1" destOrd="0" presId="urn:microsoft.com/office/officeart/2005/8/layout/vList3#2"/>
    <dgm:cxn modelId="{7B2E40ED-010E-4851-849F-3BC1602D5803}" type="presParOf" srcId="{B466137C-0C5E-432B-A703-199D0F6BF641}" destId="{9F795365-88DD-48DC-9306-F787654DFE17}" srcOrd="19" destOrd="0" presId="urn:microsoft.com/office/officeart/2005/8/layout/vList3#2"/>
    <dgm:cxn modelId="{921A01BA-F821-4E39-9367-C37F0210C8C0}" type="presParOf" srcId="{B466137C-0C5E-432B-A703-199D0F6BF641}" destId="{AFF3922F-6C64-40E7-BC89-24F46F004377}" srcOrd="20" destOrd="0" presId="urn:microsoft.com/office/officeart/2005/8/layout/vList3#2"/>
    <dgm:cxn modelId="{A0C1725C-63EE-4168-A4B9-C3E9446D96DC}" type="presParOf" srcId="{AFF3922F-6C64-40E7-BC89-24F46F004377}" destId="{5E4C9E41-F3C2-441B-9DB4-05D3427A2DF3}" srcOrd="0" destOrd="0" presId="urn:microsoft.com/office/officeart/2005/8/layout/vList3#2"/>
    <dgm:cxn modelId="{075B6B60-A404-48C3-AC61-4C71533DA6B2}" type="presParOf" srcId="{AFF3922F-6C64-40E7-BC89-24F46F004377}" destId="{43B5AF85-9847-4C22-8520-39A00030E8E5}" srcOrd="1" destOrd="0" presId="urn:microsoft.com/office/officeart/2005/8/layout/vList3#2"/>
    <dgm:cxn modelId="{31BBD15C-F2E9-44C3-AD07-06511EC72718}" type="presParOf" srcId="{B466137C-0C5E-432B-A703-199D0F6BF641}" destId="{A4C0B8D9-BEA5-4593-8B1B-8D066C9DF965}" srcOrd="21" destOrd="0" presId="urn:microsoft.com/office/officeart/2005/8/layout/vList3#2"/>
    <dgm:cxn modelId="{EA44430F-70F6-4B5A-B81D-6DF979875099}" type="presParOf" srcId="{B466137C-0C5E-432B-A703-199D0F6BF641}" destId="{A62E9E5D-E741-4A29-9761-C5D92FC20FA9}" srcOrd="22" destOrd="0" presId="urn:microsoft.com/office/officeart/2005/8/layout/vList3#2"/>
    <dgm:cxn modelId="{5FF6C634-7683-44FF-B733-E3FF2D6220E6}" type="presParOf" srcId="{A62E9E5D-E741-4A29-9761-C5D92FC20FA9}" destId="{58E60198-52C6-42AA-9245-F01AB56A5B93}" srcOrd="0" destOrd="0" presId="urn:microsoft.com/office/officeart/2005/8/layout/vList3#2"/>
    <dgm:cxn modelId="{3C12A2AE-1390-4D8C-93A2-D5A00646FE91}" type="presParOf" srcId="{A62E9E5D-E741-4A29-9761-C5D92FC20FA9}" destId="{32833A73-CD08-4D15-91F0-31A2F92C385E}" srcOrd="1" destOrd="0" presId="urn:microsoft.com/office/officeart/2005/8/layout/vList3#2"/>
    <dgm:cxn modelId="{C2D8B352-84FA-4853-9F9A-ABE85F06D029}" type="presParOf" srcId="{B466137C-0C5E-432B-A703-199D0F6BF641}" destId="{227C5057-D96A-45B5-B9DB-D2BCC752FB13}" srcOrd="23" destOrd="0" presId="urn:microsoft.com/office/officeart/2005/8/layout/vList3#2"/>
    <dgm:cxn modelId="{ADC44FAE-AA67-4D96-83E8-56337D16E4E8}" type="presParOf" srcId="{B466137C-0C5E-432B-A703-199D0F6BF641}" destId="{227616D1-B750-4D63-943B-E5CA0B93399B}" srcOrd="24" destOrd="0" presId="urn:microsoft.com/office/officeart/2005/8/layout/vList3#2"/>
    <dgm:cxn modelId="{BDB21A1F-A8F2-4AF7-A29C-CE6E4EFC0E10}" type="presParOf" srcId="{227616D1-B750-4D63-943B-E5CA0B93399B}" destId="{D698CE85-DB51-4BF7-BCF1-528F884EFE90}" srcOrd="0" destOrd="0" presId="urn:microsoft.com/office/officeart/2005/8/layout/vList3#2"/>
    <dgm:cxn modelId="{7A5FC09E-210D-4C9E-BCBA-05F90A12DDB5}" type="presParOf" srcId="{227616D1-B750-4D63-943B-E5CA0B93399B}" destId="{D66CDFEB-E4BE-4392-8D5B-E84820F4D40D}" srcOrd="1" destOrd="0" presId="urn:microsoft.com/office/officeart/2005/8/layout/vList3#2"/>
    <dgm:cxn modelId="{2938722D-5CBC-43F1-8669-DA63E2CA3820}" type="presParOf" srcId="{B466137C-0C5E-432B-A703-199D0F6BF641}" destId="{4CD70ABC-887E-479C-B89A-081516E9A357}" srcOrd="25" destOrd="0" presId="urn:microsoft.com/office/officeart/2005/8/layout/vList3#2"/>
    <dgm:cxn modelId="{082151D8-F57A-482C-9578-33DC4589FE3A}" type="presParOf" srcId="{B466137C-0C5E-432B-A703-199D0F6BF641}" destId="{AAFAD6F5-3B2C-4538-B005-E58054A5292D}" srcOrd="26" destOrd="0" presId="urn:microsoft.com/office/officeart/2005/8/layout/vList3#2"/>
    <dgm:cxn modelId="{62D5CF3C-9CE2-4CC9-8418-0D8B7FCA9560}" type="presParOf" srcId="{AAFAD6F5-3B2C-4538-B005-E58054A5292D}" destId="{3B204BB2-C585-4635-BDD0-0C8909C7353C}" srcOrd="0" destOrd="0" presId="urn:microsoft.com/office/officeart/2005/8/layout/vList3#2"/>
    <dgm:cxn modelId="{2DAF1E8F-9C55-4906-B39A-3BA2B0CCC1A8}" type="presParOf" srcId="{AAFAD6F5-3B2C-4538-B005-E58054A5292D}" destId="{0FDCFC34-4FAD-4967-8FD2-49653B2835D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E2521-8202-4109-8FEB-5D789D0BCDD2}">
      <dsp:nvSpPr>
        <dsp:cNvPr id="0" name=""/>
        <dsp:cNvSpPr/>
      </dsp:nvSpPr>
      <dsp:spPr>
        <a:xfrm rot="5400000">
          <a:off x="3340440" y="-124302"/>
          <a:ext cx="3714776" cy="48920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500" kern="1200" dirty="0" smtClean="0"/>
            <a:t>Criação de uma rede de partilha de informação/contactos constituída por um conjunto de organismos</a:t>
          </a:r>
          <a:endParaRPr lang="pt-PT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500" kern="1200" dirty="0" smtClean="0"/>
            <a:t>Promover a utilização segura da Internet atingindo o maior número de utilizadores possível</a:t>
          </a:r>
          <a:endParaRPr lang="pt-PT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500" kern="1200" dirty="0" smtClean="0"/>
            <a:t>Criação de um mecanismo de denúncia de conteúdos  ilegais ou nocivos</a:t>
          </a:r>
          <a:endParaRPr lang="pt-PT" sz="2500" kern="1200" dirty="0"/>
        </a:p>
      </dsp:txBody>
      <dsp:txXfrm rot="-5400000">
        <a:off x="2751791" y="645687"/>
        <a:ext cx="4710734" cy="3352096"/>
      </dsp:txXfrm>
    </dsp:sp>
    <dsp:sp modelId="{19CE8026-E97D-4337-8FDF-73BB29D45693}">
      <dsp:nvSpPr>
        <dsp:cNvPr id="0" name=""/>
        <dsp:cNvSpPr/>
      </dsp:nvSpPr>
      <dsp:spPr>
        <a:xfrm>
          <a:off x="0" y="0"/>
          <a:ext cx="2751791" cy="464347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000" kern="1200" dirty="0" smtClean="0"/>
            <a:t>Objectivos</a:t>
          </a:r>
          <a:endParaRPr lang="pt-PT" sz="4000" kern="1200" dirty="0"/>
        </a:p>
      </dsp:txBody>
      <dsp:txXfrm>
        <a:off x="134331" y="134331"/>
        <a:ext cx="2483129" cy="4374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98902-8707-4970-A202-B325F3451EA4}">
      <dsp:nvSpPr>
        <dsp:cNvPr id="0" name=""/>
        <dsp:cNvSpPr/>
      </dsp:nvSpPr>
      <dsp:spPr>
        <a:xfrm>
          <a:off x="0" y="0"/>
          <a:ext cx="4857750" cy="485775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52EADE-BD9C-4D78-94E5-E82E4B15FF8B}">
      <dsp:nvSpPr>
        <dsp:cNvPr id="0" name=""/>
        <dsp:cNvSpPr/>
      </dsp:nvSpPr>
      <dsp:spPr>
        <a:xfrm>
          <a:off x="2428875" y="0"/>
          <a:ext cx="5800725" cy="485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400" kern="1200" dirty="0" smtClean="0"/>
            <a:t>Pessoal com formação específica</a:t>
          </a:r>
          <a:endParaRPr lang="pt-PT" sz="3400" kern="1200" dirty="0"/>
        </a:p>
      </dsp:txBody>
      <dsp:txXfrm>
        <a:off x="2428875" y="0"/>
        <a:ext cx="5800725" cy="1457328"/>
      </dsp:txXfrm>
    </dsp:sp>
    <dsp:sp modelId="{52AAE437-975B-4E15-9239-B5BECF9C0AA2}">
      <dsp:nvSpPr>
        <dsp:cNvPr id="0" name=""/>
        <dsp:cNvSpPr/>
      </dsp:nvSpPr>
      <dsp:spPr>
        <a:xfrm>
          <a:off x="850107" y="1457328"/>
          <a:ext cx="3157534" cy="315753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AC6B00-A191-4113-A3C8-6FACDFC94396}">
      <dsp:nvSpPr>
        <dsp:cNvPr id="0" name=""/>
        <dsp:cNvSpPr/>
      </dsp:nvSpPr>
      <dsp:spPr>
        <a:xfrm>
          <a:off x="2428875" y="1457328"/>
          <a:ext cx="5800725" cy="31575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Canais eficiente e dedicados para a encaminhamento de denúncias</a:t>
          </a:r>
          <a:endParaRPr lang="pt-PT" sz="3400" kern="1200" dirty="0"/>
        </a:p>
      </dsp:txBody>
      <dsp:txXfrm>
        <a:off x="2428875" y="1457328"/>
        <a:ext cx="5800725" cy="1457323"/>
      </dsp:txXfrm>
    </dsp:sp>
    <dsp:sp modelId="{C24394FB-477F-4B34-B7EF-70E92B901DC5}">
      <dsp:nvSpPr>
        <dsp:cNvPr id="0" name=""/>
        <dsp:cNvSpPr/>
      </dsp:nvSpPr>
      <dsp:spPr>
        <a:xfrm>
          <a:off x="1700213" y="2914651"/>
          <a:ext cx="1457323" cy="145732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5DA2B9-65E3-40EB-9831-7F1E072E414D}">
      <dsp:nvSpPr>
        <dsp:cNvPr id="0" name=""/>
        <dsp:cNvSpPr/>
      </dsp:nvSpPr>
      <dsp:spPr>
        <a:xfrm>
          <a:off x="2428875" y="2914651"/>
          <a:ext cx="5800725" cy="1457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Rede Global</a:t>
          </a:r>
          <a:endParaRPr lang="pt-PT" sz="3400" kern="1200" dirty="0"/>
        </a:p>
      </dsp:txBody>
      <dsp:txXfrm>
        <a:off x="2428875" y="2914651"/>
        <a:ext cx="5800725" cy="14573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71F37-289E-4292-83F7-BF6C56A6488A}">
      <dsp:nvSpPr>
        <dsp:cNvPr id="0" name=""/>
        <dsp:cNvSpPr/>
      </dsp:nvSpPr>
      <dsp:spPr>
        <a:xfrm>
          <a:off x="4435" y="1964823"/>
          <a:ext cx="1808520" cy="1491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Determinação do Âmbito</a:t>
          </a: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Avaliação Jurídica</a:t>
          </a:r>
          <a:endParaRPr lang="pt-PT" sz="1400" kern="1200" dirty="0"/>
        </a:p>
      </dsp:txBody>
      <dsp:txXfrm>
        <a:off x="38762" y="1999150"/>
        <a:ext cx="1739866" cy="1103357"/>
      </dsp:txXfrm>
    </dsp:sp>
    <dsp:sp modelId="{D0E7CA83-1359-4A7D-8250-9AC8BD8BE90D}">
      <dsp:nvSpPr>
        <dsp:cNvPr id="0" name=""/>
        <dsp:cNvSpPr/>
      </dsp:nvSpPr>
      <dsp:spPr>
        <a:xfrm>
          <a:off x="1036773" y="2377542"/>
          <a:ext cx="1909586" cy="1909586"/>
        </a:xfrm>
        <a:prstGeom prst="leftCircularArrow">
          <a:avLst>
            <a:gd name="adj1" fmla="val 2713"/>
            <a:gd name="adj2" fmla="val 330431"/>
            <a:gd name="adj3" fmla="val 2105941"/>
            <a:gd name="adj4" fmla="val 9024489"/>
            <a:gd name="adj5" fmla="val 3165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378970-9902-4F25-B5A5-6373C69DD1CC}">
      <dsp:nvSpPr>
        <dsp:cNvPr id="0" name=""/>
        <dsp:cNvSpPr/>
      </dsp:nvSpPr>
      <dsp:spPr>
        <a:xfrm>
          <a:off x="406328" y="3136835"/>
          <a:ext cx="1607573" cy="6392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Triagem</a:t>
          </a:r>
          <a:endParaRPr lang="pt-PT" sz="1700" kern="1200" dirty="0"/>
        </a:p>
      </dsp:txBody>
      <dsp:txXfrm>
        <a:off x="425052" y="3155559"/>
        <a:ext cx="1570125" cy="601831"/>
      </dsp:txXfrm>
    </dsp:sp>
    <dsp:sp modelId="{C9A2D452-319B-48C5-B3EA-78B25C5E3FEE}">
      <dsp:nvSpPr>
        <dsp:cNvPr id="0" name=""/>
        <dsp:cNvSpPr/>
      </dsp:nvSpPr>
      <dsp:spPr>
        <a:xfrm>
          <a:off x="2260603" y="1964823"/>
          <a:ext cx="1808520" cy="1491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Rastreio Técnico</a:t>
          </a: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Registo de Dados</a:t>
          </a:r>
          <a:endParaRPr lang="pt-PT" sz="1400" kern="1200" dirty="0"/>
        </a:p>
      </dsp:txBody>
      <dsp:txXfrm>
        <a:off x="2294930" y="2318789"/>
        <a:ext cx="1739866" cy="1103357"/>
      </dsp:txXfrm>
    </dsp:sp>
    <dsp:sp modelId="{D4AC902D-BFD5-49CE-B1F6-E6F5D51FDBCD}">
      <dsp:nvSpPr>
        <dsp:cNvPr id="0" name=""/>
        <dsp:cNvSpPr/>
      </dsp:nvSpPr>
      <dsp:spPr>
        <a:xfrm>
          <a:off x="3277870" y="1075683"/>
          <a:ext cx="2140674" cy="2140674"/>
        </a:xfrm>
        <a:prstGeom prst="circularArrow">
          <a:avLst>
            <a:gd name="adj1" fmla="val 2420"/>
            <a:gd name="adj2" fmla="val 292762"/>
            <a:gd name="adj3" fmla="val 19531727"/>
            <a:gd name="adj4" fmla="val 12575511"/>
            <a:gd name="adj5" fmla="val 2823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E37ACE-45EF-498E-AA36-A7956672605E}">
      <dsp:nvSpPr>
        <dsp:cNvPr id="0" name=""/>
        <dsp:cNvSpPr/>
      </dsp:nvSpPr>
      <dsp:spPr>
        <a:xfrm>
          <a:off x="2662496" y="1645183"/>
          <a:ext cx="1607573" cy="6392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Tratamento</a:t>
          </a:r>
          <a:endParaRPr lang="pt-PT" sz="1700" kern="1200" dirty="0"/>
        </a:p>
      </dsp:txBody>
      <dsp:txXfrm>
        <a:off x="2681220" y="1663907"/>
        <a:ext cx="1570125" cy="601831"/>
      </dsp:txXfrm>
    </dsp:sp>
    <dsp:sp modelId="{36AB55F7-6E6A-4D98-85A4-E55C0464DD65}">
      <dsp:nvSpPr>
        <dsp:cNvPr id="0" name=""/>
        <dsp:cNvSpPr/>
      </dsp:nvSpPr>
      <dsp:spPr>
        <a:xfrm>
          <a:off x="4516771" y="1964823"/>
          <a:ext cx="1808520" cy="1491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Nacionais</a:t>
          </a:r>
          <a:endParaRPr lang="pt-PT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Forças Policiais</a:t>
          </a:r>
          <a:endParaRPr lang="pt-PT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err="1" smtClean="0"/>
            <a:t>ISPs</a:t>
          </a: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Estrangeiros</a:t>
          </a:r>
          <a:endParaRPr lang="pt-PT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Rede INHOPE</a:t>
          </a:r>
          <a:endParaRPr lang="pt-PT" sz="1400" kern="1200" dirty="0"/>
        </a:p>
      </dsp:txBody>
      <dsp:txXfrm>
        <a:off x="4551098" y="1999150"/>
        <a:ext cx="1739866" cy="1103357"/>
      </dsp:txXfrm>
    </dsp:sp>
    <dsp:sp modelId="{576C7230-D3E9-4F58-8137-F1B22965FD5E}">
      <dsp:nvSpPr>
        <dsp:cNvPr id="0" name=""/>
        <dsp:cNvSpPr/>
      </dsp:nvSpPr>
      <dsp:spPr>
        <a:xfrm>
          <a:off x="5549109" y="2377542"/>
          <a:ext cx="1909586" cy="1909586"/>
        </a:xfrm>
        <a:prstGeom prst="leftCircularArrow">
          <a:avLst>
            <a:gd name="adj1" fmla="val 2713"/>
            <a:gd name="adj2" fmla="val 330431"/>
            <a:gd name="adj3" fmla="val 2105941"/>
            <a:gd name="adj4" fmla="val 9024489"/>
            <a:gd name="adj5" fmla="val 3165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FF7200-A76A-46E0-A5F5-4B65C73E3F34}">
      <dsp:nvSpPr>
        <dsp:cNvPr id="0" name=""/>
        <dsp:cNvSpPr/>
      </dsp:nvSpPr>
      <dsp:spPr>
        <a:xfrm>
          <a:off x="4918664" y="3136835"/>
          <a:ext cx="1607573" cy="6392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Encaminhamento</a:t>
          </a:r>
          <a:endParaRPr lang="pt-PT" sz="1700" kern="1200" dirty="0"/>
        </a:p>
      </dsp:txBody>
      <dsp:txXfrm>
        <a:off x="4937388" y="3155559"/>
        <a:ext cx="1570125" cy="601831"/>
      </dsp:txXfrm>
    </dsp:sp>
    <dsp:sp modelId="{ECB1A65D-D6E4-43BD-A343-C4723E3A90E5}">
      <dsp:nvSpPr>
        <dsp:cNvPr id="0" name=""/>
        <dsp:cNvSpPr/>
      </dsp:nvSpPr>
      <dsp:spPr>
        <a:xfrm>
          <a:off x="6772939" y="1964823"/>
          <a:ext cx="1808520" cy="1491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Comunicar  resultados</a:t>
          </a:r>
          <a:endParaRPr lang="pt-PT" sz="1400" kern="1200" dirty="0"/>
        </a:p>
      </dsp:txBody>
      <dsp:txXfrm>
        <a:off x="6807266" y="2318789"/>
        <a:ext cx="1739866" cy="1103357"/>
      </dsp:txXfrm>
    </dsp:sp>
    <dsp:sp modelId="{A7CDA9A1-95C1-4FC0-93EB-28021E097FC1}">
      <dsp:nvSpPr>
        <dsp:cNvPr id="0" name=""/>
        <dsp:cNvSpPr/>
      </dsp:nvSpPr>
      <dsp:spPr>
        <a:xfrm>
          <a:off x="7174832" y="1645183"/>
          <a:ext cx="1607573" cy="6392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Informação</a:t>
          </a:r>
          <a:endParaRPr lang="pt-PT" sz="1700" kern="1200" dirty="0"/>
        </a:p>
      </dsp:txBody>
      <dsp:txXfrm>
        <a:off x="7193556" y="1663907"/>
        <a:ext cx="1570125" cy="601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F4E55-50F2-418C-AAF5-59A3C9B9BE9C}">
      <dsp:nvSpPr>
        <dsp:cNvPr id="0" name=""/>
        <dsp:cNvSpPr/>
      </dsp:nvSpPr>
      <dsp:spPr>
        <a:xfrm rot="10800000">
          <a:off x="421901" y="2318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Austrália</a:t>
          </a:r>
          <a:endParaRPr lang="pt-PT" sz="1200" kern="1200" dirty="0"/>
        </a:p>
      </dsp:txBody>
      <dsp:txXfrm rot="10800000">
        <a:off x="484827" y="2318"/>
        <a:ext cx="1362262" cy="251703"/>
      </dsp:txXfrm>
    </dsp:sp>
    <dsp:sp modelId="{3AF7871C-6E65-4F24-9049-F823F3E5C65C}">
      <dsp:nvSpPr>
        <dsp:cNvPr id="0" name=""/>
        <dsp:cNvSpPr/>
      </dsp:nvSpPr>
      <dsp:spPr>
        <a:xfrm>
          <a:off x="296049" y="2318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73837-4A4C-4030-82D4-101C5C56D58A}">
      <dsp:nvSpPr>
        <dsp:cNvPr id="0" name=""/>
        <dsp:cNvSpPr/>
      </dsp:nvSpPr>
      <dsp:spPr>
        <a:xfrm rot="10800000">
          <a:off x="421901" y="329158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Áustria</a:t>
          </a:r>
          <a:endParaRPr lang="pt-PT" sz="1200" kern="1200" dirty="0"/>
        </a:p>
      </dsp:txBody>
      <dsp:txXfrm rot="10800000">
        <a:off x="484827" y="329158"/>
        <a:ext cx="1362262" cy="251703"/>
      </dsp:txXfrm>
    </dsp:sp>
    <dsp:sp modelId="{54B0F9DB-9116-4F17-B0D2-F2CA3A8D89E1}">
      <dsp:nvSpPr>
        <dsp:cNvPr id="0" name=""/>
        <dsp:cNvSpPr/>
      </dsp:nvSpPr>
      <dsp:spPr>
        <a:xfrm>
          <a:off x="296049" y="329158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9A31F-552B-404F-AB3F-4F80ED0B9170}">
      <dsp:nvSpPr>
        <dsp:cNvPr id="0" name=""/>
        <dsp:cNvSpPr/>
      </dsp:nvSpPr>
      <dsp:spPr>
        <a:xfrm rot="10800000">
          <a:off x="421901" y="655997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Bélgica</a:t>
          </a:r>
          <a:endParaRPr lang="pt-PT" sz="1200" kern="1200" dirty="0"/>
        </a:p>
      </dsp:txBody>
      <dsp:txXfrm rot="10800000">
        <a:off x="484827" y="655997"/>
        <a:ext cx="1362262" cy="251703"/>
      </dsp:txXfrm>
    </dsp:sp>
    <dsp:sp modelId="{5A21EA69-C2EF-4F54-885D-F3D490DED94D}">
      <dsp:nvSpPr>
        <dsp:cNvPr id="0" name=""/>
        <dsp:cNvSpPr/>
      </dsp:nvSpPr>
      <dsp:spPr>
        <a:xfrm>
          <a:off x="296049" y="655997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37279-8EDF-482A-A264-CFE7F379108F}">
      <dsp:nvSpPr>
        <dsp:cNvPr id="0" name=""/>
        <dsp:cNvSpPr/>
      </dsp:nvSpPr>
      <dsp:spPr>
        <a:xfrm rot="10800000">
          <a:off x="421901" y="982836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Bulgária</a:t>
          </a:r>
          <a:endParaRPr lang="pt-PT" sz="1200" kern="1200" dirty="0"/>
        </a:p>
      </dsp:txBody>
      <dsp:txXfrm rot="10800000">
        <a:off x="484827" y="982836"/>
        <a:ext cx="1362262" cy="251703"/>
      </dsp:txXfrm>
    </dsp:sp>
    <dsp:sp modelId="{4E960367-7EF5-437E-BC63-99ED9ECF0E1C}">
      <dsp:nvSpPr>
        <dsp:cNvPr id="0" name=""/>
        <dsp:cNvSpPr/>
      </dsp:nvSpPr>
      <dsp:spPr>
        <a:xfrm>
          <a:off x="296049" y="982836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26F40-7551-4B41-A522-6CEC49AA3978}">
      <dsp:nvSpPr>
        <dsp:cNvPr id="0" name=""/>
        <dsp:cNvSpPr/>
      </dsp:nvSpPr>
      <dsp:spPr>
        <a:xfrm rot="10800000">
          <a:off x="421901" y="1309676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Canadá</a:t>
          </a:r>
          <a:endParaRPr lang="pt-PT" sz="1200" kern="1200" dirty="0"/>
        </a:p>
      </dsp:txBody>
      <dsp:txXfrm rot="10800000">
        <a:off x="484827" y="1309676"/>
        <a:ext cx="1362262" cy="251703"/>
      </dsp:txXfrm>
    </dsp:sp>
    <dsp:sp modelId="{5CE9E156-DC6F-432D-823B-E88F53E29CFF}">
      <dsp:nvSpPr>
        <dsp:cNvPr id="0" name=""/>
        <dsp:cNvSpPr/>
      </dsp:nvSpPr>
      <dsp:spPr>
        <a:xfrm>
          <a:off x="296049" y="1309676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CA431-F860-41E4-A279-6BD3B61ED234}">
      <dsp:nvSpPr>
        <dsp:cNvPr id="0" name=""/>
        <dsp:cNvSpPr/>
      </dsp:nvSpPr>
      <dsp:spPr>
        <a:xfrm rot="10800000">
          <a:off x="421901" y="1636515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Taiwan</a:t>
          </a:r>
          <a:endParaRPr lang="pt-PT" sz="1200" kern="1200" dirty="0"/>
        </a:p>
      </dsp:txBody>
      <dsp:txXfrm rot="10800000">
        <a:off x="484827" y="1636515"/>
        <a:ext cx="1362262" cy="251703"/>
      </dsp:txXfrm>
    </dsp:sp>
    <dsp:sp modelId="{A4FAE6C9-6B8B-4CFD-9247-BE510D7A7230}">
      <dsp:nvSpPr>
        <dsp:cNvPr id="0" name=""/>
        <dsp:cNvSpPr/>
      </dsp:nvSpPr>
      <dsp:spPr>
        <a:xfrm>
          <a:off x="296049" y="1636515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87B5D-83BA-4764-8E33-74EA757F825E}">
      <dsp:nvSpPr>
        <dsp:cNvPr id="0" name=""/>
        <dsp:cNvSpPr/>
      </dsp:nvSpPr>
      <dsp:spPr>
        <a:xfrm rot="10800000">
          <a:off x="421901" y="1963354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Chipre</a:t>
          </a:r>
          <a:endParaRPr lang="pt-PT" sz="1200" kern="1200" dirty="0"/>
        </a:p>
      </dsp:txBody>
      <dsp:txXfrm rot="10800000">
        <a:off x="484827" y="1963354"/>
        <a:ext cx="1362262" cy="251703"/>
      </dsp:txXfrm>
    </dsp:sp>
    <dsp:sp modelId="{3564F9D9-F384-4B77-B943-648EF68A66C2}">
      <dsp:nvSpPr>
        <dsp:cNvPr id="0" name=""/>
        <dsp:cNvSpPr/>
      </dsp:nvSpPr>
      <dsp:spPr>
        <a:xfrm>
          <a:off x="296049" y="1963354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DE8A4-3067-4F95-BD7B-ADC6BF1C564D}">
      <dsp:nvSpPr>
        <dsp:cNvPr id="0" name=""/>
        <dsp:cNvSpPr/>
      </dsp:nvSpPr>
      <dsp:spPr>
        <a:xfrm rot="10800000">
          <a:off x="421901" y="2290194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República Checa</a:t>
          </a:r>
          <a:endParaRPr lang="pt-PT" sz="1200" kern="1200" dirty="0"/>
        </a:p>
      </dsp:txBody>
      <dsp:txXfrm rot="10800000">
        <a:off x="484827" y="2290194"/>
        <a:ext cx="1362262" cy="251703"/>
      </dsp:txXfrm>
    </dsp:sp>
    <dsp:sp modelId="{8A05D1C9-D15B-4196-92AC-F359C7FD413C}">
      <dsp:nvSpPr>
        <dsp:cNvPr id="0" name=""/>
        <dsp:cNvSpPr/>
      </dsp:nvSpPr>
      <dsp:spPr>
        <a:xfrm>
          <a:off x="296049" y="2290194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1A4F8-9E24-46FE-AD9A-95B0C0E6B6EA}">
      <dsp:nvSpPr>
        <dsp:cNvPr id="0" name=""/>
        <dsp:cNvSpPr/>
      </dsp:nvSpPr>
      <dsp:spPr>
        <a:xfrm rot="10800000">
          <a:off x="421901" y="2617033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Dinamarca</a:t>
          </a:r>
          <a:endParaRPr lang="pt-PT" sz="1200" kern="1200" dirty="0"/>
        </a:p>
      </dsp:txBody>
      <dsp:txXfrm rot="10800000">
        <a:off x="484827" y="2617033"/>
        <a:ext cx="1362262" cy="251703"/>
      </dsp:txXfrm>
    </dsp:sp>
    <dsp:sp modelId="{D856523D-4590-4CC1-9E5D-CC7D7880764B}">
      <dsp:nvSpPr>
        <dsp:cNvPr id="0" name=""/>
        <dsp:cNvSpPr/>
      </dsp:nvSpPr>
      <dsp:spPr>
        <a:xfrm>
          <a:off x="296049" y="2617033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916F0-B3F0-4347-98EF-52AC97B931C2}">
      <dsp:nvSpPr>
        <dsp:cNvPr id="0" name=""/>
        <dsp:cNvSpPr/>
      </dsp:nvSpPr>
      <dsp:spPr>
        <a:xfrm rot="10800000">
          <a:off x="421901" y="2943872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Finlândia</a:t>
          </a:r>
          <a:endParaRPr lang="pt-PT" sz="1200" kern="1200" dirty="0"/>
        </a:p>
      </dsp:txBody>
      <dsp:txXfrm rot="10800000">
        <a:off x="484827" y="2943872"/>
        <a:ext cx="1362262" cy="251703"/>
      </dsp:txXfrm>
    </dsp:sp>
    <dsp:sp modelId="{5AD446AE-8E29-436D-A281-3D8AD3104DF7}">
      <dsp:nvSpPr>
        <dsp:cNvPr id="0" name=""/>
        <dsp:cNvSpPr/>
      </dsp:nvSpPr>
      <dsp:spPr>
        <a:xfrm>
          <a:off x="296049" y="2943872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CA869-A260-4B08-B226-00BEDFD3FB29}">
      <dsp:nvSpPr>
        <dsp:cNvPr id="0" name=""/>
        <dsp:cNvSpPr/>
      </dsp:nvSpPr>
      <dsp:spPr>
        <a:xfrm rot="10800000">
          <a:off x="421901" y="3270712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França</a:t>
          </a:r>
          <a:endParaRPr lang="pt-PT" sz="1200" kern="1200" dirty="0"/>
        </a:p>
      </dsp:txBody>
      <dsp:txXfrm rot="10800000">
        <a:off x="484827" y="3270712"/>
        <a:ext cx="1362262" cy="251703"/>
      </dsp:txXfrm>
    </dsp:sp>
    <dsp:sp modelId="{23E8686C-7C58-40A8-B4C5-2348D7E5CE40}">
      <dsp:nvSpPr>
        <dsp:cNvPr id="0" name=""/>
        <dsp:cNvSpPr/>
      </dsp:nvSpPr>
      <dsp:spPr>
        <a:xfrm>
          <a:off x="296049" y="3270712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AA80C-5F9D-41B3-94A1-F3D4DF8504A2}">
      <dsp:nvSpPr>
        <dsp:cNvPr id="0" name=""/>
        <dsp:cNvSpPr/>
      </dsp:nvSpPr>
      <dsp:spPr>
        <a:xfrm rot="10800000">
          <a:off x="421901" y="3597551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Alemanha</a:t>
          </a:r>
          <a:endParaRPr lang="pt-PT" sz="1200" kern="1200" dirty="0"/>
        </a:p>
      </dsp:txBody>
      <dsp:txXfrm rot="10800000">
        <a:off x="484827" y="3597551"/>
        <a:ext cx="1362262" cy="251703"/>
      </dsp:txXfrm>
    </dsp:sp>
    <dsp:sp modelId="{49F94E76-617F-426F-A6C4-5422723B5FFF}">
      <dsp:nvSpPr>
        <dsp:cNvPr id="0" name=""/>
        <dsp:cNvSpPr/>
      </dsp:nvSpPr>
      <dsp:spPr>
        <a:xfrm>
          <a:off x="296049" y="3597551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88180-0A33-4646-97B6-61DDB0C10FB3}">
      <dsp:nvSpPr>
        <dsp:cNvPr id="0" name=""/>
        <dsp:cNvSpPr/>
      </dsp:nvSpPr>
      <dsp:spPr>
        <a:xfrm rot="10800000">
          <a:off x="421901" y="3924390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Grécia</a:t>
          </a:r>
          <a:endParaRPr lang="pt-PT" sz="1200" kern="1200" dirty="0"/>
        </a:p>
      </dsp:txBody>
      <dsp:txXfrm rot="10800000">
        <a:off x="484827" y="3924390"/>
        <a:ext cx="1362262" cy="251703"/>
      </dsp:txXfrm>
    </dsp:sp>
    <dsp:sp modelId="{49AC13E3-1F08-4C66-8B82-FDEE2D6F2051}">
      <dsp:nvSpPr>
        <dsp:cNvPr id="0" name=""/>
        <dsp:cNvSpPr/>
      </dsp:nvSpPr>
      <dsp:spPr>
        <a:xfrm>
          <a:off x="296049" y="3924390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9FDAE-4779-4435-B5F3-B69573C1B626}">
      <dsp:nvSpPr>
        <dsp:cNvPr id="0" name=""/>
        <dsp:cNvSpPr/>
      </dsp:nvSpPr>
      <dsp:spPr>
        <a:xfrm rot="10800000">
          <a:off x="421901" y="4251229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Hungria</a:t>
          </a:r>
          <a:endParaRPr lang="pt-PT" sz="1200" kern="1200" dirty="0"/>
        </a:p>
      </dsp:txBody>
      <dsp:txXfrm rot="10800000">
        <a:off x="484827" y="4251229"/>
        <a:ext cx="1362262" cy="251703"/>
      </dsp:txXfrm>
    </dsp:sp>
    <dsp:sp modelId="{D62010BB-6019-4555-87ED-248B61CF0517}">
      <dsp:nvSpPr>
        <dsp:cNvPr id="0" name=""/>
        <dsp:cNvSpPr/>
      </dsp:nvSpPr>
      <dsp:spPr>
        <a:xfrm>
          <a:off x="296049" y="4251229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C9F72-63F0-49EE-BF6F-24B1F50D8D5E}">
      <dsp:nvSpPr>
        <dsp:cNvPr id="0" name=""/>
        <dsp:cNvSpPr/>
      </dsp:nvSpPr>
      <dsp:spPr>
        <a:xfrm rot="10800000">
          <a:off x="421901" y="4578069"/>
          <a:ext cx="1425188" cy="2517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99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Islândia</a:t>
          </a:r>
          <a:endParaRPr lang="pt-PT" sz="1200" kern="1200" dirty="0"/>
        </a:p>
      </dsp:txBody>
      <dsp:txXfrm rot="10800000">
        <a:off x="484827" y="4578069"/>
        <a:ext cx="1362262" cy="251703"/>
      </dsp:txXfrm>
    </dsp:sp>
    <dsp:sp modelId="{8B445699-22C2-4026-B36C-90D5726826F3}">
      <dsp:nvSpPr>
        <dsp:cNvPr id="0" name=""/>
        <dsp:cNvSpPr/>
      </dsp:nvSpPr>
      <dsp:spPr>
        <a:xfrm>
          <a:off x="296049" y="4578069"/>
          <a:ext cx="251703" cy="251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752B4-96B0-4114-AD4D-B34D17F3620D}">
      <dsp:nvSpPr>
        <dsp:cNvPr id="0" name=""/>
        <dsp:cNvSpPr/>
      </dsp:nvSpPr>
      <dsp:spPr>
        <a:xfrm rot="10800000">
          <a:off x="410041" y="395"/>
          <a:ext cx="1377681" cy="2521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80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Itália</a:t>
          </a:r>
          <a:endParaRPr lang="pt-PT" sz="1100" kern="1200" dirty="0"/>
        </a:p>
      </dsp:txBody>
      <dsp:txXfrm rot="10800000">
        <a:off x="473072" y="395"/>
        <a:ext cx="1314650" cy="252124"/>
      </dsp:txXfrm>
    </dsp:sp>
    <dsp:sp modelId="{37CD554B-B659-45FE-88B2-E61DE847A8D3}">
      <dsp:nvSpPr>
        <dsp:cNvPr id="0" name=""/>
        <dsp:cNvSpPr/>
      </dsp:nvSpPr>
      <dsp:spPr>
        <a:xfrm>
          <a:off x="283978" y="395"/>
          <a:ext cx="252124" cy="2521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75856-40A7-456B-9AA7-CE46A5BF7383}">
      <dsp:nvSpPr>
        <dsp:cNvPr id="0" name=""/>
        <dsp:cNvSpPr/>
      </dsp:nvSpPr>
      <dsp:spPr>
        <a:xfrm rot="10800000">
          <a:off x="410041" y="327780"/>
          <a:ext cx="1377681" cy="2521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80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Japão</a:t>
          </a:r>
          <a:endParaRPr lang="pt-PT" sz="1100" kern="1200" dirty="0"/>
        </a:p>
      </dsp:txBody>
      <dsp:txXfrm rot="10800000">
        <a:off x="473072" y="327780"/>
        <a:ext cx="1314650" cy="252124"/>
      </dsp:txXfrm>
    </dsp:sp>
    <dsp:sp modelId="{8218C0A1-EE4F-4FD1-835E-5DB0F3941923}">
      <dsp:nvSpPr>
        <dsp:cNvPr id="0" name=""/>
        <dsp:cNvSpPr/>
      </dsp:nvSpPr>
      <dsp:spPr>
        <a:xfrm>
          <a:off x="283978" y="327780"/>
          <a:ext cx="252124" cy="2521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1E7CF-2143-4BE0-AF1F-BE7A9A4C310D}">
      <dsp:nvSpPr>
        <dsp:cNvPr id="0" name=""/>
        <dsp:cNvSpPr/>
      </dsp:nvSpPr>
      <dsp:spPr>
        <a:xfrm rot="10800000">
          <a:off x="410041" y="655166"/>
          <a:ext cx="1377681" cy="2521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80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Letónia</a:t>
          </a:r>
          <a:endParaRPr lang="pt-PT" sz="1100" kern="1200" dirty="0"/>
        </a:p>
      </dsp:txBody>
      <dsp:txXfrm rot="10800000">
        <a:off x="473072" y="655166"/>
        <a:ext cx="1314650" cy="252124"/>
      </dsp:txXfrm>
    </dsp:sp>
    <dsp:sp modelId="{64E4A319-5742-4EE5-9C7B-9D48C40A76BA}">
      <dsp:nvSpPr>
        <dsp:cNvPr id="0" name=""/>
        <dsp:cNvSpPr/>
      </dsp:nvSpPr>
      <dsp:spPr>
        <a:xfrm>
          <a:off x="283978" y="655166"/>
          <a:ext cx="252124" cy="2521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EF107-8370-4B55-98CF-8B0F23E22B88}">
      <dsp:nvSpPr>
        <dsp:cNvPr id="0" name=""/>
        <dsp:cNvSpPr/>
      </dsp:nvSpPr>
      <dsp:spPr>
        <a:xfrm rot="10800000">
          <a:off x="410041" y="982551"/>
          <a:ext cx="1377681" cy="2521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80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Lituânia</a:t>
          </a:r>
          <a:endParaRPr lang="pt-PT" sz="1100" kern="1200" dirty="0"/>
        </a:p>
      </dsp:txBody>
      <dsp:txXfrm rot="10800000">
        <a:off x="473072" y="982551"/>
        <a:ext cx="1314650" cy="252124"/>
      </dsp:txXfrm>
    </dsp:sp>
    <dsp:sp modelId="{AE9D6644-446E-45DC-B3E8-FD54EA9215AF}">
      <dsp:nvSpPr>
        <dsp:cNvPr id="0" name=""/>
        <dsp:cNvSpPr/>
      </dsp:nvSpPr>
      <dsp:spPr>
        <a:xfrm>
          <a:off x="283978" y="982551"/>
          <a:ext cx="252124" cy="2521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83659-7782-4498-B558-05438A15D405}">
      <dsp:nvSpPr>
        <dsp:cNvPr id="0" name=""/>
        <dsp:cNvSpPr/>
      </dsp:nvSpPr>
      <dsp:spPr>
        <a:xfrm rot="10800000">
          <a:off x="410041" y="1309937"/>
          <a:ext cx="1377681" cy="2521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80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Luxemburgo</a:t>
          </a:r>
          <a:endParaRPr lang="pt-PT" sz="1100" kern="1200" dirty="0"/>
        </a:p>
      </dsp:txBody>
      <dsp:txXfrm rot="10800000">
        <a:off x="473072" y="1309937"/>
        <a:ext cx="1314650" cy="252124"/>
      </dsp:txXfrm>
    </dsp:sp>
    <dsp:sp modelId="{82B77251-D5DD-4F6E-95CB-3986FC85C50A}">
      <dsp:nvSpPr>
        <dsp:cNvPr id="0" name=""/>
        <dsp:cNvSpPr/>
      </dsp:nvSpPr>
      <dsp:spPr>
        <a:xfrm>
          <a:off x="283978" y="1309937"/>
          <a:ext cx="252124" cy="2521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48024-8E06-4C11-B2D8-83CC04525D2B}">
      <dsp:nvSpPr>
        <dsp:cNvPr id="0" name=""/>
        <dsp:cNvSpPr/>
      </dsp:nvSpPr>
      <dsp:spPr>
        <a:xfrm rot="10800000">
          <a:off x="410041" y="1637322"/>
          <a:ext cx="1377681" cy="2521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80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Malta</a:t>
          </a:r>
          <a:endParaRPr lang="pt-PT" sz="1100" kern="1200" dirty="0"/>
        </a:p>
      </dsp:txBody>
      <dsp:txXfrm rot="10800000">
        <a:off x="473072" y="1637322"/>
        <a:ext cx="1314650" cy="252124"/>
      </dsp:txXfrm>
    </dsp:sp>
    <dsp:sp modelId="{ED601503-1C3D-4A24-A64A-7730E802E657}">
      <dsp:nvSpPr>
        <dsp:cNvPr id="0" name=""/>
        <dsp:cNvSpPr/>
      </dsp:nvSpPr>
      <dsp:spPr>
        <a:xfrm>
          <a:off x="283978" y="1637322"/>
          <a:ext cx="252124" cy="2521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78E66-6BDE-4F56-BA47-0D192B14725F}">
      <dsp:nvSpPr>
        <dsp:cNvPr id="0" name=""/>
        <dsp:cNvSpPr/>
      </dsp:nvSpPr>
      <dsp:spPr>
        <a:xfrm rot="10800000">
          <a:off x="410041" y="1964708"/>
          <a:ext cx="1377681" cy="2521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80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Holanda</a:t>
          </a:r>
          <a:endParaRPr lang="pt-PT" sz="1100" kern="1200" dirty="0"/>
        </a:p>
      </dsp:txBody>
      <dsp:txXfrm rot="10800000">
        <a:off x="473072" y="1964708"/>
        <a:ext cx="1314650" cy="252124"/>
      </dsp:txXfrm>
    </dsp:sp>
    <dsp:sp modelId="{70DC979E-C563-4097-A8FE-D0D7B72A1428}">
      <dsp:nvSpPr>
        <dsp:cNvPr id="0" name=""/>
        <dsp:cNvSpPr/>
      </dsp:nvSpPr>
      <dsp:spPr>
        <a:xfrm>
          <a:off x="283978" y="1964708"/>
          <a:ext cx="252124" cy="2521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D2AA3-6828-4550-B81D-0E4F81CECA37}">
      <dsp:nvSpPr>
        <dsp:cNvPr id="0" name=""/>
        <dsp:cNvSpPr/>
      </dsp:nvSpPr>
      <dsp:spPr>
        <a:xfrm rot="10800000">
          <a:off x="410041" y="2292094"/>
          <a:ext cx="1377681" cy="2521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80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Polónia</a:t>
          </a:r>
          <a:endParaRPr lang="pt-PT" sz="1100" kern="1200" dirty="0"/>
        </a:p>
      </dsp:txBody>
      <dsp:txXfrm rot="10800000">
        <a:off x="473072" y="2292094"/>
        <a:ext cx="1314650" cy="252124"/>
      </dsp:txXfrm>
    </dsp:sp>
    <dsp:sp modelId="{47C31A0D-D630-40AF-B10E-147D931161E7}">
      <dsp:nvSpPr>
        <dsp:cNvPr id="0" name=""/>
        <dsp:cNvSpPr/>
      </dsp:nvSpPr>
      <dsp:spPr>
        <a:xfrm>
          <a:off x="283978" y="2292094"/>
          <a:ext cx="252124" cy="2521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5EBA0-C4BA-4031-9C3D-5B1A18D7F4D4}">
      <dsp:nvSpPr>
        <dsp:cNvPr id="0" name=""/>
        <dsp:cNvSpPr/>
      </dsp:nvSpPr>
      <dsp:spPr>
        <a:xfrm rot="10800000">
          <a:off x="410041" y="2619479"/>
          <a:ext cx="1377681" cy="2521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80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Portugal</a:t>
          </a:r>
          <a:endParaRPr lang="pt-PT" sz="1100" kern="1200" dirty="0"/>
        </a:p>
      </dsp:txBody>
      <dsp:txXfrm rot="10800000">
        <a:off x="473072" y="2619479"/>
        <a:ext cx="1314650" cy="252124"/>
      </dsp:txXfrm>
    </dsp:sp>
    <dsp:sp modelId="{D1A13071-27F5-4CD7-A6FA-D14F7EFAA1E5}">
      <dsp:nvSpPr>
        <dsp:cNvPr id="0" name=""/>
        <dsp:cNvSpPr/>
      </dsp:nvSpPr>
      <dsp:spPr>
        <a:xfrm>
          <a:off x="283978" y="2619479"/>
          <a:ext cx="252124" cy="2521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EB009-CB19-45CA-8943-CD166090D466}">
      <dsp:nvSpPr>
        <dsp:cNvPr id="0" name=""/>
        <dsp:cNvSpPr/>
      </dsp:nvSpPr>
      <dsp:spPr>
        <a:xfrm rot="10800000">
          <a:off x="410041" y="2946865"/>
          <a:ext cx="1377681" cy="2521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80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Eslovénia</a:t>
          </a:r>
          <a:endParaRPr lang="pt-PT" sz="1100" kern="1200" dirty="0"/>
        </a:p>
      </dsp:txBody>
      <dsp:txXfrm rot="10800000">
        <a:off x="473072" y="2946865"/>
        <a:ext cx="1314650" cy="252124"/>
      </dsp:txXfrm>
    </dsp:sp>
    <dsp:sp modelId="{2667F6C2-1E3C-45B3-8BDD-4B9B776115F9}">
      <dsp:nvSpPr>
        <dsp:cNvPr id="0" name=""/>
        <dsp:cNvSpPr/>
      </dsp:nvSpPr>
      <dsp:spPr>
        <a:xfrm>
          <a:off x="283978" y="2946865"/>
          <a:ext cx="252124" cy="2521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5AF85-9847-4C22-8520-39A00030E8E5}">
      <dsp:nvSpPr>
        <dsp:cNvPr id="0" name=""/>
        <dsp:cNvSpPr/>
      </dsp:nvSpPr>
      <dsp:spPr>
        <a:xfrm rot="10800000">
          <a:off x="410041" y="3274250"/>
          <a:ext cx="1377681" cy="2521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80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Coreia do Sul</a:t>
          </a:r>
          <a:endParaRPr lang="pt-PT" sz="1100" kern="1200" dirty="0"/>
        </a:p>
      </dsp:txBody>
      <dsp:txXfrm rot="10800000">
        <a:off x="473072" y="3274250"/>
        <a:ext cx="1314650" cy="252124"/>
      </dsp:txXfrm>
    </dsp:sp>
    <dsp:sp modelId="{5E4C9E41-F3C2-441B-9DB4-05D3427A2DF3}">
      <dsp:nvSpPr>
        <dsp:cNvPr id="0" name=""/>
        <dsp:cNvSpPr/>
      </dsp:nvSpPr>
      <dsp:spPr>
        <a:xfrm>
          <a:off x="283978" y="3274250"/>
          <a:ext cx="252124" cy="2521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33A73-CD08-4D15-91F0-31A2F92C385E}">
      <dsp:nvSpPr>
        <dsp:cNvPr id="0" name=""/>
        <dsp:cNvSpPr/>
      </dsp:nvSpPr>
      <dsp:spPr>
        <a:xfrm rot="10800000">
          <a:off x="410041" y="3601636"/>
          <a:ext cx="1377681" cy="2521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80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Espanha</a:t>
          </a:r>
          <a:endParaRPr lang="pt-PT" sz="1100" kern="1200" dirty="0"/>
        </a:p>
      </dsp:txBody>
      <dsp:txXfrm rot="10800000">
        <a:off x="473072" y="3601636"/>
        <a:ext cx="1314650" cy="252124"/>
      </dsp:txXfrm>
    </dsp:sp>
    <dsp:sp modelId="{58E60198-52C6-42AA-9245-F01AB56A5B93}">
      <dsp:nvSpPr>
        <dsp:cNvPr id="0" name=""/>
        <dsp:cNvSpPr/>
      </dsp:nvSpPr>
      <dsp:spPr>
        <a:xfrm>
          <a:off x="283978" y="3601636"/>
          <a:ext cx="252124" cy="2521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CDFEB-E4BE-4392-8D5B-E84820F4D40D}">
      <dsp:nvSpPr>
        <dsp:cNvPr id="0" name=""/>
        <dsp:cNvSpPr/>
      </dsp:nvSpPr>
      <dsp:spPr>
        <a:xfrm rot="10800000">
          <a:off x="410041" y="3929021"/>
          <a:ext cx="1377681" cy="2521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80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Reino Unido</a:t>
          </a:r>
          <a:endParaRPr lang="pt-PT" sz="1100" kern="1200" dirty="0"/>
        </a:p>
      </dsp:txBody>
      <dsp:txXfrm rot="10800000">
        <a:off x="473072" y="3929021"/>
        <a:ext cx="1314650" cy="252124"/>
      </dsp:txXfrm>
    </dsp:sp>
    <dsp:sp modelId="{D698CE85-DB51-4BF7-BCF1-528F884EFE90}">
      <dsp:nvSpPr>
        <dsp:cNvPr id="0" name=""/>
        <dsp:cNvSpPr/>
      </dsp:nvSpPr>
      <dsp:spPr>
        <a:xfrm>
          <a:off x="283978" y="3929021"/>
          <a:ext cx="252124" cy="2521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CFC34-4FAD-4967-8FD2-49653B2835DD}">
      <dsp:nvSpPr>
        <dsp:cNvPr id="0" name=""/>
        <dsp:cNvSpPr/>
      </dsp:nvSpPr>
      <dsp:spPr>
        <a:xfrm rot="10800000">
          <a:off x="410041" y="4256407"/>
          <a:ext cx="1377681" cy="2521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80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Estados Unidos</a:t>
          </a:r>
          <a:endParaRPr lang="pt-PT" sz="1100" kern="1200" dirty="0"/>
        </a:p>
      </dsp:txBody>
      <dsp:txXfrm rot="10800000">
        <a:off x="473072" y="4256407"/>
        <a:ext cx="1314650" cy="252124"/>
      </dsp:txXfrm>
    </dsp:sp>
    <dsp:sp modelId="{3B204BB2-C585-4635-BDD0-0C8909C7353C}">
      <dsp:nvSpPr>
        <dsp:cNvPr id="0" name=""/>
        <dsp:cNvSpPr/>
      </dsp:nvSpPr>
      <dsp:spPr>
        <a:xfrm>
          <a:off x="283978" y="4256407"/>
          <a:ext cx="252124" cy="2521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3E4DDC3-039A-472C-BF70-144766526B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8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F8C4ACE-13BE-4E8A-9814-6AE6A6A8F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62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1FE7F-DE2A-4C57-A445-C2780E268FBD}" type="slidenum">
              <a:rPr lang="en-US"/>
              <a:pPr/>
              <a:t>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Em PIP</a:t>
            </a:r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BC99A-A21F-4F5A-BF9B-D44F270B0820}" type="slidenum">
              <a:rPr lang="en-US"/>
              <a:pPr/>
              <a:t>24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AB14B-79A3-4386-B9CB-E9D6C7CAD493}" type="slidenum">
              <a:rPr lang="en-US"/>
              <a:pPr/>
              <a:t>25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C7C51-1A28-44B3-B1EE-B86CC6F0751B}" type="slidenum">
              <a:rPr lang="en-US"/>
              <a:pPr/>
              <a:t>26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B1852-D4A1-45B6-91C3-B25921B4D91D}" type="slidenum">
              <a:rPr lang="en-US"/>
              <a:pPr/>
              <a:t>27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63057-7B65-4234-AF9F-751DD0E43C23}" type="slidenum">
              <a:rPr lang="en-US"/>
              <a:pPr/>
              <a:t>28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Em PIP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C4ACE-13BE-4E8A-9814-6AE6A6A8FDA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Em PIP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C4ACE-13BE-4E8A-9814-6AE6A6A8FDA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Em PIP</a:t>
            </a:r>
          </a:p>
          <a:p>
            <a:endParaRPr lang="pt-PT" dirty="0" smtClean="0"/>
          </a:p>
          <a:p>
            <a:r>
              <a:rPr lang="pt-PT" dirty="0" smtClean="0"/>
              <a:t>Activar as Animações (momentos assinalados a “</a:t>
            </a:r>
            <a:r>
              <a:rPr lang="pt-PT" dirty="0" err="1" smtClean="0"/>
              <a:t>bold</a:t>
            </a:r>
            <a:r>
              <a:rPr lang="pt-PT" dirty="0" smtClean="0"/>
              <a:t>” no </a:t>
            </a:r>
            <a:r>
              <a:rPr lang="pt-PT" dirty="0" err="1" smtClean="0"/>
              <a:t>doc</a:t>
            </a:r>
            <a:r>
              <a:rPr lang="pt-PT" dirty="0" smtClean="0"/>
              <a:t>. “guião”, após</a:t>
            </a:r>
            <a:r>
              <a:rPr lang="pt-PT" baseline="0" dirty="0" smtClean="0"/>
              <a:t> o título “(PPT-p4) – PIP”</a:t>
            </a:r>
            <a:r>
              <a:rPr lang="pt-PT" dirty="0" smtClean="0"/>
              <a:t>):</a:t>
            </a:r>
          </a:p>
          <a:p>
            <a:r>
              <a:rPr lang="pt-PT" dirty="0" smtClean="0"/>
              <a:t>	1º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click</a:t>
            </a:r>
            <a:r>
              <a:rPr lang="pt-PT" baseline="0" dirty="0" smtClean="0"/>
              <a:t> em “Começa então a fase de Triagem”;</a:t>
            </a:r>
          </a:p>
          <a:p>
            <a:r>
              <a:rPr lang="pt-PT" baseline="0" dirty="0" smtClean="0"/>
              <a:t>	2º </a:t>
            </a:r>
            <a:r>
              <a:rPr lang="pt-PT" baseline="0" dirty="0" err="1" smtClean="0"/>
              <a:t>click</a:t>
            </a:r>
            <a:r>
              <a:rPr lang="pt-PT" baseline="0" dirty="0" smtClean="0"/>
              <a:t> em “Se se trata de uma denúncia dentro do âmbito do serviço”;</a:t>
            </a:r>
          </a:p>
          <a:p>
            <a:r>
              <a:rPr lang="pt-PT" baseline="0" dirty="0" smtClean="0"/>
              <a:t>	3º </a:t>
            </a:r>
            <a:r>
              <a:rPr lang="pt-PT" baseline="0" dirty="0" err="1" smtClean="0"/>
              <a:t>click</a:t>
            </a:r>
            <a:r>
              <a:rPr lang="pt-PT" baseline="0" dirty="0" smtClean="0"/>
              <a:t> em “Se a denúncia passar a fase de triagem(…)”</a:t>
            </a:r>
          </a:p>
          <a:p>
            <a:r>
              <a:rPr lang="pt-PT" baseline="0" dirty="0" smtClean="0"/>
              <a:t>	4º </a:t>
            </a:r>
            <a:r>
              <a:rPr lang="pt-PT" baseline="0" dirty="0" err="1" smtClean="0"/>
              <a:t>click</a:t>
            </a:r>
            <a:r>
              <a:rPr lang="pt-PT" baseline="0" dirty="0" smtClean="0"/>
              <a:t> em “Do resultado desse rastreio determinar-se-á:”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C4ACE-13BE-4E8A-9814-6AE6A6A8FDA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Em </a:t>
            </a:r>
            <a:r>
              <a:rPr lang="pt-PT" dirty="0" err="1" smtClean="0"/>
              <a:t>FullScreen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C4ACE-13BE-4E8A-9814-6AE6A6A8FDA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Em PIP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C4ACE-13BE-4E8A-9814-6AE6A6A8FDA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6EE11-85C8-4BCB-879A-17B0B87C77BC}" type="slidenum">
              <a:rPr lang="en-US"/>
              <a:pPr/>
              <a:t>16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3F2FA-B06E-40A6-8C30-3511E4F52ACC}" type="slidenum">
              <a:rPr lang="en-US"/>
              <a:pPr/>
              <a:t>17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22077-8960-4898-AE3E-1EA528A0E297}" type="slidenum">
              <a:rPr lang="en-US"/>
              <a:pPr/>
              <a:t>18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70558-2A04-4944-95B9-5C466D3E0605}" type="slidenum">
              <a:rPr lang="en-US"/>
              <a:pPr/>
              <a:t>19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89F54-836C-4740-8CB4-276EDB19FBA6}" type="slidenum">
              <a:rPr lang="en-US"/>
              <a:pPr/>
              <a:t>20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6EA71-D9D6-4F43-8BE9-B679D051F401}" type="slidenum">
              <a:rPr lang="en-US"/>
              <a:pPr/>
              <a:t>21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E247E-CA81-4B66-9CF5-609F3575AE81}" type="slidenum">
              <a:rPr lang="en-US"/>
              <a:pPr/>
              <a:t>22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E9906-BBD4-46A9-B30A-B695DD498F4C}" type="slidenum">
              <a:rPr lang="en-US"/>
              <a:pPr/>
              <a:t>23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74" name="Picture 42" descr="kap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sp>
        <p:nvSpPr>
          <p:cNvPr id="44059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3284538"/>
            <a:ext cx="7772400" cy="647700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pt-PT"/>
              <a:t>&lt;Título&gt;</a:t>
            </a:r>
            <a:endParaRPr lang="en-US"/>
          </a:p>
        </p:txBody>
      </p:sp>
      <p:sp>
        <p:nvSpPr>
          <p:cNvPr id="44060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4078288"/>
            <a:ext cx="7775575" cy="503237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4D4D4D"/>
                </a:solidFill>
              </a:defRPr>
            </a:lvl1pPr>
          </a:lstStyle>
          <a:p>
            <a:r>
              <a:rPr lang="pt-PT"/>
              <a:t>&lt;Autor&gt;</a:t>
            </a:r>
          </a:p>
        </p:txBody>
      </p:sp>
      <p:sp>
        <p:nvSpPr>
          <p:cNvPr id="44065" name="Rectangle 3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1B3E67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B1B94-C9B0-4F9A-AEAF-CD40A5EDF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5475" y="0"/>
            <a:ext cx="216852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354762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AE407-5C18-47A6-A83F-2E7A649250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C9659-7630-403E-9A0F-3C88C2914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BF3C9-2730-40D1-9DDE-3A713215C5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34CC4-B0EB-480C-842B-58A0D62AAE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F74F-06B7-4E82-B296-6B095CB63C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B4190-3D3F-4FFD-AD35-6AC99FA5F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54AF-A464-4B14-8683-365D0F3B9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CE5E0-02D3-4596-B084-2188737753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ACA0E-5F99-4C75-8014-144497CED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2" name="Picture 14" descr="one copy_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311525" y="0"/>
            <a:ext cx="58324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597650"/>
            <a:ext cx="21336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5313" y="6605588"/>
            <a:ext cx="28956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64313" y="6605588"/>
            <a:ext cx="21336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fld id="{BEE81017-71CC-4A7B-A83D-AE6D23BFFC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Garamond" pitchFamily="2" charset="0"/>
        </a:defRPr>
      </a:lvl2pPr>
      <a:lvl3pPr algn="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Garamond" pitchFamily="2" charset="0"/>
        </a:defRPr>
      </a:lvl3pPr>
      <a:lvl4pPr algn="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Garamond" pitchFamily="2" charset="0"/>
        </a:defRPr>
      </a:lvl4pPr>
      <a:lvl5pPr algn="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Garamond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Garamond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Garamond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Garamond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Garamond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nhaalerta.internetsegura.p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mailto:geral@internetsegura.pt" TargetMode="External"/><Relationship Id="rId3" Type="http://schemas.openxmlformats.org/officeDocument/2006/relationships/hyperlink" Target="http://www.fccn.pt/" TargetMode="External"/><Relationship Id="rId7" Type="http://schemas.openxmlformats.org/officeDocument/2006/relationships/hyperlink" Target="http://www.inhope.org/" TargetMode="External"/><Relationship Id="rId2" Type="http://schemas.openxmlformats.org/officeDocument/2006/relationships/hyperlink" Target="http://linhaalerta.internetsegura.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ferinternet.org/" TargetMode="External"/><Relationship Id="rId5" Type="http://schemas.openxmlformats.org/officeDocument/2006/relationships/hyperlink" Target="http://www.seguranet.pt/" TargetMode="External"/><Relationship Id="rId4" Type="http://schemas.openxmlformats.org/officeDocument/2006/relationships/hyperlink" Target="http://www.fct.p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804025" y="47910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t-PT" sz="1800" dirty="0"/>
              <a:t>  </a:t>
            </a:r>
            <a:endParaRPr lang="pt-PT" sz="1800" dirty="0">
              <a:solidFill>
                <a:srgbClr val="4D4D4D"/>
              </a:solidFill>
            </a:endParaRPr>
          </a:p>
        </p:txBody>
      </p:sp>
      <p:pic>
        <p:nvPicPr>
          <p:cNvPr id="9" name="Picture 8" descr="Image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286124"/>
            <a:ext cx="4166979" cy="13573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8662" y="5072074"/>
            <a:ext cx="72866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http://linhaalerta.internetsegura.pt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Outra frase importante...	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dirty="0" smtClean="0"/>
              <a:t>“ O vosso namorado de hoje pode já não ser o vosso namorado amanhã...”</a:t>
            </a:r>
          </a:p>
          <a:p>
            <a:endParaRPr lang="pt-PT" dirty="0"/>
          </a:p>
          <a:p>
            <a:endParaRPr lang="pt-PT" dirty="0" smtClean="0"/>
          </a:p>
          <a:p>
            <a:r>
              <a:rPr lang="pt-PT" dirty="0" smtClean="0"/>
              <a:t>Por isso... Cuidado com os vídeos e as fotografias...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58CD-4913-4023-9DAE-69D3272CBCA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000" dirty="0" smtClean="0"/>
              <a:t>Um perigo especial dirigido aos mais novos...</a:t>
            </a:r>
            <a:endParaRPr lang="pt-PT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Predadores online</a:t>
            </a:r>
          </a:p>
          <a:p>
            <a:endParaRPr lang="pt-PT" dirty="0"/>
          </a:p>
          <a:p>
            <a:r>
              <a:rPr lang="pt-PT" dirty="0" smtClean="0"/>
              <a:t>‘</a:t>
            </a:r>
            <a:r>
              <a:rPr lang="pt-PT" i="1" dirty="0" smtClean="0"/>
              <a:t>Grooming</a:t>
            </a:r>
            <a:r>
              <a:rPr lang="pt-PT" dirty="0" smtClean="0"/>
              <a:t>’</a:t>
            </a:r>
          </a:p>
          <a:p>
            <a:r>
              <a:rPr lang="pt-PT" dirty="0" smtClean="0"/>
              <a:t>Tentam ganhar a confiança de menores através de manipulação e reforço positivo</a:t>
            </a:r>
          </a:p>
          <a:p>
            <a:endParaRPr lang="pt-PT" dirty="0"/>
          </a:p>
          <a:p>
            <a:r>
              <a:rPr lang="pt-PT" dirty="0" smtClean="0"/>
              <a:t>“O predador sexual é sempre a pessoa mais simpática</a:t>
            </a:r>
            <a:r>
              <a:rPr lang="pt-PT" dirty="0"/>
              <a:t> </a:t>
            </a:r>
            <a:r>
              <a:rPr lang="pt-PT" dirty="0" smtClean="0"/>
              <a:t>que uma criança encontra online”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A intenção é levar o jovem ao contacto ‘offline’ e daí à prática de relações sexuais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58CD-4913-4023-9DAE-69D3272CBCA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Qual a estratégia do predador?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Jovens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adolescentes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têm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desejos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libertação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2400" dirty="0"/>
              <a:t> </a:t>
            </a:r>
            <a:r>
              <a:rPr lang="en-US" sz="2400" dirty="0" err="1" smtClean="0"/>
              <a:t>relação</a:t>
            </a:r>
            <a:r>
              <a:rPr lang="en-US" sz="2400" dirty="0" smtClean="0"/>
              <a:t> à </a:t>
            </a:r>
            <a:r>
              <a:rPr lang="en-US" sz="2400" dirty="0" err="1" smtClean="0"/>
              <a:t>autoridade</a:t>
            </a:r>
            <a:r>
              <a:rPr lang="en-US" sz="2400" dirty="0" smtClean="0"/>
              <a:t> dos </a:t>
            </a:r>
            <a:r>
              <a:rPr lang="en-US" sz="2400" dirty="0" err="1" smtClean="0"/>
              <a:t>pais</a:t>
            </a:r>
            <a:endParaRPr lang="en-US" sz="2400" dirty="0" smtClean="0"/>
          </a:p>
          <a:p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são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também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inexperientes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ingénuos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relação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intenções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alguns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adultos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predadores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sexuais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aproveitam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destas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características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pois</a:t>
            </a:r>
            <a:r>
              <a:rPr lang="en-US" sz="2000" dirty="0" smtClean="0"/>
              <a:t>, </a:t>
            </a:r>
            <a:r>
              <a:rPr lang="en-US" sz="2000" dirty="0" err="1" smtClean="0"/>
              <a:t>eu</a:t>
            </a:r>
            <a:r>
              <a:rPr lang="en-US" sz="2000" dirty="0" smtClean="0"/>
              <a:t> </a:t>
            </a:r>
            <a:r>
              <a:rPr lang="en-US" sz="2000" dirty="0" err="1" smtClean="0"/>
              <a:t>sei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teus</a:t>
            </a:r>
            <a:r>
              <a:rPr lang="en-US" sz="2000" dirty="0" smtClean="0"/>
              <a:t> </a:t>
            </a:r>
            <a:r>
              <a:rPr lang="en-US" sz="2000" dirty="0" err="1" smtClean="0"/>
              <a:t>pais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compreendem</a:t>
            </a:r>
            <a:r>
              <a:rPr lang="en-US" sz="2000" dirty="0" smtClean="0"/>
              <a:t> e a culpa é deles”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comigo</a:t>
            </a:r>
            <a:r>
              <a:rPr lang="en-US" sz="2000" dirty="0" smtClean="0"/>
              <a:t> tens </a:t>
            </a:r>
            <a:r>
              <a:rPr lang="en-US" sz="2000" dirty="0" err="1" smtClean="0"/>
              <a:t>sempre</a:t>
            </a:r>
            <a:r>
              <a:rPr lang="en-US" sz="2000" dirty="0" smtClean="0"/>
              <a:t> um amigo com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podes</a:t>
            </a:r>
            <a:r>
              <a:rPr lang="en-US" sz="2000" dirty="0" smtClean="0"/>
              <a:t> </a:t>
            </a:r>
            <a:r>
              <a:rPr lang="en-US" sz="2000" dirty="0" err="1" smtClean="0"/>
              <a:t>contar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ouvir</a:t>
            </a:r>
            <a:r>
              <a:rPr lang="en-US" sz="2000" dirty="0" smtClean="0"/>
              <a:t>”</a:t>
            </a:r>
            <a:endParaRPr lang="pt-PT" sz="2000" dirty="0" smtClean="0"/>
          </a:p>
          <a:p>
            <a:pPr lvl="1"/>
            <a:r>
              <a:rPr lang="pt-PT" sz="2000" dirty="0" smtClean="0"/>
              <a:t>“sempre que quiseres falar, podes ligar-me... Tens aqui o meu nº de telemovel. Se quiseres, podes dar-me o teu”</a:t>
            </a:r>
          </a:p>
          <a:p>
            <a:pPr lvl="1"/>
            <a:r>
              <a:rPr lang="pt-PT" sz="2000" dirty="0" smtClean="0"/>
              <a:t>“se precisares de alguma coisa, diz-me e eu ajudo-te”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58CD-4913-4023-9DAE-69D3272CBCA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 quanto à técnica...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predador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aborda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jovem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através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chat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instant-messenger</a:t>
            </a:r>
          </a:p>
          <a:p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longo</a:t>
            </a:r>
            <a:r>
              <a:rPr lang="en-US" sz="2400" dirty="0" smtClean="0"/>
              <a:t> do tempo – </a:t>
            </a:r>
            <a:r>
              <a:rPr lang="en-US" sz="2400" dirty="0" err="1" smtClean="0"/>
              <a:t>semanas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meses</a:t>
            </a:r>
            <a:r>
              <a:rPr lang="en-US" sz="2400" dirty="0" smtClean="0"/>
              <a:t> – </a:t>
            </a:r>
            <a:r>
              <a:rPr lang="en-US" sz="2400" dirty="0" err="1" smtClean="0"/>
              <a:t>tenta</a:t>
            </a:r>
            <a:r>
              <a:rPr lang="en-US" sz="2400" dirty="0" smtClean="0"/>
              <a:t> </a:t>
            </a:r>
            <a:r>
              <a:rPr lang="en-US" sz="2400" dirty="0" err="1" smtClean="0"/>
              <a:t>obter</a:t>
            </a:r>
            <a:r>
              <a:rPr lang="en-US" sz="2400" dirty="0" smtClean="0"/>
              <a:t> o </a:t>
            </a:r>
            <a:r>
              <a:rPr lang="en-US" sz="2400" dirty="0" err="1" smtClean="0"/>
              <a:t>máximo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informação</a:t>
            </a:r>
            <a:r>
              <a:rPr lang="en-US" sz="2400" dirty="0" smtClean="0"/>
              <a:t> </a:t>
            </a:r>
            <a:r>
              <a:rPr lang="en-US" sz="2400" dirty="0" err="1" smtClean="0"/>
              <a:t>pessoal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o </a:t>
            </a:r>
            <a:r>
              <a:rPr lang="en-US" sz="2400" dirty="0" err="1" smtClean="0"/>
              <a:t>menor</a:t>
            </a:r>
            <a:endParaRPr lang="en-US" sz="2400" dirty="0" smtClean="0"/>
          </a:p>
          <a:p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Depois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informação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seduzi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-la,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conquistando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confiança</a:t>
            </a:r>
            <a:r>
              <a:rPr lang="en-US" sz="2400" dirty="0" smtClean="0"/>
              <a:t>, </a:t>
            </a:r>
            <a:r>
              <a:rPr lang="en-US" sz="2400" dirty="0" err="1" smtClean="0"/>
              <a:t>sempre</a:t>
            </a:r>
            <a:r>
              <a:rPr lang="en-US" sz="2400" dirty="0" smtClean="0"/>
              <a:t> com </a:t>
            </a:r>
            <a:r>
              <a:rPr lang="en-US" sz="2400" dirty="0" err="1" smtClean="0"/>
              <a:t>abundantes</a:t>
            </a:r>
            <a:r>
              <a:rPr lang="en-US" sz="2400" dirty="0" smtClean="0"/>
              <a:t> </a:t>
            </a:r>
            <a:r>
              <a:rPr lang="en-US" sz="2400" dirty="0" err="1" smtClean="0"/>
              <a:t>elogios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criar</a:t>
            </a:r>
            <a:r>
              <a:rPr lang="en-US" sz="2400" dirty="0" smtClean="0"/>
              <a:t> </a:t>
            </a:r>
            <a:r>
              <a:rPr lang="en-US" sz="2400" dirty="0" err="1" smtClean="0"/>
              <a:t>laços</a:t>
            </a:r>
            <a:r>
              <a:rPr lang="en-US" sz="2400" dirty="0" smtClean="0"/>
              <a:t> </a:t>
            </a:r>
            <a:r>
              <a:rPr lang="en-US" sz="2400" dirty="0" err="1" smtClean="0"/>
              <a:t>emocionais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medida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jovem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cedendo</a:t>
            </a:r>
            <a:r>
              <a:rPr lang="en-US" sz="2400" dirty="0" smtClean="0"/>
              <a:t>, as </a:t>
            </a:r>
            <a:r>
              <a:rPr lang="en-US" sz="2400" dirty="0" err="1" smtClean="0"/>
              <a:t>conversas</a:t>
            </a:r>
            <a:r>
              <a:rPr lang="en-US" sz="2400" dirty="0" smtClean="0"/>
              <a:t> </a:t>
            </a:r>
            <a:r>
              <a:rPr lang="en-US" sz="2400" dirty="0" err="1" smtClean="0"/>
              <a:t>tornam</a:t>
            </a:r>
            <a:r>
              <a:rPr lang="en-US" sz="2400" dirty="0" smtClean="0"/>
              <a:t>-se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vez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pessoais</a:t>
            </a:r>
            <a:r>
              <a:rPr lang="en-US" sz="2400" dirty="0" smtClean="0"/>
              <a:t> e </a:t>
            </a:r>
            <a:r>
              <a:rPr lang="en-US" sz="2400" dirty="0" err="1" smtClean="0"/>
              <a:t>íntimas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predador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sugerirá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provavelmente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normal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crianças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adolescentes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envolvam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actos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sexuais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 smtClean="0"/>
              <a:t>É </a:t>
            </a:r>
            <a:r>
              <a:rPr lang="en-US" sz="2400" dirty="0" err="1" smtClean="0"/>
              <a:t>frequente</a:t>
            </a:r>
            <a:r>
              <a:rPr lang="en-US" sz="2400" dirty="0" smtClean="0"/>
              <a:t> </a:t>
            </a:r>
            <a:r>
              <a:rPr lang="en-US" sz="2400" dirty="0" err="1" smtClean="0"/>
              <a:t>enviar</a:t>
            </a:r>
            <a:r>
              <a:rPr lang="en-US" sz="2400" dirty="0" smtClean="0"/>
              <a:t> </a:t>
            </a:r>
            <a:r>
              <a:rPr lang="en-US" sz="2400" dirty="0" err="1" smtClean="0"/>
              <a:t>imagens</a:t>
            </a:r>
            <a:r>
              <a:rPr lang="en-US" sz="2400" dirty="0" smtClean="0"/>
              <a:t> de </a:t>
            </a:r>
            <a:r>
              <a:rPr lang="en-US" sz="2400" dirty="0" err="1" smtClean="0"/>
              <a:t>conteúdo</a:t>
            </a:r>
            <a:r>
              <a:rPr lang="en-US" sz="2400" dirty="0" smtClean="0"/>
              <a:t> </a:t>
            </a:r>
            <a:r>
              <a:rPr lang="en-US" sz="2400" dirty="0" err="1" smtClean="0"/>
              <a:t>sexualmente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explícito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58CD-4913-4023-9DAE-69D3272CBCA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400" dirty="0" smtClean="0"/>
              <a:t>Nem só de ‘grooming’ vivem os predadores</a:t>
            </a:r>
            <a:endParaRPr lang="pt-PT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O predador pode ‘disfarçar-se’ de menor</a:t>
            </a:r>
          </a:p>
          <a:p>
            <a:pPr>
              <a:buNone/>
            </a:pPr>
            <a:endParaRPr lang="pt-PT" dirty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  <a:p>
            <a:pPr>
              <a:buNone/>
            </a:pPr>
            <a:r>
              <a:rPr lang="pt-PT" dirty="0" smtClean="0"/>
              <a:t>Na internet, as pessoas nem sempre são o que dizem  ser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58CD-4913-4023-9DAE-69D3272CBCA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59074" name="Picture 2" descr="C:\Documents and Settings\Gustavo\Ambiente de trabalho\133_886_500x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1857364"/>
            <a:ext cx="3214710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0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Mas se facilitamos ainda mais...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dirty="0" smtClean="0"/>
              <a:t>Na posse da informação “certa”, um predador pode abordar um menor offline... Até sem necessitar da fase de grooming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Se lhe damos informação que leva à obtenção de uma morada, o contacto torna-se provável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58CD-4913-4023-9DAE-69D3272CBCA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8E3C-E0E0-4ABB-B882-0BD604A204EF}" type="slidenum">
              <a:rPr lang="en-US"/>
              <a:pPr/>
              <a:t>16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Outras ameaças</a:t>
            </a:r>
            <a:endParaRPr lang="pt-PT" sz="3000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5472112" cy="4321175"/>
          </a:xfrm>
        </p:spPr>
        <p:txBody>
          <a:bodyPr/>
          <a:lstStyle/>
          <a:p>
            <a:pPr>
              <a:buFontTx/>
              <a:buNone/>
            </a:pPr>
            <a:r>
              <a:rPr lang="pt-PT" dirty="0"/>
              <a:t>Cyberbullying = Cyber + Bullying</a:t>
            </a:r>
          </a:p>
          <a:p>
            <a:pPr>
              <a:buFontTx/>
              <a:buNone/>
            </a:pPr>
            <a:endParaRPr lang="pt-PT" dirty="0"/>
          </a:p>
          <a:p>
            <a:pPr>
              <a:buFontTx/>
              <a:buNone/>
            </a:pPr>
            <a:r>
              <a:rPr lang="pt-PT" sz="2000" b="1" dirty="0"/>
              <a:t>Bullying </a:t>
            </a:r>
            <a:r>
              <a:rPr lang="pt-PT" sz="2000" dirty="0"/>
              <a:t>- termo inglês utilizado na descrição de actos de violência física ou psicológica  praticados por um indivíduo, normalmente o “Valentão” de um grupo ou turma. Em Inglês, o </a:t>
            </a:r>
            <a:r>
              <a:rPr lang="pt-PT" sz="2000" b="1" dirty="0"/>
              <a:t>Bully</a:t>
            </a:r>
            <a:r>
              <a:rPr lang="pt-PT" sz="2000" dirty="0"/>
              <a:t>.</a:t>
            </a:r>
            <a:r>
              <a:rPr lang="pt-PT" sz="2400" dirty="0"/>
              <a:t> </a:t>
            </a:r>
          </a:p>
          <a:p>
            <a:pPr>
              <a:buFontTx/>
              <a:buNone/>
            </a:pPr>
            <a:endParaRPr lang="pt-PT" sz="2400" dirty="0"/>
          </a:p>
          <a:p>
            <a:pPr>
              <a:buFontTx/>
              <a:buNone/>
            </a:pPr>
            <a:r>
              <a:rPr lang="pt-PT" sz="2000" dirty="0"/>
              <a:t>Os ataques são normalmente feitos aos indivíduos que não se podem defender, fisicamente e/ou psicologicamente mais fracos, em minoria ou com maiores dificuldades de adaptação social. </a:t>
            </a: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381250"/>
            <a:ext cx="2757488" cy="2560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2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922-5D39-4C3A-A6B1-89389A794CEC}" type="slidenum">
              <a:rPr lang="en-US"/>
              <a:pPr/>
              <a:t>17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000"/>
              <a:t>O que é?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PT" sz="1800" b="1"/>
          </a:p>
          <a:p>
            <a:pPr>
              <a:buFontTx/>
              <a:buNone/>
            </a:pPr>
            <a:r>
              <a:rPr lang="pt-PT" b="1"/>
              <a:t>Cyber</a:t>
            </a:r>
            <a:r>
              <a:rPr lang="pt-PT"/>
              <a:t>bullying</a:t>
            </a:r>
            <a:r>
              <a:rPr lang="pt-PT" b="1"/>
              <a:t> </a:t>
            </a:r>
            <a:r>
              <a:rPr lang="pt-PT"/>
              <a:t>– Pratica de bullying recorrendo ás Tecnologias de Informação como Internet, Telemóveis ou quaisquer outras tecnologias digitais que permitam interacção entre utilizadores. </a:t>
            </a:r>
          </a:p>
          <a:p>
            <a:pPr>
              <a:buFontTx/>
              <a:buNone/>
            </a:pPr>
            <a:endParaRPr lang="pt-PT"/>
          </a:p>
        </p:txBody>
      </p:sp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716338"/>
            <a:ext cx="2190750" cy="201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82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6608-7C90-49CB-984E-742EF11A63EB}" type="slidenum">
              <a:rPr lang="en-US"/>
              <a:pPr/>
              <a:t>18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000"/>
              <a:t>O que é?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PT" b="1"/>
              <a:t>Aplicação do termo</a:t>
            </a:r>
          </a:p>
          <a:p>
            <a:pPr>
              <a:buFontTx/>
              <a:buNone/>
            </a:pPr>
            <a:endParaRPr lang="pt-PT" sz="1800" b="1"/>
          </a:p>
          <a:p>
            <a:r>
              <a:rPr lang="pt-PT"/>
              <a:t>É considerado cyberbullying apenas quando ambos os envolvidos (agressor e vítima) são menores. </a:t>
            </a:r>
          </a:p>
          <a:p>
            <a:endParaRPr lang="pt-PT"/>
          </a:p>
          <a:p>
            <a:r>
              <a:rPr lang="pt-PT"/>
              <a:t>Quando estão envolvidos adultos este comportamento é considerado como assédio de menores, perseguição ou assédio sexual de menores. </a:t>
            </a:r>
          </a:p>
          <a:p>
            <a:endParaRPr lang="pt-PT"/>
          </a:p>
          <a:p>
            <a:pPr>
              <a:buFontTx/>
              <a:buNone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4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E005-A4D2-4E77-B656-8733C0228AA0}" type="slidenum">
              <a:rPr lang="en-US"/>
              <a:pPr/>
              <a:t>19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000"/>
              <a:t>O que é?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PT" b="1"/>
              <a:t>Métodos</a:t>
            </a:r>
          </a:p>
          <a:p>
            <a:pPr>
              <a:lnSpc>
                <a:spcPct val="90000"/>
              </a:lnSpc>
              <a:buFontTx/>
              <a:buNone/>
            </a:pPr>
            <a:endParaRPr lang="pt-PT" sz="1800" b="1"/>
          </a:p>
          <a:p>
            <a:pPr>
              <a:lnSpc>
                <a:spcPct val="90000"/>
              </a:lnSpc>
            </a:pPr>
            <a:r>
              <a:rPr lang="pt-PT"/>
              <a:t>Os métodos utilizados são limitados pela imaginação e acesso a tecnologia por parte do atacante. </a:t>
            </a:r>
          </a:p>
          <a:p>
            <a:pPr>
              <a:lnSpc>
                <a:spcPct val="90000"/>
              </a:lnSpc>
            </a:pPr>
            <a:endParaRPr lang="pt-PT"/>
          </a:p>
          <a:p>
            <a:pPr>
              <a:lnSpc>
                <a:spcPct val="90000"/>
              </a:lnSpc>
            </a:pPr>
            <a:r>
              <a:rPr lang="pt-PT"/>
              <a:t>Um atacante pode ser também vítima deste tipo de prática. </a:t>
            </a:r>
          </a:p>
          <a:p>
            <a:pPr>
              <a:lnSpc>
                <a:spcPct val="90000"/>
              </a:lnSpc>
            </a:pPr>
            <a:endParaRPr lang="pt-PT"/>
          </a:p>
          <a:p>
            <a:pPr>
              <a:lnSpc>
                <a:spcPct val="90000"/>
              </a:lnSpc>
            </a:pPr>
            <a:r>
              <a:rPr lang="pt-PT"/>
              <a:t>Mudança de “papeis” é bastante frequente.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9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As redes sociais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Hi5</a:t>
            </a:r>
          </a:p>
          <a:p>
            <a:r>
              <a:rPr lang="pt-PT" dirty="0" smtClean="0"/>
              <a:t>MySpace</a:t>
            </a:r>
          </a:p>
          <a:p>
            <a:r>
              <a:rPr lang="pt-PT" dirty="0" smtClean="0"/>
              <a:t>Facebook</a:t>
            </a:r>
          </a:p>
          <a:p>
            <a:r>
              <a:rPr lang="pt-PT" dirty="0" smtClean="0"/>
              <a:t>Badoo</a:t>
            </a:r>
          </a:p>
          <a:p>
            <a:r>
              <a:rPr lang="pt-PT" dirty="0" smtClean="0"/>
              <a:t>LinkedIn</a:t>
            </a:r>
          </a:p>
          <a:p>
            <a:r>
              <a:rPr lang="pt-PT" dirty="0" smtClean="0"/>
              <a:t>Orkut</a:t>
            </a:r>
          </a:p>
          <a:p>
            <a:r>
              <a:rPr lang="pt-PT" dirty="0" smtClean="0"/>
              <a:t>Netlog</a:t>
            </a:r>
          </a:p>
          <a:p>
            <a:r>
              <a:rPr lang="pt-PT" dirty="0" smtClean="0"/>
              <a:t>Flickr</a:t>
            </a:r>
          </a:p>
          <a:p>
            <a:r>
              <a:rPr lang="pt-PT" dirty="0" smtClean="0"/>
              <a:t>Windows Live Spaces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58CD-4913-4023-9DAE-69D3272CBC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3388-7308-4C5A-AFE4-94124704AA7C}" type="slidenum">
              <a:rPr lang="en-US"/>
              <a:pPr/>
              <a:t>20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000"/>
              <a:t>O que é?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PT" sz="3200" b="1" dirty="0" smtClean="0"/>
              <a:t>Consequências</a:t>
            </a:r>
            <a:endParaRPr lang="pt-PT" sz="3200" b="1" dirty="0"/>
          </a:p>
          <a:p>
            <a:pPr>
              <a:lnSpc>
                <a:spcPct val="90000"/>
              </a:lnSpc>
              <a:buFontTx/>
              <a:buNone/>
            </a:pPr>
            <a:endParaRPr lang="pt-PT" sz="3200" b="1" dirty="0"/>
          </a:p>
          <a:p>
            <a:pPr>
              <a:lnSpc>
                <a:spcPct val="90000"/>
              </a:lnSpc>
            </a:pPr>
            <a:r>
              <a:rPr lang="pt-PT" dirty="0"/>
              <a:t>Podem ser bastante graves.</a:t>
            </a:r>
          </a:p>
          <a:p>
            <a:pPr>
              <a:lnSpc>
                <a:spcPct val="90000"/>
              </a:lnSpc>
            </a:pPr>
            <a:endParaRPr lang="pt-PT" dirty="0"/>
          </a:p>
          <a:p>
            <a:pPr>
              <a:lnSpc>
                <a:spcPct val="90000"/>
              </a:lnSpc>
            </a:pPr>
            <a:r>
              <a:rPr lang="pt-PT" dirty="0" smtClean="0"/>
              <a:t>Exisitiram já vários casos de homicídio e suicídio causados por cyberbullying</a:t>
            </a:r>
            <a:endParaRPr lang="pt-PT" dirty="0"/>
          </a:p>
          <a:p>
            <a:pPr>
              <a:lnSpc>
                <a:spcPct val="90000"/>
              </a:lnSpc>
            </a:pPr>
            <a:endParaRPr lang="pt-PT" dirty="0"/>
          </a:p>
          <a:p>
            <a:pPr>
              <a:lnSpc>
                <a:spcPct val="90000"/>
              </a:lnSpc>
            </a:pPr>
            <a:r>
              <a:rPr lang="pt-PT" dirty="0"/>
              <a:t>Geralmente </a:t>
            </a:r>
            <a:r>
              <a:rPr lang="pt-PT" dirty="0" smtClean="0"/>
              <a:t>um </a:t>
            </a:r>
            <a:r>
              <a:rPr lang="pt-PT" dirty="0"/>
              <a:t>ataque deste tipo contra uma vítima é </a:t>
            </a:r>
            <a:r>
              <a:rPr lang="pt-PT" dirty="0" smtClean="0"/>
              <a:t>persistente e </a:t>
            </a:r>
            <a:r>
              <a:rPr lang="pt-PT" dirty="0"/>
              <a:t>evolutivo</a:t>
            </a:r>
          </a:p>
          <a:p>
            <a:pPr>
              <a:lnSpc>
                <a:spcPct val="90000"/>
              </a:lnSpc>
              <a:buFontTx/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442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CE82-FA11-467C-880F-6A0BAD0720F8}" type="slidenum">
              <a:rPr lang="en-US"/>
              <a:pPr/>
              <a:t>21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000"/>
              <a:t>O que é?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PT" sz="3200" b="1" dirty="0" smtClean="0"/>
              <a:t>Consequências</a:t>
            </a:r>
            <a:endParaRPr lang="pt-PT" sz="3200" b="1" dirty="0"/>
          </a:p>
          <a:p>
            <a:pPr>
              <a:lnSpc>
                <a:spcPct val="90000"/>
              </a:lnSpc>
              <a:buFontTx/>
              <a:buNone/>
            </a:pPr>
            <a:endParaRPr lang="pt-PT" sz="3200" b="1" dirty="0"/>
          </a:p>
          <a:p>
            <a:pPr>
              <a:lnSpc>
                <a:spcPct val="90000"/>
              </a:lnSpc>
            </a:pPr>
            <a:r>
              <a:rPr lang="pt-PT" dirty="0"/>
              <a:t>Casos podem acabar em processos judiciais (não é muito frequente).</a:t>
            </a:r>
          </a:p>
          <a:p>
            <a:pPr>
              <a:lnSpc>
                <a:spcPct val="90000"/>
              </a:lnSpc>
            </a:pPr>
            <a:endParaRPr lang="pt-PT" dirty="0"/>
          </a:p>
          <a:p>
            <a:pPr>
              <a:lnSpc>
                <a:spcPct val="90000"/>
              </a:lnSpc>
            </a:pPr>
            <a:r>
              <a:rPr lang="pt-PT" dirty="0" smtClean="0"/>
              <a:t>Os ‘bullies’ podem ver </a:t>
            </a:r>
            <a:r>
              <a:rPr lang="pt-PT" dirty="0"/>
              <a:t>as suas contas de Messenger ou das várias redes sociais canceladas por violação das condições de </a:t>
            </a:r>
            <a:r>
              <a:rPr lang="pt-PT" dirty="0" smtClean="0"/>
              <a:t>utilização, se houver queixa.</a:t>
            </a:r>
            <a:endParaRPr lang="pt-PT" dirty="0"/>
          </a:p>
          <a:p>
            <a:pPr>
              <a:lnSpc>
                <a:spcPct val="90000"/>
              </a:lnSpc>
            </a:pPr>
            <a:endParaRPr lang="pt-PT" dirty="0"/>
          </a:p>
          <a:p>
            <a:pPr>
              <a:lnSpc>
                <a:spcPct val="90000"/>
              </a:lnSpc>
            </a:pPr>
            <a:r>
              <a:rPr lang="pt-PT" dirty="0"/>
              <a:t>Pode ocorrer crime informático.</a:t>
            </a:r>
          </a:p>
        </p:txBody>
      </p:sp>
    </p:spTree>
    <p:extLst>
      <p:ext uri="{BB962C8B-B14F-4D97-AF65-F5344CB8AC3E}">
        <p14:creationId xmlns:p14="http://schemas.microsoft.com/office/powerpoint/2010/main" val="21155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636D-7CBF-4134-AE14-C47BC47F2A40}" type="slidenum">
              <a:rPr lang="en-US"/>
              <a:pPr/>
              <a:t>22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000"/>
              <a:t>Como funciona?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PT" sz="1800" b="1" dirty="0"/>
          </a:p>
          <a:p>
            <a:pPr>
              <a:buFontTx/>
              <a:buNone/>
            </a:pPr>
            <a:r>
              <a:rPr lang="pt-PT" b="1" dirty="0"/>
              <a:t>Vítimas</a:t>
            </a:r>
          </a:p>
          <a:p>
            <a:pPr>
              <a:buFontTx/>
              <a:buNone/>
            </a:pPr>
            <a:endParaRPr lang="pt-PT" dirty="0"/>
          </a:p>
          <a:p>
            <a:r>
              <a:rPr lang="pt-PT" dirty="0"/>
              <a:t>Não existe um padrão para definir as vitimas podendo ser colegas de escola, de turma, da equipa de </a:t>
            </a:r>
            <a:r>
              <a:rPr lang="pt-PT" dirty="0" smtClean="0"/>
              <a:t>desporto, etc... </a:t>
            </a:r>
            <a:endParaRPr lang="pt-PT" dirty="0"/>
          </a:p>
          <a:p>
            <a:pPr>
              <a:buFontTx/>
              <a:buNone/>
            </a:pPr>
            <a:endParaRPr lang="pt-PT" dirty="0"/>
          </a:p>
          <a:p>
            <a:r>
              <a:rPr lang="pt-PT" dirty="0"/>
              <a:t>Normalmente as vítimas e os agressores encontram-se na comunidade Escola.</a:t>
            </a:r>
          </a:p>
          <a:p>
            <a:pPr>
              <a:buFontTx/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21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E514-8C4E-45C7-B34F-964E792C0CCA}" type="slidenum">
              <a:rPr lang="en-US"/>
              <a:pPr/>
              <a:t>23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000"/>
              <a:t>Como funciona?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PT" sz="1800" b="1"/>
          </a:p>
          <a:p>
            <a:pPr>
              <a:buFontTx/>
              <a:buNone/>
            </a:pPr>
            <a:r>
              <a:rPr lang="pt-PT" b="1"/>
              <a:t>Agressores</a:t>
            </a:r>
          </a:p>
          <a:p>
            <a:pPr>
              <a:buFontTx/>
              <a:buNone/>
            </a:pPr>
            <a:endParaRPr lang="pt-PT"/>
          </a:p>
          <a:p>
            <a:r>
              <a:rPr lang="pt-PT"/>
              <a:t>Normalmente os agressores são adolescentes. </a:t>
            </a:r>
          </a:p>
          <a:p>
            <a:endParaRPr lang="pt-PT"/>
          </a:p>
          <a:p>
            <a:r>
              <a:rPr lang="pt-PT"/>
              <a:t>Sem  noção dos limites, são insensíveis, insensatos, inconsequentes. Obtém prazer na sensação causada por destruir outra pessoa. </a:t>
            </a:r>
          </a:p>
          <a:p>
            <a:endParaRPr lang="pt-PT"/>
          </a:p>
          <a:p>
            <a:r>
              <a:rPr lang="pt-PT"/>
              <a:t>Agem anonimamente</a:t>
            </a:r>
          </a:p>
        </p:txBody>
      </p:sp>
    </p:spTree>
    <p:extLst>
      <p:ext uri="{BB962C8B-B14F-4D97-AF65-F5344CB8AC3E}">
        <p14:creationId xmlns:p14="http://schemas.microsoft.com/office/powerpoint/2010/main" val="12440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6BA3-BD24-4A75-B5C9-8B9B587A07F8}" type="slidenum">
              <a:rPr lang="en-US"/>
              <a:pPr/>
              <a:t>24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000"/>
              <a:t>Como funciona?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pt-PT" sz="2400" dirty="0"/>
          </a:p>
          <a:p>
            <a:pPr>
              <a:lnSpc>
                <a:spcPct val="90000"/>
              </a:lnSpc>
            </a:pPr>
            <a:r>
              <a:rPr lang="pt-PT" sz="2400" dirty="0"/>
              <a:t>Assédio através de Messenger ou SMS</a:t>
            </a:r>
          </a:p>
          <a:p>
            <a:pPr>
              <a:lnSpc>
                <a:spcPct val="90000"/>
              </a:lnSpc>
            </a:pPr>
            <a:r>
              <a:rPr lang="pt-PT" sz="2400" dirty="0"/>
              <a:t>Roubo de Passwords</a:t>
            </a:r>
          </a:p>
          <a:p>
            <a:pPr>
              <a:lnSpc>
                <a:spcPct val="90000"/>
              </a:lnSpc>
            </a:pPr>
            <a:r>
              <a:rPr lang="pt-PT" sz="2400" dirty="0"/>
              <a:t>Blogs</a:t>
            </a:r>
          </a:p>
          <a:p>
            <a:pPr>
              <a:lnSpc>
                <a:spcPct val="90000"/>
              </a:lnSpc>
            </a:pPr>
            <a:r>
              <a:rPr lang="pt-PT" sz="2400" dirty="0"/>
              <a:t>Sites na web</a:t>
            </a:r>
          </a:p>
          <a:p>
            <a:pPr>
              <a:lnSpc>
                <a:spcPct val="90000"/>
              </a:lnSpc>
            </a:pPr>
            <a:r>
              <a:rPr lang="pt-PT" sz="2400" dirty="0"/>
              <a:t>Envio de imagens através de email e telemóvel</a:t>
            </a:r>
          </a:p>
          <a:p>
            <a:pPr>
              <a:lnSpc>
                <a:spcPct val="90000"/>
              </a:lnSpc>
            </a:pPr>
            <a:r>
              <a:rPr lang="pt-PT" sz="2400" dirty="0"/>
              <a:t>Criação de votações online</a:t>
            </a:r>
          </a:p>
          <a:p>
            <a:pPr>
              <a:lnSpc>
                <a:spcPct val="90000"/>
              </a:lnSpc>
            </a:pPr>
            <a:r>
              <a:rPr lang="pt-PT" sz="2400" dirty="0"/>
              <a:t>Jogos online</a:t>
            </a:r>
          </a:p>
          <a:p>
            <a:pPr>
              <a:lnSpc>
                <a:spcPct val="90000"/>
              </a:lnSpc>
            </a:pPr>
            <a:r>
              <a:rPr lang="pt-PT" sz="2400" dirty="0"/>
              <a:t>Envio de vírus e malware</a:t>
            </a:r>
          </a:p>
          <a:p>
            <a:pPr>
              <a:lnSpc>
                <a:spcPct val="90000"/>
              </a:lnSpc>
            </a:pPr>
            <a:r>
              <a:rPr lang="pt-PT" sz="2400" dirty="0"/>
              <a:t>Inscrição em listas de distribuição </a:t>
            </a:r>
          </a:p>
          <a:p>
            <a:pPr>
              <a:lnSpc>
                <a:spcPct val="90000"/>
              </a:lnSpc>
            </a:pPr>
            <a:r>
              <a:rPr lang="pt-PT" sz="2400" dirty="0"/>
              <a:t>Impersonificação</a:t>
            </a:r>
          </a:p>
          <a:p>
            <a:pPr>
              <a:lnSpc>
                <a:spcPct val="90000"/>
              </a:lnSpc>
              <a:buFontTx/>
              <a:buNone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2217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0956-3877-40B2-9CCD-7C28541BFC87}" type="slidenum">
              <a:rPr lang="en-US"/>
              <a:pPr/>
              <a:t>25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000"/>
              <a:t>Quais as motivações?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327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PT" b="1"/>
              <a:t>Motivações</a:t>
            </a:r>
          </a:p>
          <a:p>
            <a:pPr>
              <a:lnSpc>
                <a:spcPct val="90000"/>
              </a:lnSpc>
            </a:pPr>
            <a:endParaRPr lang="pt-PT"/>
          </a:p>
          <a:p>
            <a:pPr>
              <a:lnSpc>
                <a:spcPct val="90000"/>
              </a:lnSpc>
            </a:pPr>
            <a:r>
              <a:rPr lang="pt-PT"/>
              <a:t>Afirmação Social</a:t>
            </a:r>
          </a:p>
          <a:p>
            <a:pPr>
              <a:lnSpc>
                <a:spcPct val="90000"/>
              </a:lnSpc>
            </a:pPr>
            <a:r>
              <a:rPr lang="pt-PT"/>
              <a:t>Raiva</a:t>
            </a:r>
          </a:p>
          <a:p>
            <a:pPr>
              <a:lnSpc>
                <a:spcPct val="90000"/>
              </a:lnSpc>
            </a:pPr>
            <a:r>
              <a:rPr lang="pt-PT"/>
              <a:t>Revolta</a:t>
            </a:r>
          </a:p>
          <a:p>
            <a:pPr>
              <a:lnSpc>
                <a:spcPct val="90000"/>
              </a:lnSpc>
            </a:pPr>
            <a:r>
              <a:rPr lang="pt-PT"/>
              <a:t>Vingança</a:t>
            </a:r>
          </a:p>
          <a:p>
            <a:pPr>
              <a:lnSpc>
                <a:spcPct val="90000"/>
              </a:lnSpc>
            </a:pPr>
            <a:r>
              <a:rPr lang="pt-PT"/>
              <a:t>Frustração</a:t>
            </a:r>
          </a:p>
          <a:p>
            <a:pPr>
              <a:lnSpc>
                <a:spcPct val="90000"/>
              </a:lnSpc>
            </a:pPr>
            <a:r>
              <a:rPr lang="pt-PT"/>
              <a:t>Entretenimento</a:t>
            </a:r>
          </a:p>
          <a:p>
            <a:pPr>
              <a:lnSpc>
                <a:spcPct val="90000"/>
              </a:lnSpc>
            </a:pPr>
            <a:r>
              <a:rPr lang="pt-PT"/>
              <a:t>Diversão</a:t>
            </a:r>
          </a:p>
          <a:p>
            <a:pPr>
              <a:lnSpc>
                <a:spcPct val="90000"/>
              </a:lnSpc>
            </a:pPr>
            <a:r>
              <a:rPr lang="pt-PT"/>
              <a:t>“Porque sim”</a:t>
            </a:r>
          </a:p>
          <a:p>
            <a:pPr>
              <a:lnSpc>
                <a:spcPct val="90000"/>
              </a:lnSpc>
            </a:pPr>
            <a:r>
              <a:rPr lang="pt-PT"/>
              <a:t>Etc...</a:t>
            </a:r>
          </a:p>
        </p:txBody>
      </p:sp>
    </p:spTree>
    <p:extLst>
      <p:ext uri="{BB962C8B-B14F-4D97-AF65-F5344CB8AC3E}">
        <p14:creationId xmlns:p14="http://schemas.microsoft.com/office/powerpoint/2010/main" val="30598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0EE5-25C9-48D1-AF8F-7220344A9EAC}" type="slidenum">
              <a:rPr lang="en-US"/>
              <a:pPr/>
              <a:t>26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47700" indent="-647700"/>
            <a:r>
              <a:rPr lang="pt-PT" sz="3000"/>
              <a:t>Como prevenir?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543550"/>
          </a:xfrm>
        </p:spPr>
        <p:txBody>
          <a:bodyPr/>
          <a:lstStyle/>
          <a:p>
            <a:pPr>
              <a:buFontTx/>
              <a:buNone/>
            </a:pPr>
            <a:r>
              <a:rPr lang="pt-PT" b="1"/>
              <a:t>Crianças e Jovens</a:t>
            </a:r>
          </a:p>
          <a:p>
            <a:pPr>
              <a:buFontTx/>
              <a:buNone/>
            </a:pPr>
            <a:endParaRPr lang="pt-PT"/>
          </a:p>
          <a:p>
            <a:r>
              <a:rPr lang="pt-PT"/>
              <a:t>Ter alguns cuidados na utilização das ferramentas online, em particular:</a:t>
            </a:r>
          </a:p>
          <a:p>
            <a:endParaRPr lang="pt-PT"/>
          </a:p>
          <a:p>
            <a:pPr lvl="1"/>
            <a:r>
              <a:rPr lang="pt-PT"/>
              <a:t>Com os dados pessoais que se colocam nos vários serviços web (fotos, nome, email, moradas, escola, turma, etc...,)</a:t>
            </a:r>
          </a:p>
          <a:p>
            <a:pPr lvl="1"/>
            <a:endParaRPr lang="pt-PT"/>
          </a:p>
          <a:p>
            <a:pPr lvl="1"/>
            <a:r>
              <a:rPr lang="pt-PT"/>
              <a:t>Com quem partilham os vossos dados (“amigos” das redes sociais),</a:t>
            </a:r>
          </a:p>
          <a:p>
            <a:pPr>
              <a:buFontTx/>
              <a:buNone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56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E8DC-5CC4-4D8A-B79A-69BC2CC425AF}" type="slidenum">
              <a:rPr lang="en-US"/>
              <a:pPr/>
              <a:t>27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47700" indent="-647700"/>
            <a:r>
              <a:rPr lang="pt-PT" sz="3000"/>
              <a:t>Como prevenir?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543550"/>
          </a:xfrm>
        </p:spPr>
        <p:txBody>
          <a:bodyPr/>
          <a:lstStyle/>
          <a:p>
            <a:pPr>
              <a:buFontTx/>
              <a:buNone/>
            </a:pPr>
            <a:r>
              <a:rPr lang="pt-PT" b="1"/>
              <a:t>Crianças e Jovens</a:t>
            </a:r>
          </a:p>
          <a:p>
            <a:pPr>
              <a:buFontTx/>
              <a:buNone/>
            </a:pPr>
            <a:endParaRPr lang="pt-PT"/>
          </a:p>
          <a:p>
            <a:r>
              <a:rPr lang="pt-PT"/>
              <a:t>Ter alguns cuidados na utilização das ferramentas online, em particular: (cont.)</a:t>
            </a:r>
          </a:p>
          <a:p>
            <a:pPr>
              <a:buFontTx/>
              <a:buNone/>
            </a:pPr>
            <a:endParaRPr lang="pt-PT"/>
          </a:p>
          <a:p>
            <a:pPr lvl="1"/>
            <a:r>
              <a:rPr lang="pt-PT"/>
              <a:t>Certifiquem-se que não estão a divulgar informações que não pretendem na web:</a:t>
            </a:r>
          </a:p>
          <a:p>
            <a:pPr lvl="2"/>
            <a:r>
              <a:rPr lang="pt-PT"/>
              <a:t>Desliguem-se dos serviços e consultem os vossos perfis públicos</a:t>
            </a:r>
          </a:p>
          <a:p>
            <a:pPr lvl="2"/>
            <a:r>
              <a:rPr lang="pt-PT"/>
              <a:t>Pesquisem-se na Internet:</a:t>
            </a:r>
          </a:p>
          <a:p>
            <a:pPr lvl="3"/>
            <a:r>
              <a:rPr lang="pt-PT"/>
              <a:t>Usando o vosso nome ou email </a:t>
            </a:r>
          </a:p>
        </p:txBody>
      </p:sp>
    </p:spTree>
    <p:extLst>
      <p:ext uri="{BB962C8B-B14F-4D97-AF65-F5344CB8AC3E}">
        <p14:creationId xmlns:p14="http://schemas.microsoft.com/office/powerpoint/2010/main" val="9253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5398-ABE3-4B84-84CA-1673B5D5AF54}" type="slidenum">
              <a:rPr lang="en-US"/>
              <a:pPr/>
              <a:t>28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47700" indent="-647700"/>
            <a:r>
              <a:rPr lang="pt-PT" sz="3000"/>
              <a:t>Como reagir?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543550"/>
          </a:xfrm>
        </p:spPr>
        <p:txBody>
          <a:bodyPr/>
          <a:lstStyle/>
          <a:p>
            <a:pPr>
              <a:buFontTx/>
              <a:buNone/>
            </a:pPr>
            <a:r>
              <a:rPr lang="pt-PT" b="1"/>
              <a:t>Crianças e Jovens</a:t>
            </a:r>
          </a:p>
          <a:p>
            <a:pPr>
              <a:buFontTx/>
              <a:buNone/>
            </a:pPr>
            <a:endParaRPr lang="pt-PT"/>
          </a:p>
          <a:p>
            <a:r>
              <a:rPr lang="pt-PT"/>
              <a:t>Parem algum tempo para reflectir, não respondam a este tipo de acções.</a:t>
            </a:r>
          </a:p>
          <a:p>
            <a:endParaRPr lang="pt-PT"/>
          </a:p>
          <a:p>
            <a:r>
              <a:rPr lang="pt-PT"/>
              <a:t>Se possível, bloqueiem o utilizador</a:t>
            </a:r>
          </a:p>
          <a:p>
            <a:endParaRPr lang="pt-PT"/>
          </a:p>
          <a:p>
            <a:r>
              <a:rPr lang="pt-PT"/>
              <a:t>Denunciem</a:t>
            </a:r>
          </a:p>
          <a:p>
            <a:pPr lvl="1"/>
            <a:r>
              <a:rPr lang="pt-PT"/>
              <a:t>Serviço web</a:t>
            </a:r>
          </a:p>
          <a:p>
            <a:pPr lvl="1"/>
            <a:r>
              <a:rPr lang="pt-PT"/>
              <a:t>Pais e escola</a:t>
            </a:r>
          </a:p>
          <a:p>
            <a:pPr lvl="1"/>
            <a:r>
              <a:rPr lang="pt-PT"/>
              <a:t>Autoridades</a:t>
            </a:r>
          </a:p>
        </p:txBody>
      </p:sp>
    </p:spTree>
    <p:extLst>
      <p:ext uri="{BB962C8B-B14F-4D97-AF65-F5344CB8AC3E}">
        <p14:creationId xmlns:p14="http://schemas.microsoft.com/office/powerpoint/2010/main" val="26698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Projecto Internet Segura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z="2000" dirty="0"/>
              <a:t>O programa </a:t>
            </a:r>
            <a:r>
              <a:rPr lang="pt-PT" sz="2000" u="sng" dirty="0" err="1"/>
              <a:t>Safer</a:t>
            </a:r>
            <a:r>
              <a:rPr lang="pt-PT" sz="2000" u="sng" dirty="0"/>
              <a:t> Internet </a:t>
            </a:r>
            <a:r>
              <a:rPr lang="pt-PT" sz="2000" i="1" u="sng" dirty="0" err="1"/>
              <a:t>plus</a:t>
            </a:r>
            <a:r>
              <a:rPr lang="pt-PT" sz="2000" dirty="0"/>
              <a:t> é uma iniciativa da Comissão Europeia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pt-PT" sz="2000" dirty="0"/>
              <a:t>O objectivo é promover a utilização segura da Internet e novas tecnologias de comunicação, com particular enfoque nas crianças, e lutar contra conteúdos ilegais ou indesejáveis pelo utilizador</a:t>
            </a:r>
          </a:p>
          <a:p>
            <a:pPr eaLnBrk="1" hangingPunct="1">
              <a:lnSpc>
                <a:spcPct val="90000"/>
              </a:lnSpc>
            </a:pPr>
            <a:r>
              <a:rPr lang="pt-PT" sz="2000" dirty="0"/>
              <a:t>É um programa para 4 anos (2005-08) com um orçamento global de € 45 milhões</a:t>
            </a:r>
          </a:p>
          <a:p>
            <a:pPr eaLnBrk="1" hangingPunct="1">
              <a:lnSpc>
                <a:spcPct val="90000"/>
              </a:lnSpc>
            </a:pPr>
            <a:r>
              <a:rPr lang="pt-PT" sz="2000" dirty="0"/>
              <a:t>Pretende desenvolver acções em 4 vertentes: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000" dirty="0"/>
          </a:p>
          <a:p>
            <a:pPr lvl="1" eaLnBrk="1" hangingPunct="1">
              <a:lnSpc>
                <a:spcPct val="90000"/>
              </a:lnSpc>
            </a:pPr>
            <a:r>
              <a:rPr lang="pt-PT" sz="1800" dirty="0"/>
              <a:t>Lutar contra conteúdos ilegais</a:t>
            </a:r>
          </a:p>
          <a:p>
            <a:pPr lvl="1" eaLnBrk="1" hangingPunct="1">
              <a:lnSpc>
                <a:spcPct val="90000"/>
              </a:lnSpc>
            </a:pPr>
            <a:r>
              <a:rPr lang="pt-PT" sz="1800" dirty="0"/>
              <a:t>Fazer face a conteúdos prejudiciais e indesejáveis</a:t>
            </a:r>
          </a:p>
          <a:p>
            <a:pPr lvl="1" eaLnBrk="1" hangingPunct="1">
              <a:lnSpc>
                <a:spcPct val="90000"/>
              </a:lnSpc>
            </a:pPr>
            <a:r>
              <a:rPr lang="pt-PT" sz="1800" dirty="0"/>
              <a:t>Promover a segurança on-line</a:t>
            </a:r>
          </a:p>
          <a:p>
            <a:pPr lvl="1" eaLnBrk="1" hangingPunct="1">
              <a:lnSpc>
                <a:spcPct val="90000"/>
              </a:lnSpc>
            </a:pPr>
            <a:r>
              <a:rPr lang="pt-PT" sz="1800" dirty="0"/>
              <a:t>Consciencialização sobre os perigos na utilização da </a:t>
            </a:r>
            <a:r>
              <a:rPr lang="pt-PT" sz="1800" dirty="0" smtClean="0"/>
              <a:t>Internet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62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Muitas redes...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58CD-4913-4023-9DAE-69D3272CBCA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57026" name="Picture 2" descr="C:\Documents and Settings\Gustavo\Ambiente de trabalho\social_networking_si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8143932" cy="4992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6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Consórcio PSI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sz="2400" dirty="0"/>
              <a:t>Em Setembro de 2006 foi formado um Consórcio para desenvolvimento do Projecto Internet Segura</a:t>
            </a:r>
          </a:p>
          <a:p>
            <a:pPr eaLnBrk="1" hangingPunct="1">
              <a:buFontTx/>
              <a:buNone/>
            </a:pPr>
            <a:endParaRPr lang="pt-PT" sz="2400" i="1" u="sng" dirty="0"/>
          </a:p>
          <a:p>
            <a:pPr eaLnBrk="1" hangingPunct="1"/>
            <a:r>
              <a:rPr lang="pt-PT" sz="2400" dirty="0"/>
              <a:t>O Consórcio é constituído por</a:t>
            </a:r>
          </a:p>
          <a:p>
            <a:pPr lvl="1" eaLnBrk="1" hangingPunct="1"/>
            <a:r>
              <a:rPr lang="pt-PT" dirty="0"/>
              <a:t>Agência para a Sociedade do Conhecimento (UMIC)</a:t>
            </a:r>
          </a:p>
          <a:p>
            <a:pPr lvl="1" eaLnBrk="1" hangingPunct="1"/>
            <a:r>
              <a:rPr lang="pt-PT" dirty="0"/>
              <a:t>Fundação para a Computação Científica Nacional (FCCN)</a:t>
            </a:r>
          </a:p>
          <a:p>
            <a:pPr lvl="1" eaLnBrk="1" hangingPunct="1"/>
            <a:r>
              <a:rPr lang="en-US" dirty="0" err="1"/>
              <a:t>Direcção-Geral</a:t>
            </a:r>
            <a:r>
              <a:rPr lang="en-US" dirty="0"/>
              <a:t> de </a:t>
            </a:r>
            <a:r>
              <a:rPr lang="en-US" dirty="0" err="1"/>
              <a:t>Inovação</a:t>
            </a:r>
            <a:r>
              <a:rPr lang="en-US" dirty="0"/>
              <a:t> e de </a:t>
            </a:r>
            <a:r>
              <a:rPr lang="en-US" dirty="0" err="1"/>
              <a:t>Desenvolvimento</a:t>
            </a:r>
            <a:r>
              <a:rPr lang="en-US" dirty="0"/>
              <a:t> Curricular do </a:t>
            </a:r>
            <a:r>
              <a:rPr lang="en-US" dirty="0" err="1"/>
              <a:t>Ministério</a:t>
            </a:r>
            <a:r>
              <a:rPr lang="en-US" dirty="0"/>
              <a:t> da </a:t>
            </a:r>
            <a:r>
              <a:rPr lang="en-US" dirty="0" err="1"/>
              <a:t>Educação</a:t>
            </a:r>
            <a:endParaRPr lang="en-US" dirty="0"/>
          </a:p>
          <a:p>
            <a:pPr lvl="1" eaLnBrk="1" hangingPunct="1"/>
            <a:r>
              <a:rPr lang="pt-PT" dirty="0"/>
              <a:t>MICROSOFT Portugal, representada pela MSFT, Lda., subsidiária da Microsoft </a:t>
            </a:r>
            <a:r>
              <a:rPr lang="pt-PT" dirty="0" err="1"/>
              <a:t>Corporation</a:t>
            </a:r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123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Projecto Internet Segura</a:t>
            </a:r>
            <a:endParaRPr lang="pt-P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357298"/>
          <a:ext cx="764386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CE8026-E97D-4337-8FDF-73BB29D45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9CE8026-E97D-4337-8FDF-73BB29D45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9CE8026-E97D-4337-8FDF-73BB29D45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5E2521-8202-4109-8FEB-5D789D0BC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15E2521-8202-4109-8FEB-5D789D0BC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15E2521-8202-4109-8FEB-5D789D0BC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Linha Alerta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z="2400" dirty="0"/>
              <a:t>FCCN tem a seu cargo o estabelecimento, gestão e operação de </a:t>
            </a:r>
            <a:r>
              <a:rPr lang="pt-PT" sz="2400" dirty="0" err="1"/>
              <a:t>Hotline</a:t>
            </a:r>
            <a:r>
              <a:rPr lang="pt-PT" sz="2400" dirty="0"/>
              <a:t> para denúncia de conteúdos ilegais na Internet (</a:t>
            </a:r>
            <a:r>
              <a:rPr lang="pt-PT" sz="2400" b="1" dirty="0"/>
              <a:t>Linha Alerta</a:t>
            </a:r>
            <a:r>
              <a:rPr lang="pt-PT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Pornografia de menores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Apologia ao racismo e xenofobia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Apologia da violência e terrorismo</a:t>
            </a:r>
          </a:p>
          <a:p>
            <a:pPr eaLnBrk="1" hangingPunct="1">
              <a:lnSpc>
                <a:spcPct val="90000"/>
              </a:lnSpc>
            </a:pPr>
            <a:endParaRPr lang="pt-PT" sz="2400" dirty="0"/>
          </a:p>
          <a:p>
            <a:pPr eaLnBrk="1" hangingPunct="1">
              <a:lnSpc>
                <a:spcPct val="90000"/>
              </a:lnSpc>
            </a:pPr>
            <a:r>
              <a:rPr lang="pt-PT" sz="2400" dirty="0"/>
              <a:t>Material poderá estar contido em 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Páginas </a:t>
            </a:r>
            <a:r>
              <a:rPr lang="pt-PT" dirty="0" err="1"/>
              <a:t>web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Email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Newsgroups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249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Linha Alerta - Vantagens</a:t>
            </a:r>
            <a:endParaRPr lang="pt-PT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29600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198902-8707-4970-A202-B325F3451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B9198902-8707-4970-A202-B325F3451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52EADE-BD9C-4D78-94E5-E82E4B15F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graphicEl>
                                              <a:dgm id="{F452EADE-BD9C-4D78-94E5-E82E4B15F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AAE437-975B-4E15-9239-B5BECF9C0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52AAE437-975B-4E15-9239-B5BECF9C0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AC6B00-A191-4113-A3C8-6FACDFC9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90AC6B00-A191-4113-A3C8-6FACDFC94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4394FB-477F-4B34-B7EF-70E92B901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C24394FB-477F-4B34-B7EF-70E92B901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5DA2B9-65E3-40EB-9831-7F1E072E4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E25DA2B9-65E3-40EB-9831-7F1E072E4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Tratamento da Denúncia</a:t>
            </a:r>
            <a:endParaRPr lang="pt-PT" dirty="0"/>
          </a:p>
        </p:txBody>
      </p:sp>
      <p:pic>
        <p:nvPicPr>
          <p:cNvPr id="122885" name="Picture 5" descr="C:\MyDocumentsSemBackup\Temporary Internet Files\Content.IE5\5BLGOJOP\MPj043865000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3015567" cy="4629160"/>
          </a:xfrm>
          <a:prstGeom prst="rect">
            <a:avLst/>
          </a:prstGeom>
          <a:noFill/>
        </p:spPr>
      </p:pic>
      <p:graphicFrame>
        <p:nvGraphicFramePr>
          <p:cNvPr id="13" name="Diagram 12"/>
          <p:cNvGraphicFramePr/>
          <p:nvPr/>
        </p:nvGraphicFramePr>
        <p:xfrm>
          <a:off x="1714480" y="1071546"/>
          <a:ext cx="8786842" cy="5421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3378970-9902-4F25-B5A5-6373C69DD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graphicEl>
                                              <a:dgm id="{93378970-9902-4F25-B5A5-6373C69DD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AA71F37-289E-4292-83F7-BF6C56A64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graphicEl>
                                              <a:dgm id="{9AA71F37-289E-4292-83F7-BF6C56A64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0E7CA83-1359-4A7D-8250-9AC8BD8BE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graphicEl>
                                              <a:dgm id="{D0E7CA83-1359-4A7D-8250-9AC8BD8BE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7E37ACE-45EF-498E-AA36-A79566726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graphicEl>
                                              <a:dgm id="{E7E37ACE-45EF-498E-AA36-A79566726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A2D452-319B-48C5-B3EA-78B25C5E3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graphicEl>
                                              <a:dgm id="{C9A2D452-319B-48C5-B3EA-78B25C5E3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4AC902D-BFD5-49CE-B1F6-E6F5D51FD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graphicEl>
                                              <a:dgm id="{D4AC902D-BFD5-49CE-B1F6-E6F5D51FD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6FF7200-A76A-46E0-A5F5-4B65C73E3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graphicEl>
                                              <a:dgm id="{56FF7200-A76A-46E0-A5F5-4B65C73E3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AB55F7-6E6A-4D98-85A4-E55C0464D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graphicEl>
                                              <a:dgm id="{36AB55F7-6E6A-4D98-85A4-E55C0464D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76C7230-D3E9-4F58-8137-F1B22965F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graphicEl>
                                              <a:dgm id="{576C7230-D3E9-4F58-8137-F1B22965F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7CDA9A1-95C1-4FC0-93EB-28021E097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graphicEl>
                                              <a:dgm id="{A7CDA9A1-95C1-4FC0-93EB-28021E097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CB1A65D-D6E4-43BD-A343-C4723E3A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>
                                            <p:graphicEl>
                                              <a:dgm id="{ECB1A65D-D6E4-43BD-A343-C4723E3A9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Linha Alerta – website</a:t>
            </a:r>
            <a:endParaRPr lang="pt-PT" dirty="0"/>
          </a:p>
        </p:txBody>
      </p:sp>
      <p:pic>
        <p:nvPicPr>
          <p:cNvPr id="4" name="Picture 4" descr="L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732" y="1268413"/>
            <a:ext cx="8224761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Linha Alerta - website</a:t>
            </a:r>
            <a:endParaRPr lang="pt-PT" dirty="0"/>
          </a:p>
        </p:txBody>
      </p:sp>
      <p:pic>
        <p:nvPicPr>
          <p:cNvPr id="4" name="Picture 8" descr="LA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3" y="1268413"/>
            <a:ext cx="77724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Linha Alerta - dados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sz="2400" dirty="0"/>
              <a:t>Em operação desde Julho de 2007</a:t>
            </a:r>
          </a:p>
          <a:p>
            <a:pPr eaLnBrk="1" hangingPunct="1"/>
            <a:r>
              <a:rPr lang="pt-PT" sz="2400" dirty="0"/>
              <a:t>Linha Alerta torna-se membro da associação internacional INHOPE em Outubro de 2007</a:t>
            </a:r>
          </a:p>
          <a:p>
            <a:pPr eaLnBrk="1" hangingPunct="1"/>
            <a:r>
              <a:rPr lang="pt-PT" sz="2400" dirty="0" smtClean="0"/>
              <a:t>média </a:t>
            </a:r>
            <a:r>
              <a:rPr lang="pt-PT" sz="2400" dirty="0"/>
              <a:t>de 139.000 </a:t>
            </a:r>
            <a:r>
              <a:rPr lang="pt-PT" sz="2400" dirty="0" smtClean="0"/>
              <a:t>acessos ao website p</a:t>
            </a:r>
            <a:r>
              <a:rPr lang="pt-PT" sz="2400" dirty="0"/>
              <a:t>/ </a:t>
            </a:r>
            <a:r>
              <a:rPr lang="pt-PT" sz="2400" dirty="0" smtClean="0"/>
              <a:t>mês</a:t>
            </a:r>
            <a:endParaRPr lang="pt-PT" sz="2400" dirty="0"/>
          </a:p>
          <a:p>
            <a:pPr eaLnBrk="1" hangingPunct="1"/>
            <a:r>
              <a:rPr lang="pt-PT" sz="2400" dirty="0" smtClean="0"/>
              <a:t>Mais de 7500 </a:t>
            </a:r>
            <a:r>
              <a:rPr lang="pt-PT" sz="2400" dirty="0"/>
              <a:t>denúncias recebidas </a:t>
            </a:r>
          </a:p>
          <a:p>
            <a:pPr lvl="1" eaLnBrk="1" hangingPunct="1"/>
            <a:r>
              <a:rPr lang="pt-PT" dirty="0" err="1"/>
              <a:t>Aprox</a:t>
            </a:r>
            <a:r>
              <a:rPr lang="pt-PT" dirty="0"/>
              <a:t>. 90% descartadas (brincadeiras, fora do âmbito ou não consideradas ilegais)</a:t>
            </a:r>
          </a:p>
          <a:p>
            <a:pPr lvl="1" eaLnBrk="1" hangingPunct="1"/>
            <a:r>
              <a:rPr lang="pt-PT" dirty="0"/>
              <a:t>15% identificadas (não anónimas) </a:t>
            </a:r>
          </a:p>
          <a:p>
            <a:pPr lvl="1" eaLnBrk="1" hangingPunct="1"/>
            <a:r>
              <a:rPr lang="pt-PT" dirty="0" err="1"/>
              <a:t>Aprox</a:t>
            </a:r>
            <a:r>
              <a:rPr lang="pt-PT" dirty="0"/>
              <a:t>. </a:t>
            </a:r>
            <a:r>
              <a:rPr lang="pt-PT" dirty="0" smtClean="0"/>
              <a:t>98% </a:t>
            </a:r>
            <a:r>
              <a:rPr lang="pt-PT" dirty="0"/>
              <a:t>referem-se a pornografia de menores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91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Rede INHOPE</a:t>
            </a:r>
            <a:endParaRPr lang="pt-PT" dirty="0"/>
          </a:p>
        </p:txBody>
      </p:sp>
      <p:pic>
        <p:nvPicPr>
          <p:cNvPr id="123910" name="Picture 6" descr="C:\MyDocumentsSemBackup\Temporary Internet Files\Content.IE5\VKZSEKO7\MPj043316400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61142"/>
            <a:ext cx="5786478" cy="4342614"/>
          </a:xfrm>
          <a:prstGeom prst="rect">
            <a:avLst/>
          </a:prstGeom>
          <a:noFill/>
        </p:spPr>
      </p:pic>
      <p:graphicFrame>
        <p:nvGraphicFramePr>
          <p:cNvPr id="16" name="Diagram 15"/>
          <p:cNvGraphicFramePr/>
          <p:nvPr/>
        </p:nvGraphicFramePr>
        <p:xfrm>
          <a:off x="5286380" y="1428736"/>
          <a:ext cx="2143140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6929454" y="1500174"/>
          <a:ext cx="2071702" cy="450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AF7871C-6E65-4F24-9049-F823F3E5C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graphicEl>
                                              <a:dgm id="{3AF7871C-6E65-4F24-9049-F823F3E5C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graphicEl>
                                              <a:dgm id="{3AF7871C-6E65-4F24-9049-F823F3E5C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37F4E55-50F2-418C-AAF5-59A3C9B9B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graphicEl>
                                              <a:dgm id="{037F4E55-50F2-418C-AAF5-59A3C9B9B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graphicEl>
                                              <a:dgm id="{037F4E55-50F2-418C-AAF5-59A3C9B9B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4B0F9DB-9116-4F17-B0D2-F2CA3A8D8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graphicEl>
                                              <a:dgm id="{54B0F9DB-9116-4F17-B0D2-F2CA3A8D8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graphicEl>
                                              <a:dgm id="{54B0F9DB-9116-4F17-B0D2-F2CA3A8D8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3E73837-4A4C-4030-82D4-101C5C56D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graphicEl>
                                              <a:dgm id="{B3E73837-4A4C-4030-82D4-101C5C56D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graphicEl>
                                              <a:dgm id="{B3E73837-4A4C-4030-82D4-101C5C56D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A21EA69-C2EF-4F54-885D-F3D490DED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graphicEl>
                                              <a:dgm id="{5A21EA69-C2EF-4F54-885D-F3D490DED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graphicEl>
                                              <a:dgm id="{5A21EA69-C2EF-4F54-885D-F3D490DED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319A31F-552B-404F-AB3F-4F80ED0B9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graphicEl>
                                              <a:dgm id="{2319A31F-552B-404F-AB3F-4F80ED0B9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graphicEl>
                                              <a:dgm id="{2319A31F-552B-404F-AB3F-4F80ED0B9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E960367-7EF5-437E-BC63-99ED9ECF0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graphicEl>
                                              <a:dgm id="{4E960367-7EF5-437E-BC63-99ED9ECF0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graphicEl>
                                              <a:dgm id="{4E960367-7EF5-437E-BC63-99ED9ECF0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8537279-8EDF-482A-A264-CFE7F379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graphicEl>
                                              <a:dgm id="{C8537279-8EDF-482A-A264-CFE7F379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graphicEl>
                                              <a:dgm id="{C8537279-8EDF-482A-A264-CFE7F379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CE9E156-DC6F-432D-823B-E88F53E29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graphicEl>
                                              <a:dgm id="{5CE9E156-DC6F-432D-823B-E88F53E29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graphicEl>
                                              <a:dgm id="{5CE9E156-DC6F-432D-823B-E88F53E29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0E26F40-7551-4B41-A522-6CEC49AA3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graphicEl>
                                              <a:dgm id="{50E26F40-7551-4B41-A522-6CEC49AA3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graphicEl>
                                              <a:dgm id="{50E26F40-7551-4B41-A522-6CEC49AA3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4FAE6C9-6B8B-4CFD-9247-BE510D7A7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graphicEl>
                                              <a:dgm id="{A4FAE6C9-6B8B-4CFD-9247-BE510D7A7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graphicEl>
                                              <a:dgm id="{A4FAE6C9-6B8B-4CFD-9247-BE510D7A7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C9CA431-F860-41E4-A279-6BD3B61ED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graphicEl>
                                              <a:dgm id="{5C9CA431-F860-41E4-A279-6BD3B61ED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graphicEl>
                                              <a:dgm id="{5C9CA431-F860-41E4-A279-6BD3B61ED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564F9D9-F384-4B77-B943-648EF68A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graphicEl>
                                              <a:dgm id="{3564F9D9-F384-4B77-B943-648EF68A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graphicEl>
                                              <a:dgm id="{3564F9D9-F384-4B77-B943-648EF68A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5C87B5D-83BA-4764-8E33-74EA757F8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graphicEl>
                                              <a:dgm id="{E5C87B5D-83BA-4764-8E33-74EA757F8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graphicEl>
                                              <a:dgm id="{E5C87B5D-83BA-4764-8E33-74EA757F8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A05D1C9-D15B-4196-92AC-F359C7FD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>
                                            <p:graphicEl>
                                              <a:dgm id="{8A05D1C9-D15B-4196-92AC-F359C7FD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>
                                            <p:graphicEl>
                                              <a:dgm id="{8A05D1C9-D15B-4196-92AC-F359C7FD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F7DE8A4-3067-4F95-BD7B-ADC6BF1C5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>
                                            <p:graphicEl>
                                              <a:dgm id="{4F7DE8A4-3067-4F95-BD7B-ADC6BF1C5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>
                                            <p:graphicEl>
                                              <a:dgm id="{4F7DE8A4-3067-4F95-BD7B-ADC6BF1C5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856523D-4590-4CC1-9E5D-CC7D78807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>
                                            <p:graphicEl>
                                              <a:dgm id="{D856523D-4590-4CC1-9E5D-CC7D78807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>
                                            <p:graphicEl>
                                              <a:dgm id="{D856523D-4590-4CC1-9E5D-CC7D78807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A51A4F8-9E24-46FE-AD9A-95B0C0E6B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>
                                            <p:graphicEl>
                                              <a:dgm id="{FA51A4F8-9E24-46FE-AD9A-95B0C0E6B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>
                                            <p:graphicEl>
                                              <a:dgm id="{FA51A4F8-9E24-46FE-AD9A-95B0C0E6B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AD446AE-8E29-436D-A281-3D8AD310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>
                                            <p:graphicEl>
                                              <a:dgm id="{5AD446AE-8E29-436D-A281-3D8AD310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>
                                            <p:graphicEl>
                                              <a:dgm id="{5AD446AE-8E29-436D-A281-3D8AD310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AA916F0-B3F0-4347-98EF-52AC97B93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>
                                            <p:graphicEl>
                                              <a:dgm id="{1AA916F0-B3F0-4347-98EF-52AC97B93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>
                                            <p:graphicEl>
                                              <a:dgm id="{1AA916F0-B3F0-4347-98EF-52AC97B93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3E8686C-7C58-40A8-B4C5-2348D7E5C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>
                                            <p:graphicEl>
                                              <a:dgm id="{23E8686C-7C58-40A8-B4C5-2348D7E5C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graphicEl>
                                              <a:dgm id="{23E8686C-7C58-40A8-B4C5-2348D7E5C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7ACA869-A260-4B08-B226-00BEDFD3F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>
                                            <p:graphicEl>
                                              <a:dgm id="{67ACA869-A260-4B08-B226-00BEDFD3F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>
                                            <p:graphicEl>
                                              <a:dgm id="{67ACA869-A260-4B08-B226-00BEDFD3F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9F94E76-617F-426F-A6C4-5422723B5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>
                                            <p:graphicEl>
                                              <a:dgm id="{49F94E76-617F-426F-A6C4-5422723B5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>
                                            <p:graphicEl>
                                              <a:dgm id="{49F94E76-617F-426F-A6C4-5422723B5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2CAA80C-5F9D-41B3-94A1-F3D4DF850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>
                                            <p:graphicEl>
                                              <a:dgm id="{52CAA80C-5F9D-41B3-94A1-F3D4DF850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>
                                            <p:graphicEl>
                                              <a:dgm id="{52CAA80C-5F9D-41B3-94A1-F3D4DF850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9AC13E3-1F08-4C66-8B82-FDEE2D6F2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>
                                            <p:graphicEl>
                                              <a:dgm id="{49AC13E3-1F08-4C66-8B82-FDEE2D6F2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>
                                            <p:graphicEl>
                                              <a:dgm id="{49AC13E3-1F08-4C66-8B82-FDEE2D6F2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A988180-0A33-4646-97B6-61DDB0C1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>
                                            <p:graphicEl>
                                              <a:dgm id="{7A988180-0A33-4646-97B6-61DDB0C1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">
                                            <p:graphicEl>
                                              <a:dgm id="{7A988180-0A33-4646-97B6-61DDB0C1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62010BB-6019-4555-87ED-248B61CF0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">
                                            <p:graphicEl>
                                              <a:dgm id="{D62010BB-6019-4555-87ED-248B61CF0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>
                                            <p:graphicEl>
                                              <a:dgm id="{D62010BB-6019-4555-87ED-248B61CF0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FA9FDAE-4779-4435-B5F3-B69573C1B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">
                                            <p:graphicEl>
                                              <a:dgm id="{3FA9FDAE-4779-4435-B5F3-B69573C1B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6">
                                            <p:graphicEl>
                                              <a:dgm id="{3FA9FDAE-4779-4435-B5F3-B69573C1B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B445699-22C2-4026-B36C-90D572682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6">
                                            <p:graphicEl>
                                              <a:dgm id="{8B445699-22C2-4026-B36C-90D572682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">
                                            <p:graphicEl>
                                              <a:dgm id="{8B445699-22C2-4026-B36C-90D572682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ACC9F72-63F0-49EE-BF6F-24B1F50D8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">
                                            <p:graphicEl>
                                              <a:dgm id="{CACC9F72-63F0-49EE-BF6F-24B1F50D8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6">
                                            <p:graphicEl>
                                              <a:dgm id="{CACC9F72-63F0-49EE-BF6F-24B1F50D8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7CD554B-B659-45FE-88B2-E61DE847A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7">
                                            <p:graphicEl>
                                              <a:dgm id="{37CD554B-B659-45FE-88B2-E61DE847A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7">
                                            <p:graphicEl>
                                              <a:dgm id="{37CD554B-B659-45FE-88B2-E61DE847A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9C752B4-96B0-4114-AD4D-B34D17F36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7">
                                            <p:graphicEl>
                                              <a:dgm id="{89C752B4-96B0-4114-AD4D-B34D17F36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7">
                                            <p:graphicEl>
                                              <a:dgm id="{89C752B4-96B0-4114-AD4D-B34D17F36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218C0A1-EE4F-4FD1-835E-5DB0F3941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7">
                                            <p:graphicEl>
                                              <a:dgm id="{8218C0A1-EE4F-4FD1-835E-5DB0F3941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7">
                                            <p:graphicEl>
                                              <a:dgm id="{8218C0A1-EE4F-4FD1-835E-5DB0F3941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F375856-40A7-456B-9AA7-CE46A5BF7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7">
                                            <p:graphicEl>
                                              <a:dgm id="{6F375856-40A7-456B-9AA7-CE46A5BF7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7">
                                            <p:graphicEl>
                                              <a:dgm id="{6F375856-40A7-456B-9AA7-CE46A5BF7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4E4A319-5742-4EE5-9C7B-9D48C40A7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7">
                                            <p:graphicEl>
                                              <a:dgm id="{64E4A319-5742-4EE5-9C7B-9D48C40A7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7">
                                            <p:graphicEl>
                                              <a:dgm id="{64E4A319-5742-4EE5-9C7B-9D48C40A7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251E7CF-2143-4BE0-AF1F-BE7A9A4C3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7">
                                            <p:graphicEl>
                                              <a:dgm id="{2251E7CF-2143-4BE0-AF1F-BE7A9A4C3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7">
                                            <p:graphicEl>
                                              <a:dgm id="{2251E7CF-2143-4BE0-AF1F-BE7A9A4C3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9D6644-446E-45DC-B3E8-FD54EA92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7">
                                            <p:graphicEl>
                                              <a:dgm id="{AE9D6644-446E-45DC-B3E8-FD54EA92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">
                                            <p:graphicEl>
                                              <a:dgm id="{AE9D6644-446E-45DC-B3E8-FD54EA92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41EF107-8370-4B55-98CF-8B0F23E22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7">
                                            <p:graphicEl>
                                              <a:dgm id="{B41EF107-8370-4B55-98CF-8B0F23E22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7">
                                            <p:graphicEl>
                                              <a:dgm id="{B41EF107-8370-4B55-98CF-8B0F23E22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2B77251-D5DD-4F6E-95CB-3986FC85C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7">
                                            <p:graphicEl>
                                              <a:dgm id="{82B77251-D5DD-4F6E-95CB-3986FC85C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7">
                                            <p:graphicEl>
                                              <a:dgm id="{82B77251-D5DD-4F6E-95CB-3986FC85C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9A83659-7782-4498-B558-05438A15D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7">
                                            <p:graphicEl>
                                              <a:dgm id="{A9A83659-7782-4498-B558-05438A15D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7">
                                            <p:graphicEl>
                                              <a:dgm id="{A9A83659-7782-4498-B558-05438A15D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D601503-1C3D-4A24-A64A-7730E802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7">
                                            <p:graphicEl>
                                              <a:dgm id="{ED601503-1C3D-4A24-A64A-7730E802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7">
                                            <p:graphicEl>
                                              <a:dgm id="{ED601503-1C3D-4A24-A64A-7730E802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8F48024-8E06-4C11-B2D8-83CC04525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7">
                                            <p:graphicEl>
                                              <a:dgm id="{A8F48024-8E06-4C11-B2D8-83CC04525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7">
                                            <p:graphicEl>
                                              <a:dgm id="{A8F48024-8E06-4C11-B2D8-83CC04525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0DC979E-C563-4097-A8FE-D0D7B72A1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7">
                                            <p:graphicEl>
                                              <a:dgm id="{70DC979E-C563-4097-A8FE-D0D7B72A1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7">
                                            <p:graphicEl>
                                              <a:dgm id="{70DC979E-C563-4097-A8FE-D0D7B72A1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C178E66-6BDE-4F56-BA47-0D192B147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7">
                                            <p:graphicEl>
                                              <a:dgm id="{4C178E66-6BDE-4F56-BA47-0D192B147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7">
                                            <p:graphicEl>
                                              <a:dgm id="{4C178E66-6BDE-4F56-BA47-0D192B147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7C31A0D-D630-40AF-B10E-147D93116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7">
                                            <p:graphicEl>
                                              <a:dgm id="{47C31A0D-D630-40AF-B10E-147D93116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7">
                                            <p:graphicEl>
                                              <a:dgm id="{47C31A0D-D630-40AF-B10E-147D93116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4D2AA3-6828-4550-B81D-0E4F81CEC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7">
                                            <p:graphicEl>
                                              <a:dgm id="{094D2AA3-6828-4550-B81D-0E4F81CEC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7">
                                            <p:graphicEl>
                                              <a:dgm id="{094D2AA3-6828-4550-B81D-0E4F81CEC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1A13071-27F5-4CD7-A6FA-D14F7EFAA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7">
                                            <p:graphicEl>
                                              <a:dgm id="{D1A13071-27F5-4CD7-A6FA-D14F7EFAA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7">
                                            <p:graphicEl>
                                              <a:dgm id="{D1A13071-27F5-4CD7-A6FA-D14F7EFAA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D35EBA0-C4BA-4031-9C3D-5B1A18D7F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7">
                                            <p:graphicEl>
                                              <a:dgm id="{2D35EBA0-C4BA-4031-9C3D-5B1A18D7F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7">
                                            <p:graphicEl>
                                              <a:dgm id="{2D35EBA0-C4BA-4031-9C3D-5B1A18D7F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667F6C2-1E3C-45B3-8BDD-4B9B7761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7">
                                            <p:graphicEl>
                                              <a:dgm id="{2667F6C2-1E3C-45B3-8BDD-4B9B7761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7">
                                            <p:graphicEl>
                                              <a:dgm id="{2667F6C2-1E3C-45B3-8BDD-4B9B7761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1DEB009-CB19-45CA-8943-CD166090D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7">
                                            <p:graphicEl>
                                              <a:dgm id="{11DEB009-CB19-45CA-8943-CD166090D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7">
                                            <p:graphicEl>
                                              <a:dgm id="{11DEB009-CB19-45CA-8943-CD166090D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E4C9E41-F3C2-441B-9DB4-05D3427A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7">
                                            <p:graphicEl>
                                              <a:dgm id="{5E4C9E41-F3C2-441B-9DB4-05D3427A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7">
                                            <p:graphicEl>
                                              <a:dgm id="{5E4C9E41-F3C2-441B-9DB4-05D3427A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3B5AF85-9847-4C22-8520-39A00030E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7">
                                            <p:graphicEl>
                                              <a:dgm id="{43B5AF85-9847-4C22-8520-39A00030E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7">
                                            <p:graphicEl>
                                              <a:dgm id="{43B5AF85-9847-4C22-8520-39A00030E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8E60198-52C6-42AA-9245-F01AB56A5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7">
                                            <p:graphicEl>
                                              <a:dgm id="{58E60198-52C6-42AA-9245-F01AB56A5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7">
                                            <p:graphicEl>
                                              <a:dgm id="{58E60198-52C6-42AA-9245-F01AB56A5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2833A73-CD08-4D15-91F0-31A2F92C3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7">
                                            <p:graphicEl>
                                              <a:dgm id="{32833A73-CD08-4D15-91F0-31A2F92C3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7">
                                            <p:graphicEl>
                                              <a:dgm id="{32833A73-CD08-4D15-91F0-31A2F92C3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698CE85-DB51-4BF7-BCF1-528F884EF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7">
                                            <p:graphicEl>
                                              <a:dgm id="{D698CE85-DB51-4BF7-BCF1-528F884EF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7">
                                            <p:graphicEl>
                                              <a:dgm id="{D698CE85-DB51-4BF7-BCF1-528F884EF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66CDFEB-E4BE-4392-8D5B-E84820F4D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7">
                                            <p:graphicEl>
                                              <a:dgm id="{D66CDFEB-E4BE-4392-8D5B-E84820F4D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7">
                                            <p:graphicEl>
                                              <a:dgm id="{D66CDFEB-E4BE-4392-8D5B-E84820F4D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B204BB2-C585-4635-BDD0-0C8909C73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7">
                                            <p:graphicEl>
                                              <a:dgm id="{3B204BB2-C585-4635-BDD0-0C8909C73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7">
                                            <p:graphicEl>
                                              <a:dgm id="{3B204BB2-C585-4635-BDD0-0C8909C73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8500"/>
                            </p:stCondLst>
                            <p:childTnLst>
                              <p:par>
                                <p:cTn id="2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FDCFC34-4FAD-4967-8FD2-49653B283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7">
                                            <p:graphicEl>
                                              <a:dgm id="{0FDCFC34-4FAD-4967-8FD2-49653B283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7">
                                            <p:graphicEl>
                                              <a:dgm id="{0FDCFC34-4FAD-4967-8FD2-49653B283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  <p:bldGraphic spid="17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 descr="Image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437" y="2852936"/>
            <a:ext cx="5263552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1507175" lon="1786503" rev="215123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142844" y="3317777"/>
            <a:ext cx="399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>
                <a:hlinkClick r:id="rId4"/>
              </a:rPr>
              <a:t>https://linhaalerta.internetsegura.pt</a:t>
            </a:r>
            <a:r>
              <a:rPr lang="pt-PT" sz="1800" dirty="0" smtClean="0">
                <a:hlinkClick r:id="rId4"/>
              </a:rPr>
              <a:t>/</a:t>
            </a:r>
            <a:endParaRPr lang="pt-PT" sz="1800" dirty="0" smtClean="0"/>
          </a:p>
          <a:p>
            <a:r>
              <a:rPr lang="pt-PT" sz="1800" b="1" dirty="0" smtClean="0"/>
              <a:t>report@linhaalerta.internetsegura.pt</a:t>
            </a:r>
            <a:endParaRPr lang="pt-PT" sz="1800" b="1" dirty="0" smtClean="0"/>
          </a:p>
          <a:p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400" dirty="0" smtClean="0"/>
              <a:t>Há que ter cautela... Mesmo os adultos</a:t>
            </a:r>
            <a:endParaRPr lang="pt-PT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Existem </a:t>
            </a:r>
            <a:r>
              <a:rPr lang="pt-P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exemplos de empresas que rejeitaram trabalhadores em entrevistas depois de consultarem os respectivos perfis </a:t>
            </a:r>
            <a:endParaRPr lang="pt-PT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PT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dirty="0" smtClean="0"/>
              <a:t>E se dizemos que não podemos trabalhar porque estamos doentes – convém não aparecermos em festas... E pormos fotos no Facebook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58CD-4913-4023-9DAE-69D3272CBC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dirty="0">
                <a:hlinkClick r:id="rId2"/>
              </a:rPr>
              <a:t>http://linhaalerta.internetsegura.pt</a:t>
            </a:r>
            <a:endParaRPr lang="pt-PT" dirty="0"/>
          </a:p>
          <a:p>
            <a:pPr eaLnBrk="1" hangingPunct="1"/>
            <a:r>
              <a:rPr lang="pt-PT" dirty="0">
                <a:hlinkClick r:id="rId3"/>
              </a:rPr>
              <a:t>http://www.fccn.pt</a:t>
            </a:r>
            <a:endParaRPr lang="pt-PT" dirty="0"/>
          </a:p>
          <a:p>
            <a:pPr eaLnBrk="1" hangingPunct="1"/>
            <a:r>
              <a:rPr lang="pt-PT" dirty="0">
                <a:hlinkClick r:id="rId4"/>
              </a:rPr>
              <a:t>http</a:t>
            </a:r>
            <a:r>
              <a:rPr lang="pt-PT" dirty="0" smtClean="0">
                <a:hlinkClick r:id="rId4"/>
              </a:rPr>
              <a:t>://www.fct.pt</a:t>
            </a:r>
            <a:endParaRPr lang="pt-PT" dirty="0" smtClean="0"/>
          </a:p>
          <a:p>
            <a:pPr eaLnBrk="1" hangingPunct="1"/>
            <a:r>
              <a:rPr lang="pt-PT" dirty="0" smtClean="0">
                <a:hlinkClick r:id="rId5"/>
              </a:rPr>
              <a:t>http</a:t>
            </a:r>
            <a:r>
              <a:rPr lang="pt-PT" dirty="0">
                <a:hlinkClick r:id="rId5"/>
              </a:rPr>
              <a:t>://www.seguranet.pt</a:t>
            </a:r>
            <a:endParaRPr lang="pt-PT" dirty="0"/>
          </a:p>
          <a:p>
            <a:pPr eaLnBrk="1" hangingPunct="1"/>
            <a:r>
              <a:rPr lang="pt-PT" dirty="0">
                <a:hlinkClick r:id="rId6"/>
              </a:rPr>
              <a:t>http://www.saferinternet.org</a:t>
            </a:r>
            <a:endParaRPr lang="pt-PT" dirty="0"/>
          </a:p>
          <a:p>
            <a:pPr eaLnBrk="1" hangingPunct="1"/>
            <a:r>
              <a:rPr lang="pt-PT" dirty="0">
                <a:hlinkClick r:id="rId7"/>
              </a:rPr>
              <a:t>http://www.inhope.org</a:t>
            </a:r>
            <a:endParaRPr lang="pt-PT" dirty="0"/>
          </a:p>
          <a:p>
            <a:pPr eaLnBrk="1" hangingPunct="1">
              <a:buFontTx/>
              <a:buNone/>
            </a:pPr>
            <a:endParaRPr lang="pt-PT" sz="2000" dirty="0"/>
          </a:p>
          <a:p>
            <a:pPr eaLnBrk="1" hangingPunct="1">
              <a:buFontTx/>
              <a:buNone/>
            </a:pPr>
            <a:r>
              <a:rPr lang="pt-PT" sz="2000" dirty="0"/>
              <a:t>Em caso de dúvidas, propostas de actividades ou motivação em</a:t>
            </a:r>
          </a:p>
          <a:p>
            <a:pPr eaLnBrk="1" hangingPunct="1">
              <a:buFontTx/>
              <a:buNone/>
            </a:pPr>
            <a:r>
              <a:rPr lang="pt-PT" sz="2000" dirty="0"/>
              <a:t>participar activamente, enviar </a:t>
            </a:r>
            <a:r>
              <a:rPr lang="pt-PT" sz="2000" dirty="0" err="1"/>
              <a:t>mail</a:t>
            </a:r>
            <a:r>
              <a:rPr lang="pt-PT" sz="2000" dirty="0"/>
              <a:t> para:</a:t>
            </a:r>
          </a:p>
          <a:p>
            <a:pPr algn="ctr" eaLnBrk="1" hangingPunct="1">
              <a:buFontTx/>
              <a:buNone/>
            </a:pPr>
            <a:r>
              <a:rPr lang="pt-PT" dirty="0">
                <a:hlinkClick r:id="rId8"/>
              </a:rPr>
              <a:t>geral@internetsegura.pt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Informação que nos identifica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Nome</a:t>
            </a:r>
          </a:p>
          <a:p>
            <a:r>
              <a:rPr lang="pt-PT" dirty="0" smtClean="0"/>
              <a:t>Correio electrónico</a:t>
            </a:r>
          </a:p>
          <a:p>
            <a:r>
              <a:rPr lang="pt-PT" dirty="0" smtClean="0"/>
              <a:t>Telefone</a:t>
            </a:r>
          </a:p>
          <a:p>
            <a:r>
              <a:rPr lang="pt-PT" dirty="0" smtClean="0"/>
              <a:t>Morada</a:t>
            </a:r>
          </a:p>
          <a:p>
            <a:r>
              <a:rPr lang="pt-PT" dirty="0" smtClean="0"/>
              <a:t>Fotografia</a:t>
            </a:r>
          </a:p>
          <a:p>
            <a:pPr lvl="1"/>
            <a:r>
              <a:rPr lang="pt-PT" dirty="0" smtClean="0"/>
              <a:t>Do próprio</a:t>
            </a:r>
          </a:p>
          <a:p>
            <a:pPr lvl="1"/>
            <a:r>
              <a:rPr lang="pt-PT" dirty="0" smtClean="0"/>
              <a:t>Da família</a:t>
            </a:r>
          </a:p>
          <a:p>
            <a:pPr lvl="1"/>
            <a:r>
              <a:rPr lang="pt-PT" dirty="0" smtClean="0"/>
              <a:t>Do lugar onde vive</a:t>
            </a:r>
          </a:p>
          <a:p>
            <a:r>
              <a:rPr lang="pt-PT" dirty="0" smtClean="0"/>
              <a:t>Sítios que frequentamos</a:t>
            </a:r>
          </a:p>
          <a:p>
            <a:r>
              <a:rPr lang="pt-PT" dirty="0" smtClean="0"/>
              <a:t>Nºs de cartões (crédito, BI, SS, NIF)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58CD-4913-4023-9DAE-69D3272CBCA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58050" name="Picture 2" descr="C:\Documents and Settings\Gustavo\Ambiente de trabalho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857232"/>
            <a:ext cx="2952771" cy="2214578"/>
          </a:xfrm>
          <a:prstGeom prst="rect">
            <a:avLst/>
          </a:prstGeom>
          <a:noFill/>
        </p:spPr>
      </p:pic>
      <p:pic>
        <p:nvPicPr>
          <p:cNvPr id="258051" name="Picture 3" descr="C:\Documents and Settings\Gustavo\Ambiente de trabalho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286124"/>
            <a:ext cx="1995513" cy="2624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6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Quanto já sabem acerca de nós?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Maio de 2007 o Facebook armazenava mais de 1.7 biliões de imagens de </a:t>
            </a:r>
            <a:r>
              <a:rPr lang="pt-P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utilizadores</a:t>
            </a:r>
          </a:p>
          <a:p>
            <a:endParaRPr lang="pt-PT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</a:t>
            </a:r>
            <a:r>
              <a:rPr lang="pt-P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número </a:t>
            </a:r>
            <a:r>
              <a:rPr lang="pt-P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aumenta em </a:t>
            </a:r>
            <a:r>
              <a:rPr lang="pt-P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 </a:t>
            </a:r>
            <a:r>
              <a:rPr lang="pt-P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milhões </a:t>
            </a:r>
            <a:r>
              <a:rPr lang="pt-P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cada </a:t>
            </a:r>
            <a:r>
              <a:rPr lang="pt-P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semana</a:t>
            </a:r>
          </a:p>
          <a:p>
            <a:endParaRPr lang="pt-PT" dirty="0" smtClean="0"/>
          </a:p>
          <a:p>
            <a:r>
              <a:rPr lang="pt-PT" dirty="0" smtClean="0"/>
              <a:t>Cerca de 150.000.000 de pessoas em todo o mundo utilizam o Facebook</a:t>
            </a:r>
          </a:p>
          <a:p>
            <a:endParaRPr lang="pt-PT" dirty="0" smtClean="0"/>
          </a:p>
          <a:p>
            <a:r>
              <a:rPr lang="pt-PT" dirty="0" smtClean="0"/>
              <a:t>Metade utiliza-o todos os dias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58CD-4913-4023-9DAE-69D3272CBC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/>
              <a:t>Mas posso sempre apagar... Ou não?</a:t>
            </a:r>
            <a:endParaRPr lang="pt-PT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página do perfil é fácil de eliminar...</a:t>
            </a:r>
          </a:p>
          <a:p>
            <a:r>
              <a:rPr lang="pt-P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E os dados secundários?  - como </a:t>
            </a:r>
            <a:r>
              <a:rPr lang="pt-P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comentários e mensagens enviadas aos outros </a:t>
            </a:r>
            <a:r>
              <a:rPr lang="pt-P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utilizadores</a:t>
            </a:r>
          </a:p>
          <a:p>
            <a:r>
              <a:rPr lang="pt-PT" dirty="0" smtClean="0"/>
              <a:t>... E os dados (incluindo fotografias!) que, entretanto, já foram copiados para </a:t>
            </a:r>
          </a:p>
          <a:p>
            <a:pPr lvl="1"/>
            <a:r>
              <a:rPr lang="pt-PT" dirty="0" smtClean="0"/>
              <a:t>outras redes sociais, </a:t>
            </a:r>
          </a:p>
          <a:p>
            <a:pPr lvl="1"/>
            <a:r>
              <a:rPr lang="pt-PT" dirty="0" smtClean="0"/>
              <a:t>outros blogs,</a:t>
            </a:r>
          </a:p>
          <a:p>
            <a:pPr lvl="1"/>
            <a:r>
              <a:rPr lang="pt-PT" dirty="0" smtClean="0"/>
              <a:t>redes P2P</a:t>
            </a:r>
          </a:p>
          <a:p>
            <a:pPr lvl="1"/>
            <a:r>
              <a:rPr lang="pt-PT" dirty="0" smtClean="0"/>
              <a:t>...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58CD-4913-4023-9DAE-69D3272CBCA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Convém não esquecer	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PT" sz="4400" dirty="0" smtClean="0"/>
          </a:p>
          <a:p>
            <a:pPr algn="ctr">
              <a:buNone/>
            </a:pPr>
            <a:endParaRPr lang="pt-PT" sz="4400" dirty="0"/>
          </a:p>
          <a:p>
            <a:pPr algn="ctr">
              <a:buNone/>
            </a:pPr>
            <a:r>
              <a:rPr lang="pt-PT" sz="4400" dirty="0" smtClean="0"/>
              <a:t>“Uma vez ‘afixada’ na Internet, a informação nunca de lá sai”</a:t>
            </a:r>
            <a:endParaRPr lang="pt-PT" sz="4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58CD-4913-4023-9DAE-69D3272CBC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 que mal faz?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Cada peça de informação que fornecemos aumenta o risco a que estamos sujeitos</a:t>
            </a:r>
            <a:endParaRPr lang="pt-PT" dirty="0"/>
          </a:p>
          <a:p>
            <a:r>
              <a:rPr lang="pt-PT" dirty="0" smtClean="0"/>
              <a:t>A informação é poder</a:t>
            </a:r>
          </a:p>
          <a:p>
            <a:r>
              <a:rPr lang="pt-PT" dirty="0" smtClean="0"/>
              <a:t>O poder nas mãos erradas pode servir para:</a:t>
            </a:r>
          </a:p>
          <a:p>
            <a:pPr lvl="1"/>
            <a:r>
              <a:rPr lang="pt-PT" dirty="0" smtClean="0"/>
              <a:t>Perseguir</a:t>
            </a:r>
          </a:p>
          <a:p>
            <a:pPr lvl="1"/>
            <a:r>
              <a:rPr lang="pt-PT" dirty="0" smtClean="0"/>
              <a:t>Ameaçar</a:t>
            </a:r>
          </a:p>
          <a:p>
            <a:pPr lvl="1"/>
            <a:r>
              <a:rPr lang="pt-PT" dirty="0" smtClean="0"/>
              <a:t>Chantagear</a:t>
            </a:r>
          </a:p>
          <a:p>
            <a:pPr lvl="1"/>
            <a:r>
              <a:rPr lang="pt-PT" dirty="0" smtClean="0"/>
              <a:t>Roubar</a:t>
            </a:r>
          </a:p>
          <a:p>
            <a:pPr lvl="1"/>
            <a:r>
              <a:rPr lang="pt-PT" dirty="0" smtClean="0"/>
              <a:t>Incomodar</a:t>
            </a:r>
          </a:p>
          <a:p>
            <a:pPr lvl="1"/>
            <a:r>
              <a:rPr lang="pt-PT" dirty="0" smtClean="0"/>
              <a:t>Sabotar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58CD-4913-4023-9DAE-69D3272CBCA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ptFCCN">
  <a:themeElements>
    <a:clrScheme name="master pptFCC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pptFCC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Garamon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Garamond" pitchFamily="2" charset="0"/>
          </a:defRPr>
        </a:defPPr>
      </a:lstStyle>
    </a:lnDef>
  </a:objectDefaults>
  <a:extraClrSchemeLst>
    <a:extraClrScheme>
      <a:clrScheme name="master pptFCC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ptFCC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ptFCC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ptFCC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ptFCC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ptFCC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ptFCC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ptFCC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ptFCC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ptFCC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ptFCC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ptFCC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pptFCCN</Template>
  <TotalTime>1154</TotalTime>
  <Words>1703</Words>
  <Application>Microsoft Office PowerPoint</Application>
  <PresentationFormat>On-screen Show (4:3)</PresentationFormat>
  <Paragraphs>380</Paragraphs>
  <Slides>40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master pptFCCN</vt:lpstr>
      <vt:lpstr>PowerPoint Presentation</vt:lpstr>
      <vt:lpstr>As redes sociais</vt:lpstr>
      <vt:lpstr>Muitas redes...</vt:lpstr>
      <vt:lpstr>Há que ter cautela... Mesmo os adultos</vt:lpstr>
      <vt:lpstr>Informação que nos identifica</vt:lpstr>
      <vt:lpstr>Quanto já sabem acerca de nós?</vt:lpstr>
      <vt:lpstr>Mas posso sempre apagar... Ou não?</vt:lpstr>
      <vt:lpstr>Convém não esquecer </vt:lpstr>
      <vt:lpstr>E que mal faz?</vt:lpstr>
      <vt:lpstr>Outra frase importante... </vt:lpstr>
      <vt:lpstr>Um perigo especial dirigido aos mais novos...</vt:lpstr>
      <vt:lpstr>Qual a estratégia do predador?</vt:lpstr>
      <vt:lpstr>E quanto à técnica...</vt:lpstr>
      <vt:lpstr>Nem só de ‘grooming’ vivem os predadores</vt:lpstr>
      <vt:lpstr>Mas se facilitamos ainda mais...</vt:lpstr>
      <vt:lpstr>Outras ameaças</vt:lpstr>
      <vt:lpstr>O que é?</vt:lpstr>
      <vt:lpstr>O que é?</vt:lpstr>
      <vt:lpstr>O que é?</vt:lpstr>
      <vt:lpstr>O que é?</vt:lpstr>
      <vt:lpstr>O que é?</vt:lpstr>
      <vt:lpstr>Como funciona?</vt:lpstr>
      <vt:lpstr>Como funciona?</vt:lpstr>
      <vt:lpstr>Como funciona?</vt:lpstr>
      <vt:lpstr>Quais as motivações?</vt:lpstr>
      <vt:lpstr>Como prevenir?</vt:lpstr>
      <vt:lpstr>Como prevenir?</vt:lpstr>
      <vt:lpstr>Como reagir?</vt:lpstr>
      <vt:lpstr>Projecto Internet Segura</vt:lpstr>
      <vt:lpstr>Consórcio PSI</vt:lpstr>
      <vt:lpstr>Projecto Internet Segura</vt:lpstr>
      <vt:lpstr>Linha Alerta</vt:lpstr>
      <vt:lpstr>Linha Alerta - Vantagens</vt:lpstr>
      <vt:lpstr>Tratamento da Denúncia</vt:lpstr>
      <vt:lpstr>Linha Alerta – website</vt:lpstr>
      <vt:lpstr>Linha Alerta - website</vt:lpstr>
      <vt:lpstr>Linha Alerta - dados</vt:lpstr>
      <vt:lpstr>Rede INHOPE</vt:lpstr>
      <vt:lpstr>PowerPoint Presentation</vt:lpstr>
      <vt:lpstr>PowerPoint Presentation</vt:lpstr>
    </vt:vector>
  </TitlesOfParts>
  <Company>FCCN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FCCN</dc:creator>
  <cp:lastModifiedBy>Patricia de Carvalho Fialho</cp:lastModifiedBy>
  <cp:revision>50</cp:revision>
  <dcterms:created xsi:type="dcterms:W3CDTF">2008-11-28T15:04:31Z</dcterms:created>
  <dcterms:modified xsi:type="dcterms:W3CDTF">2013-01-14T12:04:58Z</dcterms:modified>
  <cp:contentStatus/>
</cp:coreProperties>
</file>