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25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985DB-1554-4C5A-ACCC-A44BCADEFAFE}" type="datetimeFigureOut">
              <a:rPr lang="pt-PT" smtClean="0"/>
              <a:t>12-09-2012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BF99C-B473-4DAE-9B0F-9126EB78AA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636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59B7D-DE17-4F0C-90D7-50E87CD8044C}" type="slidenum">
              <a:rPr lang="en-GB">
                <a:solidFill>
                  <a:srgbClr val="000000"/>
                </a:solidFill>
              </a:rPr>
              <a:pPr/>
              <a:t>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47BA48-CD93-40A6-9EBF-AE4472512836}" type="slidenum">
              <a:rPr lang="en-GB">
                <a:solidFill>
                  <a:srgbClr val="000000"/>
                </a:solidFill>
              </a:rPr>
              <a:pPr/>
              <a:t>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0FE92-B121-4CE3-99AD-56DC52AF4B70}" type="slidenum">
              <a:rPr lang="en-GB">
                <a:solidFill>
                  <a:srgbClr val="000000"/>
                </a:solidFill>
              </a:rPr>
              <a:pPr/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5B350-00A1-4A2E-8708-38523F4ABCAC}" type="slidenum">
              <a:rPr lang="en-GB">
                <a:solidFill>
                  <a:srgbClr val="000000"/>
                </a:solidFill>
              </a:rPr>
              <a:pPr/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662363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17913"/>
            <a:ext cx="914717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</a:endParaRPr>
          </a:p>
        </p:txBody>
      </p:sp>
      <p:grpSp>
        <p:nvGrpSpPr>
          <p:cNvPr id="2" name="Group 3282"/>
          <p:cNvGrpSpPr>
            <a:grpSpLocks/>
          </p:cNvGrpSpPr>
          <p:nvPr/>
        </p:nvGrpSpPr>
        <p:grpSpPr bwMode="auto">
          <a:xfrm>
            <a:off x="4927600" y="260350"/>
            <a:ext cx="1296988" cy="1081088"/>
            <a:chOff x="136" y="2514"/>
            <a:chExt cx="817" cy="681"/>
          </a:xfrm>
        </p:grpSpPr>
        <p:sp>
          <p:nvSpPr>
            <p:cNvPr id="8" name="AutoShape 17"/>
            <p:cNvSpPr>
              <a:spLocks noChangeArrowheads="1"/>
            </p:cNvSpPr>
            <p:nvPr userDrawn="1"/>
          </p:nvSpPr>
          <p:spPr bwMode="auto">
            <a:xfrm>
              <a:off x="136" y="2514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</a:endParaRPr>
            </a:p>
          </p:txBody>
        </p:sp>
        <p:grpSp>
          <p:nvGrpSpPr>
            <p:cNvPr id="3" name="Group 19"/>
            <p:cNvGrpSpPr>
              <a:grpSpLocks/>
            </p:cNvGrpSpPr>
            <p:nvPr userDrawn="1"/>
          </p:nvGrpSpPr>
          <p:grpSpPr bwMode="auto">
            <a:xfrm>
              <a:off x="227" y="2616"/>
              <a:ext cx="635" cy="477"/>
              <a:chOff x="2483" y="2808"/>
              <a:chExt cx="1328" cy="1060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>
                <a:off x="2483" y="2808"/>
                <a:ext cx="926" cy="916"/>
              </a:xfrm>
              <a:custGeom>
                <a:avLst/>
                <a:gdLst/>
                <a:ahLst/>
                <a:cxnLst>
                  <a:cxn ang="0">
                    <a:pos x="406" y="125"/>
                  </a:cxn>
                  <a:cxn ang="0">
                    <a:pos x="334" y="401"/>
                  </a:cxn>
                  <a:cxn ang="0">
                    <a:pos x="56" y="333"/>
                  </a:cxn>
                  <a:cxn ang="0">
                    <a:pos x="129" y="57"/>
                  </a:cxn>
                  <a:cxn ang="0">
                    <a:pos x="406" y="125"/>
                  </a:cxn>
                </a:cxnLst>
                <a:rect l="0" t="0" r="r" b="b"/>
                <a:pathLst>
                  <a:path w="463" h="458">
                    <a:moveTo>
                      <a:pt x="406" y="125"/>
                    </a:moveTo>
                    <a:cubicBezTo>
                      <a:pt x="463" y="220"/>
                      <a:pt x="430" y="343"/>
                      <a:pt x="334" y="401"/>
                    </a:cubicBezTo>
                    <a:cubicBezTo>
                      <a:pt x="237" y="458"/>
                      <a:pt x="113" y="428"/>
                      <a:pt x="56" y="333"/>
                    </a:cubicBezTo>
                    <a:cubicBezTo>
                      <a:pt x="0" y="238"/>
                      <a:pt x="32" y="115"/>
                      <a:pt x="129" y="57"/>
                    </a:cubicBezTo>
                    <a:cubicBezTo>
                      <a:pt x="226" y="0"/>
                      <a:pt x="350" y="30"/>
                      <a:pt x="406" y="125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3251" y="3452"/>
                <a:ext cx="560" cy="416"/>
              </a:xfrm>
              <a:custGeom>
                <a:avLst/>
                <a:gdLst/>
                <a:ahLst/>
                <a:cxnLst>
                  <a:cxn ang="0">
                    <a:pos x="560" y="342"/>
                  </a:cxn>
                  <a:cxn ang="0">
                    <a:pos x="510" y="416"/>
                  </a:cxn>
                  <a:cxn ang="0">
                    <a:pos x="0" y="76"/>
                  </a:cxn>
                  <a:cxn ang="0">
                    <a:pos x="50" y="0"/>
                  </a:cxn>
                  <a:cxn ang="0">
                    <a:pos x="560" y="342"/>
                  </a:cxn>
                </a:cxnLst>
                <a:rect l="0" t="0" r="r" b="b"/>
                <a:pathLst>
                  <a:path w="560" h="416">
                    <a:moveTo>
                      <a:pt x="560" y="342"/>
                    </a:moveTo>
                    <a:lnTo>
                      <a:pt x="510" y="416"/>
                    </a:lnTo>
                    <a:lnTo>
                      <a:pt x="0" y="76"/>
                    </a:lnTo>
                    <a:lnTo>
                      <a:pt x="50" y="0"/>
                    </a:lnTo>
                    <a:lnTo>
                      <a:pt x="560" y="342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" name="Group 3281"/>
          <p:cNvGrpSpPr>
            <a:grpSpLocks/>
          </p:cNvGrpSpPr>
          <p:nvPr/>
        </p:nvGrpSpPr>
        <p:grpSpPr bwMode="auto">
          <a:xfrm>
            <a:off x="6856413" y="260350"/>
            <a:ext cx="1296987" cy="1081088"/>
            <a:chOff x="136" y="3361"/>
            <a:chExt cx="817" cy="681"/>
          </a:xfrm>
        </p:grpSpPr>
        <p:sp>
          <p:nvSpPr>
            <p:cNvPr id="13" name="AutoShape 18"/>
            <p:cNvSpPr>
              <a:spLocks noChangeArrowheads="1"/>
            </p:cNvSpPr>
            <p:nvPr userDrawn="1"/>
          </p:nvSpPr>
          <p:spPr bwMode="auto">
            <a:xfrm>
              <a:off x="136" y="3361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</a:endParaRPr>
            </a:p>
          </p:txBody>
        </p:sp>
        <p:grpSp>
          <p:nvGrpSpPr>
            <p:cNvPr id="9" name="Group 3274"/>
            <p:cNvGrpSpPr>
              <a:grpSpLocks/>
            </p:cNvGrpSpPr>
            <p:nvPr userDrawn="1"/>
          </p:nvGrpSpPr>
          <p:grpSpPr bwMode="auto">
            <a:xfrm>
              <a:off x="318" y="3449"/>
              <a:ext cx="453" cy="504"/>
              <a:chOff x="295" y="3430"/>
              <a:chExt cx="499" cy="579"/>
            </a:xfrm>
          </p:grpSpPr>
          <p:sp>
            <p:nvSpPr>
              <p:cNvPr id="15" name="Freeform 3275"/>
              <p:cNvSpPr>
                <a:spLocks/>
              </p:cNvSpPr>
              <p:nvPr/>
            </p:nvSpPr>
            <p:spPr bwMode="auto">
              <a:xfrm rot="684077">
                <a:off x="413" y="3430"/>
                <a:ext cx="359" cy="254"/>
              </a:xfrm>
              <a:custGeom>
                <a:avLst/>
                <a:gdLst/>
                <a:ahLst/>
                <a:cxnLst>
                  <a:cxn ang="0">
                    <a:pos x="117" y="337"/>
                  </a:cxn>
                  <a:cxn ang="0">
                    <a:pos x="121" y="291"/>
                  </a:cxn>
                  <a:cxn ang="0">
                    <a:pos x="134" y="250"/>
                  </a:cxn>
                  <a:cxn ang="0">
                    <a:pos x="154" y="211"/>
                  </a:cxn>
                  <a:cxn ang="0">
                    <a:pos x="183" y="180"/>
                  </a:cxn>
                  <a:cxn ang="0">
                    <a:pos x="214" y="151"/>
                  </a:cxn>
                  <a:cxn ang="0">
                    <a:pos x="252" y="132"/>
                  </a:cxn>
                  <a:cxn ang="0">
                    <a:pos x="295" y="120"/>
                  </a:cxn>
                  <a:cxn ang="0">
                    <a:pos x="342" y="116"/>
                  </a:cxn>
                  <a:cxn ang="0">
                    <a:pos x="384" y="120"/>
                  </a:cxn>
                  <a:cxn ang="0">
                    <a:pos x="427" y="132"/>
                  </a:cxn>
                  <a:cxn ang="0">
                    <a:pos x="464" y="151"/>
                  </a:cxn>
                  <a:cxn ang="0">
                    <a:pos x="497" y="180"/>
                  </a:cxn>
                  <a:cxn ang="0">
                    <a:pos x="524" y="211"/>
                  </a:cxn>
                  <a:cxn ang="0">
                    <a:pos x="545" y="250"/>
                  </a:cxn>
                  <a:cxn ang="0">
                    <a:pos x="557" y="291"/>
                  </a:cxn>
                  <a:cxn ang="0">
                    <a:pos x="565" y="337"/>
                  </a:cxn>
                  <a:cxn ang="0">
                    <a:pos x="681" y="337"/>
                  </a:cxn>
                  <a:cxn ang="0">
                    <a:pos x="671" y="267"/>
                  </a:cxn>
                  <a:cxn ang="0">
                    <a:pos x="652" y="205"/>
                  </a:cxn>
                  <a:cxn ang="0">
                    <a:pos x="619" y="147"/>
                  </a:cxn>
                  <a:cxn ang="0">
                    <a:pos x="580" y="99"/>
                  </a:cxn>
                  <a:cxn ang="0">
                    <a:pos x="528" y="56"/>
                  </a:cxn>
                  <a:cxn ang="0">
                    <a:pos x="472" y="25"/>
                  </a:cxn>
                  <a:cxn ang="0">
                    <a:pos x="408" y="6"/>
                  </a:cxn>
                  <a:cxn ang="0">
                    <a:pos x="342" y="0"/>
                  </a:cxn>
                  <a:cxn ang="0">
                    <a:pos x="272" y="6"/>
                  </a:cxn>
                  <a:cxn ang="0">
                    <a:pos x="208" y="25"/>
                  </a:cxn>
                  <a:cxn ang="0">
                    <a:pos x="150" y="56"/>
                  </a:cxn>
                  <a:cxn ang="0">
                    <a:pos x="101" y="99"/>
                  </a:cxn>
                  <a:cxn ang="0">
                    <a:pos x="59" y="147"/>
                  </a:cxn>
                  <a:cxn ang="0">
                    <a:pos x="27" y="205"/>
                  </a:cxn>
                  <a:cxn ang="0">
                    <a:pos x="6" y="267"/>
                  </a:cxn>
                  <a:cxn ang="0">
                    <a:pos x="0" y="337"/>
                  </a:cxn>
                  <a:cxn ang="0">
                    <a:pos x="0" y="508"/>
                  </a:cxn>
                  <a:cxn ang="0">
                    <a:pos x="117" y="508"/>
                  </a:cxn>
                  <a:cxn ang="0">
                    <a:pos x="117" y="337"/>
                  </a:cxn>
                </a:cxnLst>
                <a:rect l="0" t="0" r="r" b="b"/>
                <a:pathLst>
                  <a:path w="681" h="508">
                    <a:moveTo>
                      <a:pt x="117" y="337"/>
                    </a:moveTo>
                    <a:lnTo>
                      <a:pt x="121" y="291"/>
                    </a:lnTo>
                    <a:lnTo>
                      <a:pt x="134" y="250"/>
                    </a:lnTo>
                    <a:lnTo>
                      <a:pt x="154" y="211"/>
                    </a:lnTo>
                    <a:lnTo>
                      <a:pt x="183" y="180"/>
                    </a:lnTo>
                    <a:lnTo>
                      <a:pt x="214" y="151"/>
                    </a:lnTo>
                    <a:lnTo>
                      <a:pt x="252" y="132"/>
                    </a:lnTo>
                    <a:lnTo>
                      <a:pt x="295" y="120"/>
                    </a:lnTo>
                    <a:lnTo>
                      <a:pt x="342" y="116"/>
                    </a:lnTo>
                    <a:lnTo>
                      <a:pt x="384" y="120"/>
                    </a:lnTo>
                    <a:lnTo>
                      <a:pt x="427" y="132"/>
                    </a:lnTo>
                    <a:lnTo>
                      <a:pt x="464" y="151"/>
                    </a:lnTo>
                    <a:lnTo>
                      <a:pt x="497" y="180"/>
                    </a:lnTo>
                    <a:lnTo>
                      <a:pt x="524" y="211"/>
                    </a:lnTo>
                    <a:lnTo>
                      <a:pt x="545" y="250"/>
                    </a:lnTo>
                    <a:lnTo>
                      <a:pt x="557" y="291"/>
                    </a:lnTo>
                    <a:lnTo>
                      <a:pt x="565" y="337"/>
                    </a:lnTo>
                    <a:lnTo>
                      <a:pt x="681" y="337"/>
                    </a:lnTo>
                    <a:lnTo>
                      <a:pt x="671" y="267"/>
                    </a:lnTo>
                    <a:lnTo>
                      <a:pt x="652" y="205"/>
                    </a:lnTo>
                    <a:lnTo>
                      <a:pt x="619" y="147"/>
                    </a:lnTo>
                    <a:lnTo>
                      <a:pt x="580" y="99"/>
                    </a:lnTo>
                    <a:lnTo>
                      <a:pt x="528" y="56"/>
                    </a:lnTo>
                    <a:lnTo>
                      <a:pt x="472" y="25"/>
                    </a:lnTo>
                    <a:lnTo>
                      <a:pt x="408" y="6"/>
                    </a:lnTo>
                    <a:lnTo>
                      <a:pt x="342" y="0"/>
                    </a:lnTo>
                    <a:lnTo>
                      <a:pt x="272" y="6"/>
                    </a:lnTo>
                    <a:lnTo>
                      <a:pt x="208" y="25"/>
                    </a:lnTo>
                    <a:lnTo>
                      <a:pt x="150" y="56"/>
                    </a:lnTo>
                    <a:lnTo>
                      <a:pt x="101" y="99"/>
                    </a:lnTo>
                    <a:lnTo>
                      <a:pt x="59" y="147"/>
                    </a:lnTo>
                    <a:lnTo>
                      <a:pt x="27" y="205"/>
                    </a:lnTo>
                    <a:lnTo>
                      <a:pt x="6" y="267"/>
                    </a:lnTo>
                    <a:lnTo>
                      <a:pt x="0" y="337"/>
                    </a:lnTo>
                    <a:lnTo>
                      <a:pt x="0" y="508"/>
                    </a:lnTo>
                    <a:lnTo>
                      <a:pt x="117" y="508"/>
                    </a:lnTo>
                    <a:lnTo>
                      <a:pt x="117" y="33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AutoShape 3276"/>
              <p:cNvSpPr>
                <a:spLocks noChangeArrowheads="1"/>
              </p:cNvSpPr>
              <p:nvPr/>
            </p:nvSpPr>
            <p:spPr bwMode="auto">
              <a:xfrm rot="684077">
                <a:off x="295" y="3584"/>
                <a:ext cx="499" cy="4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3277"/>
              <p:cNvSpPr>
                <a:spLocks/>
              </p:cNvSpPr>
              <p:nvPr/>
            </p:nvSpPr>
            <p:spPr bwMode="auto">
              <a:xfrm rot="684077">
                <a:off x="538" y="3645"/>
                <a:ext cx="51" cy="110"/>
              </a:xfrm>
              <a:custGeom>
                <a:avLst/>
                <a:gdLst/>
                <a:ahLst/>
                <a:cxnLst>
                  <a:cxn ang="0">
                    <a:pos x="99" y="48"/>
                  </a:cxn>
                  <a:cxn ang="0">
                    <a:pos x="93" y="27"/>
                  </a:cxn>
                  <a:cxn ang="0">
                    <a:pos x="84" y="14"/>
                  </a:cxn>
                  <a:cxn ang="0">
                    <a:pos x="68" y="2"/>
                  </a:cxn>
                  <a:cxn ang="0">
                    <a:pos x="51" y="0"/>
                  </a:cxn>
                  <a:cxn ang="0">
                    <a:pos x="29" y="2"/>
                  </a:cxn>
                  <a:cxn ang="0">
                    <a:pos x="14" y="14"/>
                  </a:cxn>
                  <a:cxn ang="0">
                    <a:pos x="4" y="27"/>
                  </a:cxn>
                  <a:cxn ang="0">
                    <a:pos x="0" y="48"/>
                  </a:cxn>
                  <a:cxn ang="0">
                    <a:pos x="2" y="64"/>
                  </a:cxn>
                  <a:cxn ang="0">
                    <a:pos x="10" y="78"/>
                  </a:cxn>
                  <a:cxn ang="0">
                    <a:pos x="20" y="87"/>
                  </a:cxn>
                  <a:cxn ang="0">
                    <a:pos x="37" y="95"/>
                  </a:cxn>
                  <a:cxn ang="0">
                    <a:pos x="31" y="221"/>
                  </a:cxn>
                  <a:cxn ang="0">
                    <a:pos x="68" y="221"/>
                  </a:cxn>
                  <a:cxn ang="0">
                    <a:pos x="62" y="95"/>
                  </a:cxn>
                  <a:cxn ang="0">
                    <a:pos x="76" y="87"/>
                  </a:cxn>
                  <a:cxn ang="0">
                    <a:pos x="88" y="78"/>
                  </a:cxn>
                  <a:cxn ang="0">
                    <a:pos x="95" y="64"/>
                  </a:cxn>
                  <a:cxn ang="0">
                    <a:pos x="99" y="48"/>
                  </a:cxn>
                </a:cxnLst>
                <a:rect l="0" t="0" r="r" b="b"/>
                <a:pathLst>
                  <a:path w="99" h="221">
                    <a:moveTo>
                      <a:pt x="99" y="48"/>
                    </a:moveTo>
                    <a:lnTo>
                      <a:pt x="93" y="27"/>
                    </a:lnTo>
                    <a:lnTo>
                      <a:pt x="84" y="14"/>
                    </a:lnTo>
                    <a:lnTo>
                      <a:pt x="68" y="2"/>
                    </a:lnTo>
                    <a:lnTo>
                      <a:pt x="51" y="0"/>
                    </a:lnTo>
                    <a:lnTo>
                      <a:pt x="29" y="2"/>
                    </a:lnTo>
                    <a:lnTo>
                      <a:pt x="14" y="14"/>
                    </a:lnTo>
                    <a:lnTo>
                      <a:pt x="4" y="27"/>
                    </a:lnTo>
                    <a:lnTo>
                      <a:pt x="0" y="48"/>
                    </a:lnTo>
                    <a:lnTo>
                      <a:pt x="2" y="64"/>
                    </a:lnTo>
                    <a:lnTo>
                      <a:pt x="10" y="78"/>
                    </a:lnTo>
                    <a:lnTo>
                      <a:pt x="20" y="87"/>
                    </a:lnTo>
                    <a:lnTo>
                      <a:pt x="37" y="95"/>
                    </a:lnTo>
                    <a:lnTo>
                      <a:pt x="31" y="221"/>
                    </a:lnTo>
                    <a:lnTo>
                      <a:pt x="68" y="221"/>
                    </a:lnTo>
                    <a:lnTo>
                      <a:pt x="62" y="95"/>
                    </a:lnTo>
                    <a:lnTo>
                      <a:pt x="76" y="87"/>
                    </a:lnTo>
                    <a:lnTo>
                      <a:pt x="88" y="78"/>
                    </a:lnTo>
                    <a:lnTo>
                      <a:pt x="95" y="64"/>
                    </a:lnTo>
                    <a:lnTo>
                      <a:pt x="99" y="48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2" name="Group 3283"/>
          <p:cNvGrpSpPr>
            <a:grpSpLocks/>
          </p:cNvGrpSpPr>
          <p:nvPr/>
        </p:nvGrpSpPr>
        <p:grpSpPr bwMode="auto">
          <a:xfrm>
            <a:off x="2998788" y="260350"/>
            <a:ext cx="1296987" cy="1081088"/>
            <a:chOff x="136" y="1668"/>
            <a:chExt cx="817" cy="681"/>
          </a:xfrm>
        </p:grpSpPr>
        <p:sp>
          <p:nvSpPr>
            <p:cNvPr id="19" name="AutoShape 16"/>
            <p:cNvSpPr>
              <a:spLocks noChangeArrowheads="1"/>
            </p:cNvSpPr>
            <p:nvPr userDrawn="1"/>
          </p:nvSpPr>
          <p:spPr bwMode="auto">
            <a:xfrm>
              <a:off x="136" y="1668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</a:endParaRPr>
            </a:p>
          </p:txBody>
        </p:sp>
        <p:grpSp>
          <p:nvGrpSpPr>
            <p:cNvPr id="14" name="Group 3278"/>
            <p:cNvGrpSpPr>
              <a:grpSpLocks/>
            </p:cNvGrpSpPr>
            <p:nvPr userDrawn="1"/>
          </p:nvGrpSpPr>
          <p:grpSpPr bwMode="auto">
            <a:xfrm>
              <a:off x="251" y="1796"/>
              <a:ext cx="586" cy="424"/>
              <a:chOff x="2439" y="1692"/>
              <a:chExt cx="1162" cy="790"/>
            </a:xfrm>
          </p:grpSpPr>
          <p:sp>
            <p:nvSpPr>
              <p:cNvPr id="21" name="Freeform 3279"/>
              <p:cNvSpPr>
                <a:spLocks/>
              </p:cNvSpPr>
              <p:nvPr/>
            </p:nvSpPr>
            <p:spPr bwMode="auto">
              <a:xfrm>
                <a:off x="2439" y="1692"/>
                <a:ext cx="1162" cy="790"/>
              </a:xfrm>
              <a:custGeom>
                <a:avLst/>
                <a:gdLst/>
                <a:ahLst/>
                <a:cxnLst>
                  <a:cxn ang="0">
                    <a:pos x="581" y="365"/>
                  </a:cxn>
                  <a:cxn ang="0">
                    <a:pos x="552" y="395"/>
                  </a:cxn>
                  <a:cxn ang="0">
                    <a:pos x="30" y="395"/>
                  </a:cxn>
                  <a:cxn ang="0">
                    <a:pos x="0" y="365"/>
                  </a:cxn>
                  <a:cxn ang="0">
                    <a:pos x="0" y="29"/>
                  </a:cxn>
                  <a:cxn ang="0">
                    <a:pos x="30" y="0"/>
                  </a:cxn>
                  <a:cxn ang="0">
                    <a:pos x="552" y="0"/>
                  </a:cxn>
                  <a:cxn ang="0">
                    <a:pos x="581" y="29"/>
                  </a:cxn>
                  <a:cxn ang="0">
                    <a:pos x="581" y="365"/>
                  </a:cxn>
                </a:cxnLst>
                <a:rect l="0" t="0" r="r" b="b"/>
                <a:pathLst>
                  <a:path w="581" h="395">
                    <a:moveTo>
                      <a:pt x="581" y="365"/>
                    </a:moveTo>
                    <a:cubicBezTo>
                      <a:pt x="581" y="381"/>
                      <a:pt x="568" y="395"/>
                      <a:pt x="552" y="395"/>
                    </a:cubicBezTo>
                    <a:cubicBezTo>
                      <a:pt x="30" y="395"/>
                      <a:pt x="30" y="395"/>
                      <a:pt x="30" y="395"/>
                    </a:cubicBezTo>
                    <a:cubicBezTo>
                      <a:pt x="13" y="395"/>
                      <a:pt x="0" y="381"/>
                      <a:pt x="0" y="36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68" y="0"/>
                      <a:pt x="581" y="13"/>
                      <a:pt x="581" y="29"/>
                    </a:cubicBezTo>
                    <a:lnTo>
                      <a:pt x="581" y="365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3280"/>
              <p:cNvSpPr>
                <a:spLocks/>
              </p:cNvSpPr>
              <p:nvPr/>
            </p:nvSpPr>
            <p:spPr bwMode="auto">
              <a:xfrm>
                <a:off x="2441" y="1757"/>
                <a:ext cx="1158" cy="3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0" y="332"/>
                  </a:cxn>
                  <a:cxn ang="0">
                    <a:pos x="1158" y="0"/>
                  </a:cxn>
                </a:cxnLst>
                <a:rect l="0" t="0" r="r" b="b"/>
                <a:pathLst>
                  <a:path w="1158" h="332">
                    <a:moveTo>
                      <a:pt x="0" y="0"/>
                    </a:moveTo>
                    <a:lnTo>
                      <a:pt x="580" y="332"/>
                    </a:lnTo>
                    <a:lnTo>
                      <a:pt x="1158" y="0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8" name="Group 9826"/>
          <p:cNvGrpSpPr>
            <a:grpSpLocks/>
          </p:cNvGrpSpPr>
          <p:nvPr userDrawn="1"/>
        </p:nvGrpSpPr>
        <p:grpSpPr bwMode="auto">
          <a:xfrm>
            <a:off x="1071563" y="260350"/>
            <a:ext cx="1296987" cy="1081088"/>
            <a:chOff x="675" y="164"/>
            <a:chExt cx="817" cy="681"/>
          </a:xfrm>
        </p:grpSpPr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>
              <a:off x="675" y="164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</a:endParaRPr>
            </a:p>
          </p:txBody>
        </p:sp>
        <p:grpSp>
          <p:nvGrpSpPr>
            <p:cNvPr id="20" name="Group 9824"/>
            <p:cNvGrpSpPr>
              <a:grpSpLocks/>
            </p:cNvGrpSpPr>
            <p:nvPr userDrawn="1"/>
          </p:nvGrpSpPr>
          <p:grpSpPr bwMode="auto">
            <a:xfrm>
              <a:off x="832" y="255"/>
              <a:ext cx="504" cy="499"/>
              <a:chOff x="471" y="388"/>
              <a:chExt cx="1062" cy="1032"/>
            </a:xfrm>
          </p:grpSpPr>
          <p:sp>
            <p:nvSpPr>
              <p:cNvPr id="26" name="Freeform 9812"/>
              <p:cNvSpPr>
                <a:spLocks/>
              </p:cNvSpPr>
              <p:nvPr userDrawn="1"/>
            </p:nvSpPr>
            <p:spPr bwMode="auto">
              <a:xfrm>
                <a:off x="850" y="388"/>
                <a:ext cx="520" cy="294"/>
              </a:xfrm>
              <a:custGeom>
                <a:avLst/>
                <a:gdLst/>
                <a:ahLst/>
                <a:cxnLst>
                  <a:cxn ang="0">
                    <a:pos x="1034" y="450"/>
                  </a:cxn>
                  <a:cxn ang="0">
                    <a:pos x="1024" y="476"/>
                  </a:cxn>
                  <a:cxn ang="0">
                    <a:pos x="1009" y="501"/>
                  </a:cxn>
                  <a:cxn ang="0">
                    <a:pos x="988" y="523"/>
                  </a:cxn>
                  <a:cxn ang="0">
                    <a:pos x="965" y="542"/>
                  </a:cxn>
                  <a:cxn ang="0">
                    <a:pos x="936" y="559"/>
                  </a:cxn>
                  <a:cxn ang="0">
                    <a:pos x="868" y="586"/>
                  </a:cxn>
                  <a:cxn ang="0">
                    <a:pos x="788" y="601"/>
                  </a:cxn>
                  <a:cxn ang="0">
                    <a:pos x="698" y="606"/>
                  </a:cxn>
                  <a:cxn ang="0">
                    <a:pos x="599" y="601"/>
                  </a:cxn>
                  <a:cxn ang="0">
                    <a:pos x="497" y="583"/>
                  </a:cxn>
                  <a:cxn ang="0">
                    <a:pos x="445" y="569"/>
                  </a:cxn>
                  <a:cxn ang="0">
                    <a:pos x="341" y="533"/>
                  </a:cxn>
                  <a:cxn ang="0">
                    <a:pos x="249" y="491"/>
                  </a:cxn>
                  <a:cxn ang="0">
                    <a:pos x="169" y="442"/>
                  </a:cxn>
                  <a:cxn ang="0">
                    <a:pos x="103" y="387"/>
                  </a:cxn>
                  <a:cxn ang="0">
                    <a:pos x="51" y="329"/>
                  </a:cxn>
                  <a:cxn ang="0">
                    <a:pos x="23" y="285"/>
                  </a:cxn>
                  <a:cxn ang="0">
                    <a:pos x="11" y="256"/>
                  </a:cxn>
                  <a:cxn ang="0">
                    <a:pos x="3" y="228"/>
                  </a:cxn>
                  <a:cxn ang="0">
                    <a:pos x="0" y="199"/>
                  </a:cxn>
                  <a:cxn ang="0">
                    <a:pos x="3" y="170"/>
                  </a:cxn>
                  <a:cxn ang="0">
                    <a:pos x="6" y="156"/>
                  </a:cxn>
                  <a:cxn ang="0">
                    <a:pos x="17" y="131"/>
                  </a:cxn>
                  <a:cxn ang="0">
                    <a:pos x="32" y="105"/>
                  </a:cxn>
                  <a:cxn ang="0">
                    <a:pos x="51" y="85"/>
                  </a:cxn>
                  <a:cxn ang="0">
                    <a:pos x="76" y="64"/>
                  </a:cxn>
                  <a:cxn ang="0">
                    <a:pos x="103" y="47"/>
                  </a:cxn>
                  <a:cxn ang="0">
                    <a:pos x="171" y="20"/>
                  </a:cxn>
                  <a:cxn ang="0">
                    <a:pos x="251" y="5"/>
                  </a:cxn>
                  <a:cxn ang="0">
                    <a:pos x="341" y="0"/>
                  </a:cxn>
                  <a:cxn ang="0">
                    <a:pos x="440" y="5"/>
                  </a:cxn>
                  <a:cxn ang="0">
                    <a:pos x="543" y="24"/>
                  </a:cxn>
                  <a:cxn ang="0">
                    <a:pos x="596" y="37"/>
                  </a:cxn>
                  <a:cxn ang="0">
                    <a:pos x="698" y="73"/>
                  </a:cxn>
                  <a:cxn ang="0">
                    <a:pos x="790" y="115"/>
                  </a:cxn>
                  <a:cxn ang="0">
                    <a:pos x="869" y="165"/>
                  </a:cxn>
                  <a:cxn ang="0">
                    <a:pos x="937" y="219"/>
                  </a:cxn>
                  <a:cxn ang="0">
                    <a:pos x="988" y="277"/>
                  </a:cxn>
                  <a:cxn ang="0">
                    <a:pos x="1016" y="321"/>
                  </a:cxn>
                  <a:cxn ang="0">
                    <a:pos x="1029" y="350"/>
                  </a:cxn>
                  <a:cxn ang="0">
                    <a:pos x="1036" y="379"/>
                  </a:cxn>
                  <a:cxn ang="0">
                    <a:pos x="1039" y="408"/>
                  </a:cxn>
                  <a:cxn ang="0">
                    <a:pos x="1038" y="436"/>
                  </a:cxn>
                  <a:cxn ang="0">
                    <a:pos x="1034" y="450"/>
                  </a:cxn>
                </a:cxnLst>
                <a:rect l="0" t="0" r="r" b="b"/>
                <a:pathLst>
                  <a:path w="1039" h="606">
                    <a:moveTo>
                      <a:pt x="1034" y="450"/>
                    </a:moveTo>
                    <a:lnTo>
                      <a:pt x="1034" y="450"/>
                    </a:lnTo>
                    <a:lnTo>
                      <a:pt x="1029" y="464"/>
                    </a:lnTo>
                    <a:lnTo>
                      <a:pt x="1024" y="476"/>
                    </a:lnTo>
                    <a:lnTo>
                      <a:pt x="1016" y="489"/>
                    </a:lnTo>
                    <a:lnTo>
                      <a:pt x="1009" y="501"/>
                    </a:lnTo>
                    <a:lnTo>
                      <a:pt x="999" y="511"/>
                    </a:lnTo>
                    <a:lnTo>
                      <a:pt x="988" y="523"/>
                    </a:lnTo>
                    <a:lnTo>
                      <a:pt x="976" y="532"/>
                    </a:lnTo>
                    <a:lnTo>
                      <a:pt x="965" y="542"/>
                    </a:lnTo>
                    <a:lnTo>
                      <a:pt x="951" y="550"/>
                    </a:lnTo>
                    <a:lnTo>
                      <a:pt x="936" y="559"/>
                    </a:lnTo>
                    <a:lnTo>
                      <a:pt x="903" y="574"/>
                    </a:lnTo>
                    <a:lnTo>
                      <a:pt x="868" y="586"/>
                    </a:lnTo>
                    <a:lnTo>
                      <a:pt x="830" y="594"/>
                    </a:lnTo>
                    <a:lnTo>
                      <a:pt x="788" y="601"/>
                    </a:lnTo>
                    <a:lnTo>
                      <a:pt x="744" y="606"/>
                    </a:lnTo>
                    <a:lnTo>
                      <a:pt x="698" y="606"/>
                    </a:lnTo>
                    <a:lnTo>
                      <a:pt x="650" y="605"/>
                    </a:lnTo>
                    <a:lnTo>
                      <a:pt x="599" y="601"/>
                    </a:lnTo>
                    <a:lnTo>
                      <a:pt x="548" y="593"/>
                    </a:lnTo>
                    <a:lnTo>
                      <a:pt x="497" y="583"/>
                    </a:lnTo>
                    <a:lnTo>
                      <a:pt x="445" y="569"/>
                    </a:lnTo>
                    <a:lnTo>
                      <a:pt x="445" y="569"/>
                    </a:lnTo>
                    <a:lnTo>
                      <a:pt x="392" y="552"/>
                    </a:lnTo>
                    <a:lnTo>
                      <a:pt x="341" y="533"/>
                    </a:lnTo>
                    <a:lnTo>
                      <a:pt x="295" y="513"/>
                    </a:lnTo>
                    <a:lnTo>
                      <a:pt x="249" y="491"/>
                    </a:lnTo>
                    <a:lnTo>
                      <a:pt x="209" y="467"/>
                    </a:lnTo>
                    <a:lnTo>
                      <a:pt x="169" y="442"/>
                    </a:lnTo>
                    <a:lnTo>
                      <a:pt x="134" y="414"/>
                    </a:lnTo>
                    <a:lnTo>
                      <a:pt x="103" y="387"/>
                    </a:lnTo>
                    <a:lnTo>
                      <a:pt x="74" y="358"/>
                    </a:lnTo>
                    <a:lnTo>
                      <a:pt x="51" y="329"/>
                    </a:lnTo>
                    <a:lnTo>
                      <a:pt x="32" y="301"/>
                    </a:lnTo>
                    <a:lnTo>
                      <a:pt x="23" y="285"/>
                    </a:lnTo>
                    <a:lnTo>
                      <a:pt x="17" y="272"/>
                    </a:lnTo>
                    <a:lnTo>
                      <a:pt x="11" y="256"/>
                    </a:lnTo>
                    <a:lnTo>
                      <a:pt x="6" y="243"/>
                    </a:lnTo>
                    <a:lnTo>
                      <a:pt x="3" y="228"/>
                    </a:lnTo>
                    <a:lnTo>
                      <a:pt x="1" y="212"/>
                    </a:lnTo>
                    <a:lnTo>
                      <a:pt x="0" y="199"/>
                    </a:lnTo>
                    <a:lnTo>
                      <a:pt x="1" y="185"/>
                    </a:lnTo>
                    <a:lnTo>
                      <a:pt x="3" y="170"/>
                    </a:lnTo>
                    <a:lnTo>
                      <a:pt x="6" y="156"/>
                    </a:lnTo>
                    <a:lnTo>
                      <a:pt x="6" y="156"/>
                    </a:lnTo>
                    <a:lnTo>
                      <a:pt x="10" y="143"/>
                    </a:lnTo>
                    <a:lnTo>
                      <a:pt x="17" y="131"/>
                    </a:lnTo>
                    <a:lnTo>
                      <a:pt x="23" y="117"/>
                    </a:lnTo>
                    <a:lnTo>
                      <a:pt x="32" y="105"/>
                    </a:lnTo>
                    <a:lnTo>
                      <a:pt x="40" y="95"/>
                    </a:lnTo>
                    <a:lnTo>
                      <a:pt x="51" y="85"/>
                    </a:lnTo>
                    <a:lnTo>
                      <a:pt x="62" y="75"/>
                    </a:lnTo>
                    <a:lnTo>
                      <a:pt x="76" y="64"/>
                    </a:lnTo>
                    <a:lnTo>
                      <a:pt x="90" y="56"/>
                    </a:lnTo>
                    <a:lnTo>
                      <a:pt x="103" y="47"/>
                    </a:lnTo>
                    <a:lnTo>
                      <a:pt x="136" y="32"/>
                    </a:lnTo>
                    <a:lnTo>
                      <a:pt x="171" y="20"/>
                    </a:lnTo>
                    <a:lnTo>
                      <a:pt x="210" y="12"/>
                    </a:lnTo>
                    <a:lnTo>
                      <a:pt x="251" y="5"/>
                    </a:lnTo>
                    <a:lnTo>
                      <a:pt x="295" y="2"/>
                    </a:lnTo>
                    <a:lnTo>
                      <a:pt x="341" y="0"/>
                    </a:lnTo>
                    <a:lnTo>
                      <a:pt x="390" y="2"/>
                    </a:lnTo>
                    <a:lnTo>
                      <a:pt x="440" y="5"/>
                    </a:lnTo>
                    <a:lnTo>
                      <a:pt x="491" y="13"/>
                    </a:lnTo>
                    <a:lnTo>
                      <a:pt x="543" y="24"/>
                    </a:lnTo>
                    <a:lnTo>
                      <a:pt x="596" y="37"/>
                    </a:lnTo>
                    <a:lnTo>
                      <a:pt x="596" y="37"/>
                    </a:lnTo>
                    <a:lnTo>
                      <a:pt x="649" y="54"/>
                    </a:lnTo>
                    <a:lnTo>
                      <a:pt x="698" y="73"/>
                    </a:lnTo>
                    <a:lnTo>
                      <a:pt x="745" y="93"/>
                    </a:lnTo>
                    <a:lnTo>
                      <a:pt x="790" y="115"/>
                    </a:lnTo>
                    <a:lnTo>
                      <a:pt x="832" y="139"/>
                    </a:lnTo>
                    <a:lnTo>
                      <a:pt x="869" y="165"/>
                    </a:lnTo>
                    <a:lnTo>
                      <a:pt x="905" y="192"/>
                    </a:lnTo>
                    <a:lnTo>
                      <a:pt x="937" y="219"/>
                    </a:lnTo>
                    <a:lnTo>
                      <a:pt x="965" y="248"/>
                    </a:lnTo>
                    <a:lnTo>
                      <a:pt x="988" y="277"/>
                    </a:lnTo>
                    <a:lnTo>
                      <a:pt x="1009" y="306"/>
                    </a:lnTo>
                    <a:lnTo>
                      <a:pt x="1016" y="321"/>
                    </a:lnTo>
                    <a:lnTo>
                      <a:pt x="1022" y="335"/>
                    </a:lnTo>
                    <a:lnTo>
                      <a:pt x="1029" y="350"/>
                    </a:lnTo>
                    <a:lnTo>
                      <a:pt x="1033" y="365"/>
                    </a:lnTo>
                    <a:lnTo>
                      <a:pt x="1036" y="379"/>
                    </a:lnTo>
                    <a:lnTo>
                      <a:pt x="1039" y="394"/>
                    </a:lnTo>
                    <a:lnTo>
                      <a:pt x="1039" y="408"/>
                    </a:lnTo>
                    <a:lnTo>
                      <a:pt x="1039" y="423"/>
                    </a:lnTo>
                    <a:lnTo>
                      <a:pt x="1038" y="436"/>
                    </a:lnTo>
                    <a:lnTo>
                      <a:pt x="1034" y="450"/>
                    </a:lnTo>
                    <a:lnTo>
                      <a:pt x="1034" y="45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9813"/>
              <p:cNvSpPr>
                <a:spLocks/>
              </p:cNvSpPr>
              <p:nvPr userDrawn="1"/>
            </p:nvSpPr>
            <p:spPr bwMode="auto">
              <a:xfrm>
                <a:off x="619" y="543"/>
                <a:ext cx="375" cy="3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5" y="25"/>
                  </a:cxn>
                  <a:cxn ang="0">
                    <a:pos x="2" y="51"/>
                  </a:cxn>
                  <a:cxn ang="0">
                    <a:pos x="0" y="78"/>
                  </a:cxn>
                  <a:cxn ang="0">
                    <a:pos x="0" y="105"/>
                  </a:cxn>
                  <a:cxn ang="0">
                    <a:pos x="3" y="130"/>
                  </a:cxn>
                  <a:cxn ang="0">
                    <a:pos x="9" y="158"/>
                  </a:cxn>
                  <a:cxn ang="0">
                    <a:pos x="15" y="185"/>
                  </a:cxn>
                  <a:cxn ang="0">
                    <a:pos x="26" y="212"/>
                  </a:cxn>
                  <a:cxn ang="0">
                    <a:pos x="36" y="239"/>
                  </a:cxn>
                  <a:cxn ang="0">
                    <a:pos x="49" y="266"/>
                  </a:cxn>
                  <a:cxn ang="0">
                    <a:pos x="65" y="293"/>
                  </a:cxn>
                  <a:cxn ang="0">
                    <a:pos x="82" y="319"/>
                  </a:cxn>
                  <a:cxn ang="0">
                    <a:pos x="100" y="346"/>
                  </a:cxn>
                  <a:cxn ang="0">
                    <a:pos x="122" y="372"/>
                  </a:cxn>
                  <a:cxn ang="0">
                    <a:pos x="145" y="399"/>
                  </a:cxn>
                  <a:cxn ang="0">
                    <a:pos x="168" y="424"/>
                  </a:cxn>
                  <a:cxn ang="0">
                    <a:pos x="194" y="450"/>
                  </a:cxn>
                  <a:cxn ang="0">
                    <a:pos x="223" y="474"/>
                  </a:cxn>
                  <a:cxn ang="0">
                    <a:pos x="252" y="497"/>
                  </a:cxn>
                  <a:cxn ang="0">
                    <a:pos x="282" y="521"/>
                  </a:cxn>
                  <a:cxn ang="0">
                    <a:pos x="313" y="545"/>
                  </a:cxn>
                  <a:cxn ang="0">
                    <a:pos x="347" y="567"/>
                  </a:cxn>
                  <a:cxn ang="0">
                    <a:pos x="382" y="589"/>
                  </a:cxn>
                  <a:cxn ang="0">
                    <a:pos x="418" y="609"/>
                  </a:cxn>
                  <a:cxn ang="0">
                    <a:pos x="455" y="630"/>
                  </a:cxn>
                  <a:cxn ang="0">
                    <a:pos x="494" y="650"/>
                  </a:cxn>
                  <a:cxn ang="0">
                    <a:pos x="534" y="669"/>
                  </a:cxn>
                  <a:cxn ang="0">
                    <a:pos x="574" y="686"/>
                  </a:cxn>
                  <a:cxn ang="0">
                    <a:pos x="617" y="703"/>
                  </a:cxn>
                  <a:cxn ang="0">
                    <a:pos x="659" y="718"/>
                  </a:cxn>
                  <a:cxn ang="0">
                    <a:pos x="703" y="733"/>
                  </a:cxn>
                  <a:cxn ang="0">
                    <a:pos x="749" y="747"/>
                  </a:cxn>
                </a:cxnLst>
                <a:rect l="0" t="0" r="r" b="b"/>
                <a:pathLst>
                  <a:path w="749" h="747">
                    <a:moveTo>
                      <a:pt x="12" y="0"/>
                    </a:moveTo>
                    <a:lnTo>
                      <a:pt x="12" y="0"/>
                    </a:lnTo>
                    <a:lnTo>
                      <a:pt x="5" y="25"/>
                    </a:lnTo>
                    <a:lnTo>
                      <a:pt x="2" y="51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3" y="130"/>
                    </a:lnTo>
                    <a:lnTo>
                      <a:pt x="9" y="158"/>
                    </a:lnTo>
                    <a:lnTo>
                      <a:pt x="15" y="185"/>
                    </a:lnTo>
                    <a:lnTo>
                      <a:pt x="26" y="212"/>
                    </a:lnTo>
                    <a:lnTo>
                      <a:pt x="36" y="239"/>
                    </a:lnTo>
                    <a:lnTo>
                      <a:pt x="49" y="266"/>
                    </a:lnTo>
                    <a:lnTo>
                      <a:pt x="65" y="293"/>
                    </a:lnTo>
                    <a:lnTo>
                      <a:pt x="82" y="319"/>
                    </a:lnTo>
                    <a:lnTo>
                      <a:pt x="100" y="346"/>
                    </a:lnTo>
                    <a:lnTo>
                      <a:pt x="122" y="372"/>
                    </a:lnTo>
                    <a:lnTo>
                      <a:pt x="145" y="399"/>
                    </a:lnTo>
                    <a:lnTo>
                      <a:pt x="168" y="424"/>
                    </a:lnTo>
                    <a:lnTo>
                      <a:pt x="194" y="450"/>
                    </a:lnTo>
                    <a:lnTo>
                      <a:pt x="223" y="474"/>
                    </a:lnTo>
                    <a:lnTo>
                      <a:pt x="252" y="497"/>
                    </a:lnTo>
                    <a:lnTo>
                      <a:pt x="282" y="521"/>
                    </a:lnTo>
                    <a:lnTo>
                      <a:pt x="313" y="545"/>
                    </a:lnTo>
                    <a:lnTo>
                      <a:pt x="347" y="567"/>
                    </a:lnTo>
                    <a:lnTo>
                      <a:pt x="382" y="589"/>
                    </a:lnTo>
                    <a:lnTo>
                      <a:pt x="418" y="609"/>
                    </a:lnTo>
                    <a:lnTo>
                      <a:pt x="455" y="630"/>
                    </a:lnTo>
                    <a:lnTo>
                      <a:pt x="494" y="650"/>
                    </a:lnTo>
                    <a:lnTo>
                      <a:pt x="534" y="669"/>
                    </a:lnTo>
                    <a:lnTo>
                      <a:pt x="574" y="686"/>
                    </a:lnTo>
                    <a:lnTo>
                      <a:pt x="617" y="703"/>
                    </a:lnTo>
                    <a:lnTo>
                      <a:pt x="659" y="718"/>
                    </a:lnTo>
                    <a:lnTo>
                      <a:pt x="703" y="733"/>
                    </a:lnTo>
                    <a:lnTo>
                      <a:pt x="749" y="747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9814"/>
              <p:cNvSpPr>
                <a:spLocks/>
              </p:cNvSpPr>
              <p:nvPr userDrawn="1"/>
            </p:nvSpPr>
            <p:spPr bwMode="auto">
              <a:xfrm>
                <a:off x="994" y="769"/>
                <a:ext cx="518" cy="163"/>
              </a:xfrm>
              <a:custGeom>
                <a:avLst/>
                <a:gdLst/>
                <a:ahLst/>
                <a:cxnLst>
                  <a:cxn ang="0">
                    <a:pos x="1037" y="0"/>
                  </a:cxn>
                  <a:cxn ang="0">
                    <a:pos x="1037" y="0"/>
                  </a:cxn>
                  <a:cxn ang="0">
                    <a:pos x="1028" y="28"/>
                  </a:cxn>
                  <a:cxn ang="0">
                    <a:pos x="1016" y="53"/>
                  </a:cxn>
                  <a:cxn ang="0">
                    <a:pos x="1003" y="79"/>
                  </a:cxn>
                  <a:cxn ang="0">
                    <a:pos x="987" y="102"/>
                  </a:cxn>
                  <a:cxn ang="0">
                    <a:pos x="970" y="124"/>
                  </a:cxn>
                  <a:cxn ang="0">
                    <a:pos x="952" y="146"/>
                  </a:cxn>
                  <a:cxn ang="0">
                    <a:pos x="931" y="167"/>
                  </a:cxn>
                  <a:cxn ang="0">
                    <a:pos x="908" y="187"/>
                  </a:cxn>
                  <a:cxn ang="0">
                    <a:pos x="884" y="206"/>
                  </a:cxn>
                  <a:cxn ang="0">
                    <a:pos x="858" y="223"/>
                  </a:cxn>
                  <a:cxn ang="0">
                    <a:pos x="829" y="238"/>
                  </a:cxn>
                  <a:cxn ang="0">
                    <a:pos x="800" y="254"/>
                  </a:cxn>
                  <a:cxn ang="0">
                    <a:pos x="770" y="267"/>
                  </a:cxn>
                  <a:cxn ang="0">
                    <a:pos x="738" y="281"/>
                  </a:cxn>
                  <a:cxn ang="0">
                    <a:pos x="705" y="293"/>
                  </a:cxn>
                  <a:cxn ang="0">
                    <a:pos x="670" y="301"/>
                  </a:cxn>
                  <a:cxn ang="0">
                    <a:pos x="634" y="311"/>
                  </a:cxn>
                  <a:cxn ang="0">
                    <a:pos x="598" y="318"/>
                  </a:cxn>
                  <a:cxn ang="0">
                    <a:pos x="559" y="325"/>
                  </a:cxn>
                  <a:cxn ang="0">
                    <a:pos x="520" y="330"/>
                  </a:cxn>
                  <a:cxn ang="0">
                    <a:pos x="481" y="333"/>
                  </a:cxn>
                  <a:cxn ang="0">
                    <a:pos x="440" y="335"/>
                  </a:cxn>
                  <a:cxn ang="0">
                    <a:pos x="400" y="337"/>
                  </a:cxn>
                  <a:cxn ang="0">
                    <a:pos x="357" y="335"/>
                  </a:cxn>
                  <a:cxn ang="0">
                    <a:pos x="315" y="333"/>
                  </a:cxn>
                  <a:cxn ang="0">
                    <a:pos x="270" y="330"/>
                  </a:cxn>
                  <a:cxn ang="0">
                    <a:pos x="226" y="325"/>
                  </a:cxn>
                  <a:cxn ang="0">
                    <a:pos x="182" y="320"/>
                  </a:cxn>
                  <a:cxn ang="0">
                    <a:pos x="136" y="311"/>
                  </a:cxn>
                  <a:cxn ang="0">
                    <a:pos x="92" y="303"/>
                  </a:cxn>
                  <a:cxn ang="0">
                    <a:pos x="46" y="291"/>
                  </a:cxn>
                  <a:cxn ang="0">
                    <a:pos x="0" y="279"/>
                  </a:cxn>
                </a:cxnLst>
                <a:rect l="0" t="0" r="r" b="b"/>
                <a:pathLst>
                  <a:path w="1037" h="337">
                    <a:moveTo>
                      <a:pt x="1037" y="0"/>
                    </a:moveTo>
                    <a:lnTo>
                      <a:pt x="1037" y="0"/>
                    </a:lnTo>
                    <a:lnTo>
                      <a:pt x="1028" y="28"/>
                    </a:lnTo>
                    <a:lnTo>
                      <a:pt x="1016" y="53"/>
                    </a:lnTo>
                    <a:lnTo>
                      <a:pt x="1003" y="79"/>
                    </a:lnTo>
                    <a:lnTo>
                      <a:pt x="987" y="102"/>
                    </a:lnTo>
                    <a:lnTo>
                      <a:pt x="970" y="124"/>
                    </a:lnTo>
                    <a:lnTo>
                      <a:pt x="952" y="146"/>
                    </a:lnTo>
                    <a:lnTo>
                      <a:pt x="931" y="167"/>
                    </a:lnTo>
                    <a:lnTo>
                      <a:pt x="908" y="187"/>
                    </a:lnTo>
                    <a:lnTo>
                      <a:pt x="884" y="206"/>
                    </a:lnTo>
                    <a:lnTo>
                      <a:pt x="858" y="223"/>
                    </a:lnTo>
                    <a:lnTo>
                      <a:pt x="829" y="238"/>
                    </a:lnTo>
                    <a:lnTo>
                      <a:pt x="800" y="254"/>
                    </a:lnTo>
                    <a:lnTo>
                      <a:pt x="770" y="267"/>
                    </a:lnTo>
                    <a:lnTo>
                      <a:pt x="738" y="281"/>
                    </a:lnTo>
                    <a:lnTo>
                      <a:pt x="705" y="293"/>
                    </a:lnTo>
                    <a:lnTo>
                      <a:pt x="670" y="301"/>
                    </a:lnTo>
                    <a:lnTo>
                      <a:pt x="634" y="311"/>
                    </a:lnTo>
                    <a:lnTo>
                      <a:pt x="598" y="318"/>
                    </a:lnTo>
                    <a:lnTo>
                      <a:pt x="559" y="325"/>
                    </a:lnTo>
                    <a:lnTo>
                      <a:pt x="520" y="330"/>
                    </a:lnTo>
                    <a:lnTo>
                      <a:pt x="481" y="333"/>
                    </a:lnTo>
                    <a:lnTo>
                      <a:pt x="440" y="335"/>
                    </a:lnTo>
                    <a:lnTo>
                      <a:pt x="400" y="337"/>
                    </a:lnTo>
                    <a:lnTo>
                      <a:pt x="357" y="335"/>
                    </a:lnTo>
                    <a:lnTo>
                      <a:pt x="315" y="333"/>
                    </a:lnTo>
                    <a:lnTo>
                      <a:pt x="270" y="330"/>
                    </a:lnTo>
                    <a:lnTo>
                      <a:pt x="226" y="325"/>
                    </a:lnTo>
                    <a:lnTo>
                      <a:pt x="182" y="320"/>
                    </a:lnTo>
                    <a:lnTo>
                      <a:pt x="136" y="311"/>
                    </a:lnTo>
                    <a:lnTo>
                      <a:pt x="92" y="303"/>
                    </a:lnTo>
                    <a:lnTo>
                      <a:pt x="46" y="291"/>
                    </a:lnTo>
                    <a:lnTo>
                      <a:pt x="0" y="279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9815"/>
              <p:cNvSpPr>
                <a:spLocks/>
              </p:cNvSpPr>
              <p:nvPr userDrawn="1"/>
            </p:nvSpPr>
            <p:spPr bwMode="auto">
              <a:xfrm>
                <a:off x="477" y="810"/>
                <a:ext cx="449" cy="34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1" y="22"/>
                  </a:cxn>
                  <a:cxn ang="0">
                    <a:pos x="0" y="44"/>
                  </a:cxn>
                  <a:cxn ang="0">
                    <a:pos x="0" y="68"/>
                  </a:cxn>
                  <a:cxn ang="0">
                    <a:pos x="3" y="90"/>
                  </a:cxn>
                  <a:cxn ang="0">
                    <a:pos x="8" y="113"/>
                  </a:cxn>
                  <a:cxn ang="0">
                    <a:pos x="15" y="137"/>
                  </a:cxn>
                  <a:cxn ang="0">
                    <a:pos x="25" y="163"/>
                  </a:cxn>
                  <a:cxn ang="0">
                    <a:pos x="39" y="187"/>
                  </a:cxn>
                  <a:cxn ang="0">
                    <a:pos x="54" y="210"/>
                  </a:cxn>
                  <a:cxn ang="0">
                    <a:pos x="71" y="236"/>
                  </a:cxn>
                  <a:cxn ang="0">
                    <a:pos x="90" y="260"/>
                  </a:cxn>
                  <a:cxn ang="0">
                    <a:pos x="112" y="285"/>
                  </a:cxn>
                  <a:cxn ang="0">
                    <a:pos x="134" y="309"/>
                  </a:cxn>
                  <a:cxn ang="0">
                    <a:pos x="159" y="334"/>
                  </a:cxn>
                  <a:cxn ang="0">
                    <a:pos x="188" y="358"/>
                  </a:cxn>
                  <a:cxn ang="0">
                    <a:pos x="217" y="382"/>
                  </a:cxn>
                  <a:cxn ang="0">
                    <a:pos x="248" y="407"/>
                  </a:cxn>
                  <a:cxn ang="0">
                    <a:pos x="280" y="431"/>
                  </a:cxn>
                  <a:cxn ang="0">
                    <a:pos x="316" y="453"/>
                  </a:cxn>
                  <a:cxn ang="0">
                    <a:pos x="351" y="477"/>
                  </a:cxn>
                  <a:cxn ang="0">
                    <a:pos x="389" y="499"/>
                  </a:cxn>
                  <a:cxn ang="0">
                    <a:pos x="430" y="521"/>
                  </a:cxn>
                  <a:cxn ang="0">
                    <a:pos x="470" y="543"/>
                  </a:cxn>
                  <a:cxn ang="0">
                    <a:pos x="513" y="565"/>
                  </a:cxn>
                  <a:cxn ang="0">
                    <a:pos x="555" y="586"/>
                  </a:cxn>
                  <a:cxn ang="0">
                    <a:pos x="601" y="606"/>
                  </a:cxn>
                  <a:cxn ang="0">
                    <a:pos x="647" y="625"/>
                  </a:cxn>
                  <a:cxn ang="0">
                    <a:pos x="695" y="643"/>
                  </a:cxn>
                  <a:cxn ang="0">
                    <a:pos x="744" y="662"/>
                  </a:cxn>
                  <a:cxn ang="0">
                    <a:pos x="793" y="679"/>
                  </a:cxn>
                  <a:cxn ang="0">
                    <a:pos x="844" y="694"/>
                  </a:cxn>
                  <a:cxn ang="0">
                    <a:pos x="897" y="710"/>
                  </a:cxn>
                </a:cxnLst>
                <a:rect l="0" t="0" r="r" b="b"/>
                <a:pathLst>
                  <a:path w="897" h="710">
                    <a:moveTo>
                      <a:pt x="7" y="0"/>
                    </a:moveTo>
                    <a:lnTo>
                      <a:pt x="7" y="0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68"/>
                    </a:lnTo>
                    <a:lnTo>
                      <a:pt x="3" y="90"/>
                    </a:lnTo>
                    <a:lnTo>
                      <a:pt x="8" y="113"/>
                    </a:lnTo>
                    <a:lnTo>
                      <a:pt x="15" y="137"/>
                    </a:lnTo>
                    <a:lnTo>
                      <a:pt x="25" y="163"/>
                    </a:lnTo>
                    <a:lnTo>
                      <a:pt x="39" y="187"/>
                    </a:lnTo>
                    <a:lnTo>
                      <a:pt x="54" y="210"/>
                    </a:lnTo>
                    <a:lnTo>
                      <a:pt x="71" y="236"/>
                    </a:lnTo>
                    <a:lnTo>
                      <a:pt x="90" y="260"/>
                    </a:lnTo>
                    <a:lnTo>
                      <a:pt x="112" y="285"/>
                    </a:lnTo>
                    <a:lnTo>
                      <a:pt x="134" y="309"/>
                    </a:lnTo>
                    <a:lnTo>
                      <a:pt x="159" y="334"/>
                    </a:lnTo>
                    <a:lnTo>
                      <a:pt x="188" y="358"/>
                    </a:lnTo>
                    <a:lnTo>
                      <a:pt x="217" y="382"/>
                    </a:lnTo>
                    <a:lnTo>
                      <a:pt x="248" y="407"/>
                    </a:lnTo>
                    <a:lnTo>
                      <a:pt x="280" y="431"/>
                    </a:lnTo>
                    <a:lnTo>
                      <a:pt x="316" y="453"/>
                    </a:lnTo>
                    <a:lnTo>
                      <a:pt x="351" y="477"/>
                    </a:lnTo>
                    <a:lnTo>
                      <a:pt x="389" y="499"/>
                    </a:lnTo>
                    <a:lnTo>
                      <a:pt x="430" y="521"/>
                    </a:lnTo>
                    <a:lnTo>
                      <a:pt x="470" y="543"/>
                    </a:lnTo>
                    <a:lnTo>
                      <a:pt x="513" y="565"/>
                    </a:lnTo>
                    <a:lnTo>
                      <a:pt x="555" y="586"/>
                    </a:lnTo>
                    <a:lnTo>
                      <a:pt x="601" y="606"/>
                    </a:lnTo>
                    <a:lnTo>
                      <a:pt x="647" y="625"/>
                    </a:lnTo>
                    <a:lnTo>
                      <a:pt x="695" y="643"/>
                    </a:lnTo>
                    <a:lnTo>
                      <a:pt x="744" y="662"/>
                    </a:lnTo>
                    <a:lnTo>
                      <a:pt x="793" y="679"/>
                    </a:lnTo>
                    <a:lnTo>
                      <a:pt x="844" y="694"/>
                    </a:lnTo>
                    <a:lnTo>
                      <a:pt x="897" y="71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816"/>
              <p:cNvSpPr>
                <a:spLocks/>
              </p:cNvSpPr>
              <p:nvPr userDrawn="1"/>
            </p:nvSpPr>
            <p:spPr bwMode="auto">
              <a:xfrm>
                <a:off x="928" y="1089"/>
                <a:ext cx="565" cy="110"/>
              </a:xfrm>
              <a:custGeom>
                <a:avLst/>
                <a:gdLst/>
                <a:ahLst/>
                <a:cxnLst>
                  <a:cxn ang="0">
                    <a:pos x="1132" y="0"/>
                  </a:cxn>
                  <a:cxn ang="0">
                    <a:pos x="1132" y="0"/>
                  </a:cxn>
                  <a:cxn ang="0">
                    <a:pos x="1125" y="22"/>
                  </a:cxn>
                  <a:cxn ang="0">
                    <a:pos x="1115" y="43"/>
                  </a:cxn>
                  <a:cxn ang="0">
                    <a:pos x="1103" y="61"/>
                  </a:cxn>
                  <a:cxn ang="0">
                    <a:pos x="1087" y="80"/>
                  </a:cxn>
                  <a:cxn ang="0">
                    <a:pos x="1070" y="97"/>
                  </a:cxn>
                  <a:cxn ang="0">
                    <a:pos x="1050" y="114"/>
                  </a:cxn>
                  <a:cxn ang="0">
                    <a:pos x="1030" y="129"/>
                  </a:cxn>
                  <a:cxn ang="0">
                    <a:pos x="1006" y="143"/>
                  </a:cxn>
                  <a:cxn ang="0">
                    <a:pos x="980" y="155"/>
                  </a:cxn>
                  <a:cxn ang="0">
                    <a:pos x="953" y="167"/>
                  </a:cxn>
                  <a:cxn ang="0">
                    <a:pos x="923" y="179"/>
                  </a:cxn>
                  <a:cxn ang="0">
                    <a:pos x="892" y="187"/>
                  </a:cxn>
                  <a:cxn ang="0">
                    <a:pos x="860" y="196"/>
                  </a:cxn>
                  <a:cxn ang="0">
                    <a:pos x="824" y="204"/>
                  </a:cxn>
                  <a:cxn ang="0">
                    <a:pos x="788" y="209"/>
                  </a:cxn>
                  <a:cxn ang="0">
                    <a:pos x="751" y="214"/>
                  </a:cxn>
                  <a:cxn ang="0">
                    <a:pos x="712" y="219"/>
                  </a:cxn>
                  <a:cxn ang="0">
                    <a:pos x="671" y="221"/>
                  </a:cxn>
                  <a:cxn ang="0">
                    <a:pos x="629" y="223"/>
                  </a:cxn>
                  <a:cxn ang="0">
                    <a:pos x="586" y="224"/>
                  </a:cxn>
                  <a:cxn ang="0">
                    <a:pos x="542" y="223"/>
                  </a:cxn>
                  <a:cxn ang="0">
                    <a:pos x="498" y="221"/>
                  </a:cxn>
                  <a:cxn ang="0">
                    <a:pos x="450" y="218"/>
                  </a:cxn>
                  <a:cxn ang="0">
                    <a:pos x="405" y="214"/>
                  </a:cxn>
                  <a:cxn ang="0">
                    <a:pos x="355" y="207"/>
                  </a:cxn>
                  <a:cxn ang="0">
                    <a:pos x="306" y="202"/>
                  </a:cxn>
                  <a:cxn ang="0">
                    <a:pos x="257" y="194"/>
                  </a:cxn>
                  <a:cxn ang="0">
                    <a:pos x="207" y="184"/>
                  </a:cxn>
                  <a:cxn ang="0">
                    <a:pos x="156" y="173"/>
                  </a:cxn>
                  <a:cxn ang="0">
                    <a:pos x="106" y="162"/>
                  </a:cxn>
                  <a:cxn ang="0">
                    <a:pos x="53" y="150"/>
                  </a:cxn>
                  <a:cxn ang="0">
                    <a:pos x="0" y="134"/>
                  </a:cxn>
                </a:cxnLst>
                <a:rect l="0" t="0" r="r" b="b"/>
                <a:pathLst>
                  <a:path w="1132" h="224">
                    <a:moveTo>
                      <a:pt x="1132" y="0"/>
                    </a:moveTo>
                    <a:lnTo>
                      <a:pt x="1132" y="0"/>
                    </a:lnTo>
                    <a:lnTo>
                      <a:pt x="1125" y="22"/>
                    </a:lnTo>
                    <a:lnTo>
                      <a:pt x="1115" y="43"/>
                    </a:lnTo>
                    <a:lnTo>
                      <a:pt x="1103" y="61"/>
                    </a:lnTo>
                    <a:lnTo>
                      <a:pt x="1087" y="80"/>
                    </a:lnTo>
                    <a:lnTo>
                      <a:pt x="1070" y="97"/>
                    </a:lnTo>
                    <a:lnTo>
                      <a:pt x="1050" y="114"/>
                    </a:lnTo>
                    <a:lnTo>
                      <a:pt x="1030" y="129"/>
                    </a:lnTo>
                    <a:lnTo>
                      <a:pt x="1006" y="143"/>
                    </a:lnTo>
                    <a:lnTo>
                      <a:pt x="980" y="155"/>
                    </a:lnTo>
                    <a:lnTo>
                      <a:pt x="953" y="167"/>
                    </a:lnTo>
                    <a:lnTo>
                      <a:pt x="923" y="179"/>
                    </a:lnTo>
                    <a:lnTo>
                      <a:pt x="892" y="187"/>
                    </a:lnTo>
                    <a:lnTo>
                      <a:pt x="860" y="196"/>
                    </a:lnTo>
                    <a:lnTo>
                      <a:pt x="824" y="204"/>
                    </a:lnTo>
                    <a:lnTo>
                      <a:pt x="788" y="209"/>
                    </a:lnTo>
                    <a:lnTo>
                      <a:pt x="751" y="214"/>
                    </a:lnTo>
                    <a:lnTo>
                      <a:pt x="712" y="219"/>
                    </a:lnTo>
                    <a:lnTo>
                      <a:pt x="671" y="221"/>
                    </a:lnTo>
                    <a:lnTo>
                      <a:pt x="629" y="223"/>
                    </a:lnTo>
                    <a:lnTo>
                      <a:pt x="586" y="224"/>
                    </a:lnTo>
                    <a:lnTo>
                      <a:pt x="542" y="223"/>
                    </a:lnTo>
                    <a:lnTo>
                      <a:pt x="498" y="221"/>
                    </a:lnTo>
                    <a:lnTo>
                      <a:pt x="450" y="218"/>
                    </a:lnTo>
                    <a:lnTo>
                      <a:pt x="405" y="214"/>
                    </a:lnTo>
                    <a:lnTo>
                      <a:pt x="355" y="207"/>
                    </a:lnTo>
                    <a:lnTo>
                      <a:pt x="306" y="202"/>
                    </a:lnTo>
                    <a:lnTo>
                      <a:pt x="257" y="194"/>
                    </a:lnTo>
                    <a:lnTo>
                      <a:pt x="207" y="184"/>
                    </a:lnTo>
                    <a:lnTo>
                      <a:pt x="156" y="173"/>
                    </a:lnTo>
                    <a:lnTo>
                      <a:pt x="106" y="162"/>
                    </a:lnTo>
                    <a:lnTo>
                      <a:pt x="53" y="150"/>
                    </a:lnTo>
                    <a:lnTo>
                      <a:pt x="0" y="1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9817"/>
              <p:cNvSpPr>
                <a:spLocks/>
              </p:cNvSpPr>
              <p:nvPr userDrawn="1"/>
            </p:nvSpPr>
            <p:spPr bwMode="auto">
              <a:xfrm>
                <a:off x="530" y="1116"/>
                <a:ext cx="346" cy="21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11"/>
                  </a:cxn>
                  <a:cxn ang="0">
                    <a:pos x="0" y="25"/>
                  </a:cxn>
                  <a:cxn ang="0">
                    <a:pos x="2" y="39"/>
                  </a:cxn>
                  <a:cxn ang="0">
                    <a:pos x="5" y="51"/>
                  </a:cxn>
                  <a:cxn ang="0">
                    <a:pos x="10" y="66"/>
                  </a:cxn>
                  <a:cxn ang="0">
                    <a:pos x="17" y="79"/>
                  </a:cxn>
                  <a:cxn ang="0">
                    <a:pos x="26" y="93"/>
                  </a:cxn>
                  <a:cxn ang="0">
                    <a:pos x="36" y="108"/>
                  </a:cxn>
                  <a:cxn ang="0">
                    <a:pos x="48" y="122"/>
                  </a:cxn>
                  <a:cxn ang="0">
                    <a:pos x="61" y="137"/>
                  </a:cxn>
                  <a:cxn ang="0">
                    <a:pos x="94" y="168"/>
                  </a:cxn>
                  <a:cxn ang="0">
                    <a:pos x="133" y="198"/>
                  </a:cxn>
                  <a:cxn ang="0">
                    <a:pos x="175" y="229"/>
                  </a:cxn>
                  <a:cxn ang="0">
                    <a:pos x="224" y="259"/>
                  </a:cxn>
                  <a:cxn ang="0">
                    <a:pos x="279" y="288"/>
                  </a:cxn>
                  <a:cxn ang="0">
                    <a:pos x="338" y="319"/>
                  </a:cxn>
                  <a:cxn ang="0">
                    <a:pos x="401" y="348"/>
                  </a:cxn>
                  <a:cxn ang="0">
                    <a:pos x="467" y="375"/>
                  </a:cxn>
                  <a:cxn ang="0">
                    <a:pos x="537" y="400"/>
                  </a:cxn>
                  <a:cxn ang="0">
                    <a:pos x="612" y="426"/>
                  </a:cxn>
                  <a:cxn ang="0">
                    <a:pos x="688" y="450"/>
                  </a:cxn>
                </a:cxnLst>
                <a:rect l="0" t="0" r="r" b="b"/>
                <a:pathLst>
                  <a:path w="688" h="450">
                    <a:moveTo>
                      <a:pt x="4" y="0"/>
                    </a:moveTo>
                    <a:lnTo>
                      <a:pt x="4" y="0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2" y="39"/>
                    </a:lnTo>
                    <a:lnTo>
                      <a:pt x="5" y="51"/>
                    </a:lnTo>
                    <a:lnTo>
                      <a:pt x="10" y="66"/>
                    </a:lnTo>
                    <a:lnTo>
                      <a:pt x="17" y="79"/>
                    </a:lnTo>
                    <a:lnTo>
                      <a:pt x="26" y="93"/>
                    </a:lnTo>
                    <a:lnTo>
                      <a:pt x="36" y="108"/>
                    </a:lnTo>
                    <a:lnTo>
                      <a:pt x="48" y="122"/>
                    </a:lnTo>
                    <a:lnTo>
                      <a:pt x="61" y="137"/>
                    </a:lnTo>
                    <a:lnTo>
                      <a:pt x="94" y="168"/>
                    </a:lnTo>
                    <a:lnTo>
                      <a:pt x="133" y="198"/>
                    </a:lnTo>
                    <a:lnTo>
                      <a:pt x="175" y="229"/>
                    </a:lnTo>
                    <a:lnTo>
                      <a:pt x="224" y="259"/>
                    </a:lnTo>
                    <a:lnTo>
                      <a:pt x="279" y="288"/>
                    </a:lnTo>
                    <a:lnTo>
                      <a:pt x="338" y="319"/>
                    </a:lnTo>
                    <a:lnTo>
                      <a:pt x="401" y="348"/>
                    </a:lnTo>
                    <a:lnTo>
                      <a:pt x="467" y="375"/>
                    </a:lnTo>
                    <a:lnTo>
                      <a:pt x="537" y="400"/>
                    </a:lnTo>
                    <a:lnTo>
                      <a:pt x="612" y="426"/>
                    </a:lnTo>
                    <a:lnTo>
                      <a:pt x="688" y="45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9818"/>
              <p:cNvSpPr>
                <a:spLocks/>
              </p:cNvSpPr>
              <p:nvPr userDrawn="1"/>
            </p:nvSpPr>
            <p:spPr bwMode="auto">
              <a:xfrm>
                <a:off x="871" y="1331"/>
                <a:ext cx="354" cy="54"/>
              </a:xfrm>
              <a:custGeom>
                <a:avLst/>
                <a:gdLst/>
                <a:ahLst/>
                <a:cxnLst>
                  <a:cxn ang="0">
                    <a:pos x="707" y="73"/>
                  </a:cxn>
                  <a:cxn ang="0">
                    <a:pos x="707" y="73"/>
                  </a:cxn>
                  <a:cxn ang="0">
                    <a:pos x="705" y="78"/>
                  </a:cxn>
                  <a:cxn ang="0">
                    <a:pos x="700" y="83"/>
                  </a:cxn>
                  <a:cxn ang="0">
                    <a:pos x="695" y="88"/>
                  </a:cxn>
                  <a:cxn ang="0">
                    <a:pos x="686" y="93"/>
                  </a:cxn>
                  <a:cxn ang="0">
                    <a:pos x="678" y="97"/>
                  </a:cxn>
                  <a:cxn ang="0">
                    <a:pos x="668" y="100"/>
                  </a:cxn>
                  <a:cxn ang="0">
                    <a:pos x="642" y="104"/>
                  </a:cxn>
                  <a:cxn ang="0">
                    <a:pos x="610" y="107"/>
                  </a:cxn>
                  <a:cxn ang="0">
                    <a:pos x="574" y="107"/>
                  </a:cxn>
                  <a:cxn ang="0">
                    <a:pos x="532" y="105"/>
                  </a:cxn>
                  <a:cxn ang="0">
                    <a:pos x="486" y="100"/>
                  </a:cxn>
                  <a:cxn ang="0">
                    <a:pos x="437" y="95"/>
                  </a:cxn>
                  <a:cxn ang="0">
                    <a:pos x="382" y="87"/>
                  </a:cxn>
                  <a:cxn ang="0">
                    <a:pos x="326" y="76"/>
                  </a:cxn>
                  <a:cxn ang="0">
                    <a:pos x="265" y="66"/>
                  </a:cxn>
                  <a:cxn ang="0">
                    <a:pos x="202" y="51"/>
                  </a:cxn>
                  <a:cxn ang="0">
                    <a:pos x="136" y="36"/>
                  </a:cxn>
                  <a:cxn ang="0">
                    <a:pos x="70" y="19"/>
                  </a:cxn>
                  <a:cxn ang="0">
                    <a:pos x="0" y="0"/>
                  </a:cxn>
                </a:cxnLst>
                <a:rect l="0" t="0" r="r" b="b"/>
                <a:pathLst>
                  <a:path w="707" h="107">
                    <a:moveTo>
                      <a:pt x="707" y="73"/>
                    </a:moveTo>
                    <a:lnTo>
                      <a:pt x="707" y="73"/>
                    </a:lnTo>
                    <a:lnTo>
                      <a:pt x="705" y="78"/>
                    </a:lnTo>
                    <a:lnTo>
                      <a:pt x="700" y="83"/>
                    </a:lnTo>
                    <a:lnTo>
                      <a:pt x="695" y="88"/>
                    </a:lnTo>
                    <a:lnTo>
                      <a:pt x="686" y="93"/>
                    </a:lnTo>
                    <a:lnTo>
                      <a:pt x="678" y="97"/>
                    </a:lnTo>
                    <a:lnTo>
                      <a:pt x="668" y="100"/>
                    </a:lnTo>
                    <a:lnTo>
                      <a:pt x="642" y="104"/>
                    </a:lnTo>
                    <a:lnTo>
                      <a:pt x="610" y="107"/>
                    </a:lnTo>
                    <a:lnTo>
                      <a:pt x="574" y="107"/>
                    </a:lnTo>
                    <a:lnTo>
                      <a:pt x="532" y="105"/>
                    </a:lnTo>
                    <a:lnTo>
                      <a:pt x="486" y="100"/>
                    </a:lnTo>
                    <a:lnTo>
                      <a:pt x="437" y="95"/>
                    </a:lnTo>
                    <a:lnTo>
                      <a:pt x="382" y="87"/>
                    </a:lnTo>
                    <a:lnTo>
                      <a:pt x="326" y="76"/>
                    </a:lnTo>
                    <a:lnTo>
                      <a:pt x="265" y="66"/>
                    </a:lnTo>
                    <a:lnTo>
                      <a:pt x="202" y="51"/>
                    </a:lnTo>
                    <a:lnTo>
                      <a:pt x="136" y="36"/>
                    </a:lnTo>
                    <a:lnTo>
                      <a:pt x="70" y="1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Line 9819"/>
              <p:cNvSpPr>
                <a:spLocks noChangeShapeType="1"/>
              </p:cNvSpPr>
              <p:nvPr userDrawn="1"/>
            </p:nvSpPr>
            <p:spPr bwMode="auto">
              <a:xfrm flipH="1">
                <a:off x="859" y="409"/>
                <a:ext cx="295" cy="997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9820"/>
              <p:cNvSpPr>
                <a:spLocks/>
              </p:cNvSpPr>
              <p:nvPr userDrawn="1"/>
            </p:nvSpPr>
            <p:spPr bwMode="auto">
              <a:xfrm>
                <a:off x="471" y="388"/>
                <a:ext cx="1060" cy="1032"/>
              </a:xfrm>
              <a:custGeom>
                <a:avLst/>
                <a:gdLst/>
                <a:ahLst/>
                <a:cxnLst>
                  <a:cxn ang="0">
                    <a:pos x="2059" y="1410"/>
                  </a:cxn>
                  <a:cxn ang="0">
                    <a:pos x="1996" y="1558"/>
                  </a:cxn>
                  <a:cxn ang="0">
                    <a:pos x="1913" y="1692"/>
                  </a:cxn>
                  <a:cxn ang="0">
                    <a:pos x="1813" y="1811"/>
                  </a:cxn>
                  <a:cxn ang="0">
                    <a:pos x="1699" y="1913"/>
                  </a:cxn>
                  <a:cxn ang="0">
                    <a:pos x="1572" y="1998"/>
                  </a:cxn>
                  <a:cxn ang="0">
                    <a:pos x="1432" y="2062"/>
                  </a:cxn>
                  <a:cxn ang="0">
                    <a:pos x="1286" y="2107"/>
                  </a:cxn>
                  <a:cxn ang="0">
                    <a:pos x="1133" y="2130"/>
                  </a:cxn>
                  <a:cxn ang="0">
                    <a:pos x="977" y="2130"/>
                  </a:cxn>
                  <a:cxn ang="0">
                    <a:pos x="819" y="2107"/>
                  </a:cxn>
                  <a:cxn ang="0">
                    <a:pos x="714" y="2076"/>
                  </a:cxn>
                  <a:cxn ang="0">
                    <a:pos x="568" y="2013"/>
                  </a:cxn>
                  <a:cxn ang="0">
                    <a:pos x="433" y="1930"/>
                  </a:cxn>
                  <a:cxn ang="0">
                    <a:pos x="316" y="1830"/>
                  </a:cxn>
                  <a:cxn ang="0">
                    <a:pos x="216" y="1714"/>
                  </a:cxn>
                  <a:cxn ang="0">
                    <a:pos x="133" y="1587"/>
                  </a:cxn>
                  <a:cxn ang="0">
                    <a:pos x="68" y="1448"/>
                  </a:cxn>
                  <a:cxn ang="0">
                    <a:pos x="24" y="1300"/>
                  </a:cxn>
                  <a:cxn ang="0">
                    <a:pos x="2" y="1147"/>
                  </a:cxn>
                  <a:cxn ang="0">
                    <a:pos x="4" y="989"/>
                  </a:cxn>
                  <a:cxn ang="0">
                    <a:pos x="27" y="829"/>
                  </a:cxn>
                  <a:cxn ang="0">
                    <a:pos x="58" y="724"/>
                  </a:cxn>
                  <a:cxn ang="0">
                    <a:pos x="121" y="576"/>
                  </a:cxn>
                  <a:cxn ang="0">
                    <a:pos x="204" y="442"/>
                  </a:cxn>
                  <a:cxn ang="0">
                    <a:pos x="304" y="323"/>
                  </a:cxn>
                  <a:cxn ang="0">
                    <a:pos x="418" y="219"/>
                  </a:cxn>
                  <a:cxn ang="0">
                    <a:pos x="547" y="136"/>
                  </a:cxn>
                  <a:cxn ang="0">
                    <a:pos x="685" y="72"/>
                  </a:cxn>
                  <a:cxn ang="0">
                    <a:pos x="831" y="26"/>
                  </a:cxn>
                  <a:cxn ang="0">
                    <a:pos x="984" y="4"/>
                  </a:cxn>
                  <a:cxn ang="0">
                    <a:pos x="1140" y="4"/>
                  </a:cxn>
                  <a:cxn ang="0">
                    <a:pos x="1300" y="27"/>
                  </a:cxn>
                  <a:cxn ang="0">
                    <a:pos x="1403" y="56"/>
                  </a:cxn>
                  <a:cxn ang="0">
                    <a:pos x="1551" y="121"/>
                  </a:cxn>
                  <a:cxn ang="0">
                    <a:pos x="1684" y="202"/>
                  </a:cxn>
                  <a:cxn ang="0">
                    <a:pos x="1801" y="303"/>
                  </a:cxn>
                  <a:cxn ang="0">
                    <a:pos x="1903" y="418"/>
                  </a:cxn>
                  <a:cxn ang="0">
                    <a:pos x="1984" y="547"/>
                  </a:cxn>
                  <a:cxn ang="0">
                    <a:pos x="2049" y="685"/>
                  </a:cxn>
                  <a:cxn ang="0">
                    <a:pos x="2093" y="833"/>
                  </a:cxn>
                  <a:cxn ang="0">
                    <a:pos x="2115" y="987"/>
                  </a:cxn>
                  <a:cxn ang="0">
                    <a:pos x="2114" y="1145"/>
                  </a:cxn>
                  <a:cxn ang="0">
                    <a:pos x="2090" y="1303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10"/>
                    </a:lnTo>
                    <a:lnTo>
                      <a:pt x="2041" y="1461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50"/>
                    </a:lnTo>
                    <a:lnTo>
                      <a:pt x="1913" y="1692"/>
                    </a:lnTo>
                    <a:lnTo>
                      <a:pt x="1883" y="1733"/>
                    </a:lnTo>
                    <a:lnTo>
                      <a:pt x="1849" y="1774"/>
                    </a:lnTo>
                    <a:lnTo>
                      <a:pt x="1813" y="1811"/>
                    </a:lnTo>
                    <a:lnTo>
                      <a:pt x="1777" y="1847"/>
                    </a:lnTo>
                    <a:lnTo>
                      <a:pt x="1738" y="1881"/>
                    </a:lnTo>
                    <a:lnTo>
                      <a:pt x="1699" y="1913"/>
                    </a:lnTo>
                    <a:lnTo>
                      <a:pt x="1657" y="1944"/>
                    </a:lnTo>
                    <a:lnTo>
                      <a:pt x="1614" y="1971"/>
                    </a:lnTo>
                    <a:lnTo>
                      <a:pt x="1572" y="1998"/>
                    </a:lnTo>
                    <a:lnTo>
                      <a:pt x="1526" y="2022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6" y="2095"/>
                    </a:lnTo>
                    <a:lnTo>
                      <a:pt x="1286" y="2107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1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7"/>
                    </a:lnTo>
                    <a:lnTo>
                      <a:pt x="766" y="2093"/>
                    </a:lnTo>
                    <a:lnTo>
                      <a:pt x="766" y="2093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7"/>
                    </a:lnTo>
                    <a:lnTo>
                      <a:pt x="568" y="2013"/>
                    </a:lnTo>
                    <a:lnTo>
                      <a:pt x="520" y="1988"/>
                    </a:lnTo>
                    <a:lnTo>
                      <a:pt x="476" y="1961"/>
                    </a:lnTo>
                    <a:lnTo>
                      <a:pt x="433" y="1930"/>
                    </a:lnTo>
                    <a:lnTo>
                      <a:pt x="393" y="1899"/>
                    </a:lnTo>
                    <a:lnTo>
                      <a:pt x="354" y="1865"/>
                    </a:lnTo>
                    <a:lnTo>
                      <a:pt x="316" y="1830"/>
                    </a:lnTo>
                    <a:lnTo>
                      <a:pt x="281" y="1794"/>
                    </a:lnTo>
                    <a:lnTo>
                      <a:pt x="247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8"/>
                    </a:lnTo>
                    <a:lnTo>
                      <a:pt x="51" y="1400"/>
                    </a:lnTo>
                    <a:lnTo>
                      <a:pt x="38" y="1351"/>
                    </a:lnTo>
                    <a:lnTo>
                      <a:pt x="24" y="1300"/>
                    </a:lnTo>
                    <a:lnTo>
                      <a:pt x="15" y="1249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2"/>
                    </a:lnTo>
                    <a:lnTo>
                      <a:pt x="4" y="989"/>
                    </a:lnTo>
                    <a:lnTo>
                      <a:pt x="9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7"/>
                    </a:lnTo>
                    <a:lnTo>
                      <a:pt x="41" y="777"/>
                    </a:lnTo>
                    <a:lnTo>
                      <a:pt x="58" y="724"/>
                    </a:lnTo>
                    <a:lnTo>
                      <a:pt x="77" y="673"/>
                    </a:lnTo>
                    <a:lnTo>
                      <a:pt x="99" y="624"/>
                    </a:lnTo>
                    <a:lnTo>
                      <a:pt x="121" y="576"/>
                    </a:lnTo>
                    <a:lnTo>
                      <a:pt x="146" y="529"/>
                    </a:lnTo>
                    <a:lnTo>
                      <a:pt x="175" y="484"/>
                    </a:lnTo>
                    <a:lnTo>
                      <a:pt x="204" y="442"/>
                    </a:lnTo>
                    <a:lnTo>
                      <a:pt x="236" y="399"/>
                    </a:lnTo>
                    <a:lnTo>
                      <a:pt x="269" y="360"/>
                    </a:lnTo>
                    <a:lnTo>
                      <a:pt x="304" y="323"/>
                    </a:lnTo>
                    <a:lnTo>
                      <a:pt x="340" y="286"/>
                    </a:lnTo>
                    <a:lnTo>
                      <a:pt x="379" y="252"/>
                    </a:lnTo>
                    <a:lnTo>
                      <a:pt x="418" y="219"/>
                    </a:lnTo>
                    <a:lnTo>
                      <a:pt x="461" y="190"/>
                    </a:lnTo>
                    <a:lnTo>
                      <a:pt x="503" y="162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2"/>
                    </a:lnTo>
                    <a:lnTo>
                      <a:pt x="732" y="53"/>
                    </a:lnTo>
                    <a:lnTo>
                      <a:pt x="782" y="39"/>
                    </a:lnTo>
                    <a:lnTo>
                      <a:pt x="831" y="26"/>
                    </a:lnTo>
                    <a:lnTo>
                      <a:pt x="882" y="15"/>
                    </a:lnTo>
                    <a:lnTo>
                      <a:pt x="933" y="9"/>
                    </a:lnTo>
                    <a:lnTo>
                      <a:pt x="984" y="4"/>
                    </a:lnTo>
                    <a:lnTo>
                      <a:pt x="1037" y="0"/>
                    </a:lnTo>
                    <a:lnTo>
                      <a:pt x="1087" y="0"/>
                    </a:lnTo>
                    <a:lnTo>
                      <a:pt x="1140" y="4"/>
                    </a:lnTo>
                    <a:lnTo>
                      <a:pt x="1193" y="9"/>
                    </a:lnTo>
                    <a:lnTo>
                      <a:pt x="1245" y="17"/>
                    </a:lnTo>
                    <a:lnTo>
                      <a:pt x="1300" y="27"/>
                    </a:lnTo>
                    <a:lnTo>
                      <a:pt x="1353" y="41"/>
                    </a:lnTo>
                    <a:lnTo>
                      <a:pt x="1353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21"/>
                    </a:lnTo>
                    <a:lnTo>
                      <a:pt x="1597" y="146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5" y="235"/>
                    </a:lnTo>
                    <a:lnTo>
                      <a:pt x="1764" y="269"/>
                    </a:lnTo>
                    <a:lnTo>
                      <a:pt x="1801" y="303"/>
                    </a:lnTo>
                    <a:lnTo>
                      <a:pt x="1837" y="340"/>
                    </a:lnTo>
                    <a:lnTo>
                      <a:pt x="1871" y="379"/>
                    </a:lnTo>
                    <a:lnTo>
                      <a:pt x="1903" y="418"/>
                    </a:lnTo>
                    <a:lnTo>
                      <a:pt x="1932" y="461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9"/>
                    </a:lnTo>
                    <a:lnTo>
                      <a:pt x="2049" y="685"/>
                    </a:lnTo>
                    <a:lnTo>
                      <a:pt x="2066" y="734"/>
                    </a:lnTo>
                    <a:lnTo>
                      <a:pt x="2081" y="783"/>
                    </a:lnTo>
                    <a:lnTo>
                      <a:pt x="2093" y="833"/>
                    </a:lnTo>
                    <a:lnTo>
                      <a:pt x="2103" y="884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1"/>
                    </a:lnTo>
                    <a:lnTo>
                      <a:pt x="2114" y="1145"/>
                    </a:lnTo>
                    <a:lnTo>
                      <a:pt x="2109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9821"/>
              <p:cNvSpPr>
                <a:spLocks/>
              </p:cNvSpPr>
              <p:nvPr userDrawn="1"/>
            </p:nvSpPr>
            <p:spPr bwMode="auto">
              <a:xfrm>
                <a:off x="473" y="388"/>
                <a:ext cx="1060" cy="1032"/>
              </a:xfrm>
              <a:custGeom>
                <a:avLst/>
                <a:gdLst/>
                <a:ahLst/>
                <a:cxnLst>
                  <a:cxn ang="0">
                    <a:pos x="2059" y="1408"/>
                  </a:cxn>
                  <a:cxn ang="0">
                    <a:pos x="1996" y="1558"/>
                  </a:cxn>
                  <a:cxn ang="0">
                    <a:pos x="1913" y="1692"/>
                  </a:cxn>
                  <a:cxn ang="0">
                    <a:pos x="1813" y="1811"/>
                  </a:cxn>
                  <a:cxn ang="0">
                    <a:pos x="1699" y="1913"/>
                  </a:cxn>
                  <a:cxn ang="0">
                    <a:pos x="1570" y="1998"/>
                  </a:cxn>
                  <a:cxn ang="0">
                    <a:pos x="1432" y="2062"/>
                  </a:cxn>
                  <a:cxn ang="0">
                    <a:pos x="1286" y="2106"/>
                  </a:cxn>
                  <a:cxn ang="0">
                    <a:pos x="1133" y="2130"/>
                  </a:cxn>
                  <a:cxn ang="0">
                    <a:pos x="977" y="2130"/>
                  </a:cxn>
                  <a:cxn ang="0">
                    <a:pos x="819" y="2105"/>
                  </a:cxn>
                  <a:cxn ang="0">
                    <a:pos x="714" y="2076"/>
                  </a:cxn>
                  <a:cxn ang="0">
                    <a:pos x="566" y="2013"/>
                  </a:cxn>
                  <a:cxn ang="0">
                    <a:pos x="433" y="1930"/>
                  </a:cxn>
                  <a:cxn ang="0">
                    <a:pos x="316" y="1829"/>
                  </a:cxn>
                  <a:cxn ang="0">
                    <a:pos x="216" y="1714"/>
                  </a:cxn>
                  <a:cxn ang="0">
                    <a:pos x="133" y="1587"/>
                  </a:cxn>
                  <a:cxn ang="0">
                    <a:pos x="68" y="1447"/>
                  </a:cxn>
                  <a:cxn ang="0">
                    <a:pos x="24" y="1299"/>
                  </a:cxn>
                  <a:cxn ang="0">
                    <a:pos x="2" y="1147"/>
                  </a:cxn>
                  <a:cxn ang="0">
                    <a:pos x="3" y="989"/>
                  </a:cxn>
                  <a:cxn ang="0">
                    <a:pos x="27" y="829"/>
                  </a:cxn>
                  <a:cxn ang="0">
                    <a:pos x="58" y="724"/>
                  </a:cxn>
                  <a:cxn ang="0">
                    <a:pos x="121" y="574"/>
                  </a:cxn>
                  <a:cxn ang="0">
                    <a:pos x="204" y="440"/>
                  </a:cxn>
                  <a:cxn ang="0">
                    <a:pos x="304" y="321"/>
                  </a:cxn>
                  <a:cxn ang="0">
                    <a:pos x="418" y="219"/>
                  </a:cxn>
                  <a:cxn ang="0">
                    <a:pos x="547" y="136"/>
                  </a:cxn>
                  <a:cxn ang="0">
                    <a:pos x="685" y="70"/>
                  </a:cxn>
                  <a:cxn ang="0">
                    <a:pos x="831" y="25"/>
                  </a:cxn>
                  <a:cxn ang="0">
                    <a:pos x="984" y="3"/>
                  </a:cxn>
                  <a:cxn ang="0">
                    <a:pos x="1140" y="3"/>
                  </a:cxn>
                  <a:cxn ang="0">
                    <a:pos x="1298" y="27"/>
                  </a:cxn>
                  <a:cxn ang="0">
                    <a:pos x="1403" y="56"/>
                  </a:cxn>
                  <a:cxn ang="0">
                    <a:pos x="1551" y="119"/>
                  </a:cxn>
                  <a:cxn ang="0">
                    <a:pos x="1684" y="202"/>
                  </a:cxn>
                  <a:cxn ang="0">
                    <a:pos x="1801" y="302"/>
                  </a:cxn>
                  <a:cxn ang="0">
                    <a:pos x="1901" y="418"/>
                  </a:cxn>
                  <a:cxn ang="0">
                    <a:pos x="1984" y="547"/>
                  </a:cxn>
                  <a:cxn ang="0">
                    <a:pos x="2049" y="684"/>
                  </a:cxn>
                  <a:cxn ang="0">
                    <a:pos x="2093" y="832"/>
                  </a:cxn>
                  <a:cxn ang="0">
                    <a:pos x="2115" y="987"/>
                  </a:cxn>
                  <a:cxn ang="0">
                    <a:pos x="2113" y="1143"/>
                  </a:cxn>
                  <a:cxn ang="0">
                    <a:pos x="2090" y="1303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08"/>
                    </a:lnTo>
                    <a:lnTo>
                      <a:pt x="2040" y="1459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48"/>
                    </a:lnTo>
                    <a:lnTo>
                      <a:pt x="1913" y="1692"/>
                    </a:lnTo>
                    <a:lnTo>
                      <a:pt x="1882" y="1733"/>
                    </a:lnTo>
                    <a:lnTo>
                      <a:pt x="1848" y="1773"/>
                    </a:lnTo>
                    <a:lnTo>
                      <a:pt x="1813" y="1811"/>
                    </a:lnTo>
                    <a:lnTo>
                      <a:pt x="1777" y="1846"/>
                    </a:lnTo>
                    <a:lnTo>
                      <a:pt x="1738" y="1880"/>
                    </a:lnTo>
                    <a:lnTo>
                      <a:pt x="1699" y="1913"/>
                    </a:lnTo>
                    <a:lnTo>
                      <a:pt x="1656" y="1943"/>
                    </a:lnTo>
                    <a:lnTo>
                      <a:pt x="1614" y="1970"/>
                    </a:lnTo>
                    <a:lnTo>
                      <a:pt x="1570" y="1998"/>
                    </a:lnTo>
                    <a:lnTo>
                      <a:pt x="1526" y="2021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5" y="2094"/>
                    </a:lnTo>
                    <a:lnTo>
                      <a:pt x="1286" y="2106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0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5"/>
                    </a:lnTo>
                    <a:lnTo>
                      <a:pt x="766" y="2091"/>
                    </a:lnTo>
                    <a:lnTo>
                      <a:pt x="766" y="2091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5"/>
                    </a:lnTo>
                    <a:lnTo>
                      <a:pt x="566" y="2013"/>
                    </a:lnTo>
                    <a:lnTo>
                      <a:pt x="520" y="1987"/>
                    </a:lnTo>
                    <a:lnTo>
                      <a:pt x="476" y="1959"/>
                    </a:lnTo>
                    <a:lnTo>
                      <a:pt x="433" y="1930"/>
                    </a:lnTo>
                    <a:lnTo>
                      <a:pt x="392" y="1897"/>
                    </a:lnTo>
                    <a:lnTo>
                      <a:pt x="353" y="1865"/>
                    </a:lnTo>
                    <a:lnTo>
                      <a:pt x="316" y="1829"/>
                    </a:lnTo>
                    <a:lnTo>
                      <a:pt x="280" y="1792"/>
                    </a:lnTo>
                    <a:lnTo>
                      <a:pt x="246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7"/>
                    </a:lnTo>
                    <a:lnTo>
                      <a:pt x="51" y="1398"/>
                    </a:lnTo>
                    <a:lnTo>
                      <a:pt x="37" y="1350"/>
                    </a:lnTo>
                    <a:lnTo>
                      <a:pt x="24" y="1299"/>
                    </a:lnTo>
                    <a:lnTo>
                      <a:pt x="15" y="1248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1"/>
                    </a:lnTo>
                    <a:lnTo>
                      <a:pt x="3" y="989"/>
                    </a:lnTo>
                    <a:lnTo>
                      <a:pt x="8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6"/>
                    </a:lnTo>
                    <a:lnTo>
                      <a:pt x="41" y="776"/>
                    </a:lnTo>
                    <a:lnTo>
                      <a:pt x="58" y="724"/>
                    </a:lnTo>
                    <a:lnTo>
                      <a:pt x="76" y="673"/>
                    </a:lnTo>
                    <a:lnTo>
                      <a:pt x="97" y="623"/>
                    </a:lnTo>
                    <a:lnTo>
                      <a:pt x="121" y="574"/>
                    </a:lnTo>
                    <a:lnTo>
                      <a:pt x="146" y="528"/>
                    </a:lnTo>
                    <a:lnTo>
                      <a:pt x="173" y="484"/>
                    </a:lnTo>
                    <a:lnTo>
                      <a:pt x="204" y="440"/>
                    </a:lnTo>
                    <a:lnTo>
                      <a:pt x="234" y="399"/>
                    </a:lnTo>
                    <a:lnTo>
                      <a:pt x="268" y="360"/>
                    </a:lnTo>
                    <a:lnTo>
                      <a:pt x="304" y="321"/>
                    </a:lnTo>
                    <a:lnTo>
                      <a:pt x="340" y="285"/>
                    </a:lnTo>
                    <a:lnTo>
                      <a:pt x="379" y="251"/>
                    </a:lnTo>
                    <a:lnTo>
                      <a:pt x="418" y="219"/>
                    </a:lnTo>
                    <a:lnTo>
                      <a:pt x="460" y="190"/>
                    </a:lnTo>
                    <a:lnTo>
                      <a:pt x="503" y="161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0"/>
                    </a:lnTo>
                    <a:lnTo>
                      <a:pt x="732" y="53"/>
                    </a:lnTo>
                    <a:lnTo>
                      <a:pt x="781" y="39"/>
                    </a:lnTo>
                    <a:lnTo>
                      <a:pt x="831" y="25"/>
                    </a:lnTo>
                    <a:lnTo>
                      <a:pt x="882" y="15"/>
                    </a:lnTo>
                    <a:lnTo>
                      <a:pt x="933" y="8"/>
                    </a:lnTo>
                    <a:lnTo>
                      <a:pt x="984" y="3"/>
                    </a:lnTo>
                    <a:lnTo>
                      <a:pt x="1036" y="0"/>
                    </a:lnTo>
                    <a:lnTo>
                      <a:pt x="1087" y="0"/>
                    </a:lnTo>
                    <a:lnTo>
                      <a:pt x="1140" y="3"/>
                    </a:lnTo>
                    <a:lnTo>
                      <a:pt x="1193" y="8"/>
                    </a:lnTo>
                    <a:lnTo>
                      <a:pt x="1245" y="15"/>
                    </a:lnTo>
                    <a:lnTo>
                      <a:pt x="1298" y="27"/>
                    </a:lnTo>
                    <a:lnTo>
                      <a:pt x="1351" y="41"/>
                    </a:lnTo>
                    <a:lnTo>
                      <a:pt x="1351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19"/>
                    </a:lnTo>
                    <a:lnTo>
                      <a:pt x="1597" y="144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4" y="234"/>
                    </a:lnTo>
                    <a:lnTo>
                      <a:pt x="1763" y="267"/>
                    </a:lnTo>
                    <a:lnTo>
                      <a:pt x="1801" y="302"/>
                    </a:lnTo>
                    <a:lnTo>
                      <a:pt x="1836" y="340"/>
                    </a:lnTo>
                    <a:lnTo>
                      <a:pt x="1870" y="377"/>
                    </a:lnTo>
                    <a:lnTo>
                      <a:pt x="1901" y="418"/>
                    </a:lnTo>
                    <a:lnTo>
                      <a:pt x="1932" y="459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7"/>
                    </a:lnTo>
                    <a:lnTo>
                      <a:pt x="2049" y="684"/>
                    </a:lnTo>
                    <a:lnTo>
                      <a:pt x="2066" y="734"/>
                    </a:lnTo>
                    <a:lnTo>
                      <a:pt x="2079" y="783"/>
                    </a:lnTo>
                    <a:lnTo>
                      <a:pt x="2093" y="832"/>
                    </a:lnTo>
                    <a:lnTo>
                      <a:pt x="2102" y="883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0"/>
                    </a:lnTo>
                    <a:lnTo>
                      <a:pt x="2113" y="1143"/>
                    </a:lnTo>
                    <a:lnTo>
                      <a:pt x="2108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9822"/>
              <p:cNvSpPr>
                <a:spLocks/>
              </p:cNvSpPr>
              <p:nvPr userDrawn="1"/>
            </p:nvSpPr>
            <p:spPr bwMode="auto">
              <a:xfrm>
                <a:off x="530" y="487"/>
                <a:ext cx="805" cy="641"/>
              </a:xfrm>
              <a:custGeom>
                <a:avLst/>
                <a:gdLst/>
                <a:ahLst/>
                <a:cxnLst>
                  <a:cxn ang="0">
                    <a:pos x="0" y="1326"/>
                  </a:cxn>
                  <a:cxn ang="0">
                    <a:pos x="0" y="1326"/>
                  </a:cxn>
                  <a:cxn ang="0">
                    <a:pos x="26" y="1243"/>
                  </a:cxn>
                  <a:cxn ang="0">
                    <a:pos x="53" y="1162"/>
                  </a:cxn>
                  <a:cxn ang="0">
                    <a:pos x="83" y="1082"/>
                  </a:cxn>
                  <a:cxn ang="0">
                    <a:pos x="116" y="1005"/>
                  </a:cxn>
                  <a:cxn ang="0">
                    <a:pos x="151" y="931"/>
                  </a:cxn>
                  <a:cxn ang="0">
                    <a:pos x="189" y="858"/>
                  </a:cxn>
                  <a:cxn ang="0">
                    <a:pos x="228" y="786"/>
                  </a:cxn>
                  <a:cxn ang="0">
                    <a:pos x="269" y="718"/>
                  </a:cxn>
                  <a:cxn ang="0">
                    <a:pos x="311" y="654"/>
                  </a:cxn>
                  <a:cxn ang="0">
                    <a:pos x="357" y="591"/>
                  </a:cxn>
                  <a:cxn ang="0">
                    <a:pos x="403" y="531"/>
                  </a:cxn>
                  <a:cxn ang="0">
                    <a:pos x="452" y="474"/>
                  </a:cxn>
                  <a:cxn ang="0">
                    <a:pos x="501" y="419"/>
                  </a:cxn>
                  <a:cxn ang="0">
                    <a:pos x="552" y="367"/>
                  </a:cxn>
                  <a:cxn ang="0">
                    <a:pos x="605" y="319"/>
                  </a:cxn>
                  <a:cxn ang="0">
                    <a:pos x="658" y="273"/>
                  </a:cxn>
                  <a:cxn ang="0">
                    <a:pos x="714" y="231"/>
                  </a:cxn>
                  <a:cxn ang="0">
                    <a:pos x="768" y="192"/>
                  </a:cxn>
                  <a:cxn ang="0">
                    <a:pos x="826" y="156"/>
                  </a:cxn>
                  <a:cxn ang="0">
                    <a:pos x="884" y="124"/>
                  </a:cxn>
                  <a:cxn ang="0">
                    <a:pos x="941" y="97"/>
                  </a:cxn>
                  <a:cxn ang="0">
                    <a:pos x="1001" y="71"/>
                  </a:cxn>
                  <a:cxn ang="0">
                    <a:pos x="1060" y="49"/>
                  </a:cxn>
                  <a:cxn ang="0">
                    <a:pos x="1120" y="32"/>
                  </a:cxn>
                  <a:cxn ang="0">
                    <a:pos x="1181" y="17"/>
                  </a:cxn>
                  <a:cxn ang="0">
                    <a:pos x="1242" y="8"/>
                  </a:cxn>
                  <a:cxn ang="0">
                    <a:pos x="1303" y="1"/>
                  </a:cxn>
                  <a:cxn ang="0">
                    <a:pos x="1334" y="0"/>
                  </a:cxn>
                  <a:cxn ang="0">
                    <a:pos x="1364" y="0"/>
                  </a:cxn>
                  <a:cxn ang="0">
                    <a:pos x="1395" y="0"/>
                  </a:cxn>
                  <a:cxn ang="0">
                    <a:pos x="1425" y="1"/>
                  </a:cxn>
                  <a:cxn ang="0">
                    <a:pos x="1456" y="5"/>
                  </a:cxn>
                  <a:cxn ang="0">
                    <a:pos x="1487" y="8"/>
                  </a:cxn>
                  <a:cxn ang="0">
                    <a:pos x="1517" y="13"/>
                  </a:cxn>
                  <a:cxn ang="0">
                    <a:pos x="1548" y="18"/>
                  </a:cxn>
                  <a:cxn ang="0">
                    <a:pos x="1578" y="25"/>
                  </a:cxn>
                  <a:cxn ang="0">
                    <a:pos x="1609" y="34"/>
                  </a:cxn>
                </a:cxnLst>
                <a:rect l="0" t="0" r="r" b="b"/>
                <a:pathLst>
                  <a:path w="1609" h="1326">
                    <a:moveTo>
                      <a:pt x="0" y="1326"/>
                    </a:moveTo>
                    <a:lnTo>
                      <a:pt x="0" y="1326"/>
                    </a:lnTo>
                    <a:lnTo>
                      <a:pt x="26" y="1243"/>
                    </a:lnTo>
                    <a:lnTo>
                      <a:pt x="53" y="1162"/>
                    </a:lnTo>
                    <a:lnTo>
                      <a:pt x="83" y="1082"/>
                    </a:lnTo>
                    <a:lnTo>
                      <a:pt x="116" y="1005"/>
                    </a:lnTo>
                    <a:lnTo>
                      <a:pt x="151" y="931"/>
                    </a:lnTo>
                    <a:lnTo>
                      <a:pt x="189" y="858"/>
                    </a:lnTo>
                    <a:lnTo>
                      <a:pt x="228" y="786"/>
                    </a:lnTo>
                    <a:lnTo>
                      <a:pt x="269" y="718"/>
                    </a:lnTo>
                    <a:lnTo>
                      <a:pt x="311" y="654"/>
                    </a:lnTo>
                    <a:lnTo>
                      <a:pt x="357" y="591"/>
                    </a:lnTo>
                    <a:lnTo>
                      <a:pt x="403" y="531"/>
                    </a:lnTo>
                    <a:lnTo>
                      <a:pt x="452" y="474"/>
                    </a:lnTo>
                    <a:lnTo>
                      <a:pt x="501" y="419"/>
                    </a:lnTo>
                    <a:lnTo>
                      <a:pt x="552" y="367"/>
                    </a:lnTo>
                    <a:lnTo>
                      <a:pt x="605" y="319"/>
                    </a:lnTo>
                    <a:lnTo>
                      <a:pt x="658" y="273"/>
                    </a:lnTo>
                    <a:lnTo>
                      <a:pt x="714" y="231"/>
                    </a:lnTo>
                    <a:lnTo>
                      <a:pt x="768" y="192"/>
                    </a:lnTo>
                    <a:lnTo>
                      <a:pt x="826" y="156"/>
                    </a:lnTo>
                    <a:lnTo>
                      <a:pt x="884" y="124"/>
                    </a:lnTo>
                    <a:lnTo>
                      <a:pt x="941" y="97"/>
                    </a:lnTo>
                    <a:lnTo>
                      <a:pt x="1001" y="71"/>
                    </a:lnTo>
                    <a:lnTo>
                      <a:pt x="1060" y="49"/>
                    </a:lnTo>
                    <a:lnTo>
                      <a:pt x="1120" y="32"/>
                    </a:lnTo>
                    <a:lnTo>
                      <a:pt x="1181" y="17"/>
                    </a:lnTo>
                    <a:lnTo>
                      <a:pt x="1242" y="8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4" y="0"/>
                    </a:lnTo>
                    <a:lnTo>
                      <a:pt x="1395" y="0"/>
                    </a:lnTo>
                    <a:lnTo>
                      <a:pt x="1425" y="1"/>
                    </a:lnTo>
                    <a:lnTo>
                      <a:pt x="1456" y="5"/>
                    </a:lnTo>
                    <a:lnTo>
                      <a:pt x="1487" y="8"/>
                    </a:lnTo>
                    <a:lnTo>
                      <a:pt x="1517" y="13"/>
                    </a:lnTo>
                    <a:lnTo>
                      <a:pt x="1548" y="18"/>
                    </a:lnTo>
                    <a:lnTo>
                      <a:pt x="1578" y="25"/>
                    </a:lnTo>
                    <a:lnTo>
                      <a:pt x="1609" y="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9823"/>
              <p:cNvSpPr>
                <a:spLocks/>
              </p:cNvSpPr>
              <p:nvPr userDrawn="1"/>
            </p:nvSpPr>
            <p:spPr bwMode="auto">
              <a:xfrm>
                <a:off x="941" y="392"/>
                <a:ext cx="409" cy="933"/>
              </a:xfrm>
              <a:custGeom>
                <a:avLst/>
                <a:gdLst/>
                <a:ahLst/>
                <a:cxnLst>
                  <a:cxn ang="0">
                    <a:pos x="730" y="1928"/>
                  </a:cxn>
                  <a:cxn ang="0">
                    <a:pos x="730" y="1928"/>
                  </a:cxn>
                  <a:cxn ang="0">
                    <a:pos x="752" y="1845"/>
                  </a:cxn>
                  <a:cxn ang="0">
                    <a:pos x="771" y="1762"/>
                  </a:cxn>
                  <a:cxn ang="0">
                    <a:pos x="786" y="1680"/>
                  </a:cxn>
                  <a:cxn ang="0">
                    <a:pos x="800" y="1599"/>
                  </a:cxn>
                  <a:cxn ang="0">
                    <a:pos x="808" y="1517"/>
                  </a:cxn>
                  <a:cxn ang="0">
                    <a:pos x="813" y="1436"/>
                  </a:cxn>
                  <a:cxn ang="0">
                    <a:pos x="817" y="1358"/>
                  </a:cxn>
                  <a:cxn ang="0">
                    <a:pos x="815" y="1278"/>
                  </a:cxn>
                  <a:cxn ang="0">
                    <a:pos x="812" y="1201"/>
                  </a:cxn>
                  <a:cxn ang="0">
                    <a:pos x="805" y="1125"/>
                  </a:cxn>
                  <a:cxn ang="0">
                    <a:pos x="796" y="1050"/>
                  </a:cxn>
                  <a:cxn ang="0">
                    <a:pos x="783" y="977"/>
                  </a:cxn>
                  <a:cxn ang="0">
                    <a:pos x="768" y="906"/>
                  </a:cxn>
                  <a:cxn ang="0">
                    <a:pos x="751" y="836"/>
                  </a:cxn>
                  <a:cxn ang="0">
                    <a:pos x="729" y="767"/>
                  </a:cxn>
                  <a:cxn ang="0">
                    <a:pos x="706" y="702"/>
                  </a:cxn>
                  <a:cxn ang="0">
                    <a:pos x="679" y="637"/>
                  </a:cxn>
                  <a:cxn ang="0">
                    <a:pos x="650" y="575"/>
                  </a:cxn>
                  <a:cxn ang="0">
                    <a:pos x="620" y="515"/>
                  </a:cxn>
                  <a:cxn ang="0">
                    <a:pos x="586" y="457"/>
                  </a:cxn>
                  <a:cxn ang="0">
                    <a:pos x="548" y="403"/>
                  </a:cxn>
                  <a:cxn ang="0">
                    <a:pos x="511" y="352"/>
                  </a:cxn>
                  <a:cxn ang="0">
                    <a:pos x="469" y="301"/>
                  </a:cxn>
                  <a:cxn ang="0">
                    <a:pos x="426" y="255"/>
                  </a:cxn>
                  <a:cxn ang="0">
                    <a:pos x="380" y="211"/>
                  </a:cxn>
                  <a:cxn ang="0">
                    <a:pos x="333" y="172"/>
                  </a:cxn>
                  <a:cxn ang="0">
                    <a:pos x="282" y="135"/>
                  </a:cxn>
                  <a:cxn ang="0">
                    <a:pos x="229" y="101"/>
                  </a:cxn>
                  <a:cxn ang="0">
                    <a:pos x="175" y="70"/>
                  </a:cxn>
                  <a:cxn ang="0">
                    <a:pos x="147" y="56"/>
                  </a:cxn>
                  <a:cxn ang="0">
                    <a:pos x="119" y="43"/>
                  </a:cxn>
                  <a:cxn ang="0">
                    <a:pos x="90" y="31"/>
                  </a:cxn>
                  <a:cxn ang="0">
                    <a:pos x="61" y="19"/>
                  </a:cxn>
                  <a:cxn ang="0">
                    <a:pos x="30" y="9"/>
                  </a:cxn>
                  <a:cxn ang="0">
                    <a:pos x="0" y="0"/>
                  </a:cxn>
                </a:cxnLst>
                <a:rect l="0" t="0" r="r" b="b"/>
                <a:pathLst>
                  <a:path w="817" h="1928">
                    <a:moveTo>
                      <a:pt x="730" y="1928"/>
                    </a:moveTo>
                    <a:lnTo>
                      <a:pt x="730" y="1928"/>
                    </a:lnTo>
                    <a:lnTo>
                      <a:pt x="752" y="1845"/>
                    </a:lnTo>
                    <a:lnTo>
                      <a:pt x="771" y="1762"/>
                    </a:lnTo>
                    <a:lnTo>
                      <a:pt x="786" y="1680"/>
                    </a:lnTo>
                    <a:lnTo>
                      <a:pt x="800" y="1599"/>
                    </a:lnTo>
                    <a:lnTo>
                      <a:pt x="808" y="1517"/>
                    </a:lnTo>
                    <a:lnTo>
                      <a:pt x="813" y="1436"/>
                    </a:lnTo>
                    <a:lnTo>
                      <a:pt x="817" y="1358"/>
                    </a:lnTo>
                    <a:lnTo>
                      <a:pt x="815" y="1278"/>
                    </a:lnTo>
                    <a:lnTo>
                      <a:pt x="812" y="1201"/>
                    </a:lnTo>
                    <a:lnTo>
                      <a:pt x="805" y="1125"/>
                    </a:lnTo>
                    <a:lnTo>
                      <a:pt x="796" y="1050"/>
                    </a:lnTo>
                    <a:lnTo>
                      <a:pt x="783" y="977"/>
                    </a:lnTo>
                    <a:lnTo>
                      <a:pt x="768" y="906"/>
                    </a:lnTo>
                    <a:lnTo>
                      <a:pt x="751" y="836"/>
                    </a:lnTo>
                    <a:lnTo>
                      <a:pt x="729" y="767"/>
                    </a:lnTo>
                    <a:lnTo>
                      <a:pt x="706" y="702"/>
                    </a:lnTo>
                    <a:lnTo>
                      <a:pt x="679" y="637"/>
                    </a:lnTo>
                    <a:lnTo>
                      <a:pt x="650" y="575"/>
                    </a:lnTo>
                    <a:lnTo>
                      <a:pt x="620" y="515"/>
                    </a:lnTo>
                    <a:lnTo>
                      <a:pt x="586" y="457"/>
                    </a:lnTo>
                    <a:lnTo>
                      <a:pt x="548" y="403"/>
                    </a:lnTo>
                    <a:lnTo>
                      <a:pt x="511" y="352"/>
                    </a:lnTo>
                    <a:lnTo>
                      <a:pt x="469" y="301"/>
                    </a:lnTo>
                    <a:lnTo>
                      <a:pt x="426" y="255"/>
                    </a:lnTo>
                    <a:lnTo>
                      <a:pt x="380" y="211"/>
                    </a:lnTo>
                    <a:lnTo>
                      <a:pt x="333" y="172"/>
                    </a:lnTo>
                    <a:lnTo>
                      <a:pt x="282" y="135"/>
                    </a:lnTo>
                    <a:lnTo>
                      <a:pt x="229" y="101"/>
                    </a:lnTo>
                    <a:lnTo>
                      <a:pt x="175" y="70"/>
                    </a:lnTo>
                    <a:lnTo>
                      <a:pt x="147" y="56"/>
                    </a:lnTo>
                    <a:lnTo>
                      <a:pt x="119" y="43"/>
                    </a:lnTo>
                    <a:lnTo>
                      <a:pt x="90" y="31"/>
                    </a:lnTo>
                    <a:lnTo>
                      <a:pt x="61" y="19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8" name="Imagem 73" descr="logo_tran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475" y="5257800"/>
            <a:ext cx="2295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pt-PT" smtClean="0"/>
              <a:t>Clique para editar o estilo do título</a:t>
            </a:r>
          </a:p>
        </p:txBody>
      </p:sp>
      <p:sp>
        <p:nvSpPr>
          <p:cNvPr id="358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pt-PT" smtClean="0"/>
              <a:t>Faça clique para editar o estilo do subtítulo do modelo global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662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17913"/>
            <a:ext cx="914717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</a:endParaRPr>
          </a:p>
        </p:txBody>
      </p:sp>
      <p:grpSp>
        <p:nvGrpSpPr>
          <p:cNvPr id="2" name="Group 3282"/>
          <p:cNvGrpSpPr>
            <a:grpSpLocks/>
          </p:cNvGrpSpPr>
          <p:nvPr/>
        </p:nvGrpSpPr>
        <p:grpSpPr bwMode="auto">
          <a:xfrm>
            <a:off x="4927600" y="260350"/>
            <a:ext cx="1296988" cy="1081088"/>
            <a:chOff x="136" y="2514"/>
            <a:chExt cx="817" cy="681"/>
          </a:xfrm>
        </p:grpSpPr>
        <p:sp>
          <p:nvSpPr>
            <p:cNvPr id="8" name="AutoShape 17"/>
            <p:cNvSpPr>
              <a:spLocks noChangeArrowheads="1"/>
            </p:cNvSpPr>
            <p:nvPr userDrawn="1"/>
          </p:nvSpPr>
          <p:spPr bwMode="auto">
            <a:xfrm>
              <a:off x="136" y="2514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</a:endParaRPr>
            </a:p>
          </p:txBody>
        </p:sp>
        <p:grpSp>
          <p:nvGrpSpPr>
            <p:cNvPr id="3" name="Group 19"/>
            <p:cNvGrpSpPr>
              <a:grpSpLocks/>
            </p:cNvGrpSpPr>
            <p:nvPr userDrawn="1"/>
          </p:nvGrpSpPr>
          <p:grpSpPr bwMode="auto">
            <a:xfrm>
              <a:off x="227" y="2616"/>
              <a:ext cx="635" cy="477"/>
              <a:chOff x="2483" y="2808"/>
              <a:chExt cx="1328" cy="1060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>
                <a:off x="2483" y="2808"/>
                <a:ext cx="926" cy="916"/>
              </a:xfrm>
              <a:custGeom>
                <a:avLst/>
                <a:gdLst/>
                <a:ahLst/>
                <a:cxnLst>
                  <a:cxn ang="0">
                    <a:pos x="406" y="125"/>
                  </a:cxn>
                  <a:cxn ang="0">
                    <a:pos x="334" y="401"/>
                  </a:cxn>
                  <a:cxn ang="0">
                    <a:pos x="56" y="333"/>
                  </a:cxn>
                  <a:cxn ang="0">
                    <a:pos x="129" y="57"/>
                  </a:cxn>
                  <a:cxn ang="0">
                    <a:pos x="406" y="125"/>
                  </a:cxn>
                </a:cxnLst>
                <a:rect l="0" t="0" r="r" b="b"/>
                <a:pathLst>
                  <a:path w="463" h="458">
                    <a:moveTo>
                      <a:pt x="406" y="125"/>
                    </a:moveTo>
                    <a:cubicBezTo>
                      <a:pt x="463" y="220"/>
                      <a:pt x="430" y="343"/>
                      <a:pt x="334" y="401"/>
                    </a:cubicBezTo>
                    <a:cubicBezTo>
                      <a:pt x="237" y="458"/>
                      <a:pt x="113" y="428"/>
                      <a:pt x="56" y="333"/>
                    </a:cubicBezTo>
                    <a:cubicBezTo>
                      <a:pt x="0" y="238"/>
                      <a:pt x="32" y="115"/>
                      <a:pt x="129" y="57"/>
                    </a:cubicBezTo>
                    <a:cubicBezTo>
                      <a:pt x="226" y="0"/>
                      <a:pt x="350" y="30"/>
                      <a:pt x="406" y="125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3251" y="3452"/>
                <a:ext cx="560" cy="416"/>
              </a:xfrm>
              <a:custGeom>
                <a:avLst/>
                <a:gdLst/>
                <a:ahLst/>
                <a:cxnLst>
                  <a:cxn ang="0">
                    <a:pos x="560" y="342"/>
                  </a:cxn>
                  <a:cxn ang="0">
                    <a:pos x="510" y="416"/>
                  </a:cxn>
                  <a:cxn ang="0">
                    <a:pos x="0" y="76"/>
                  </a:cxn>
                  <a:cxn ang="0">
                    <a:pos x="50" y="0"/>
                  </a:cxn>
                  <a:cxn ang="0">
                    <a:pos x="560" y="342"/>
                  </a:cxn>
                </a:cxnLst>
                <a:rect l="0" t="0" r="r" b="b"/>
                <a:pathLst>
                  <a:path w="560" h="416">
                    <a:moveTo>
                      <a:pt x="560" y="342"/>
                    </a:moveTo>
                    <a:lnTo>
                      <a:pt x="510" y="416"/>
                    </a:lnTo>
                    <a:lnTo>
                      <a:pt x="0" y="76"/>
                    </a:lnTo>
                    <a:lnTo>
                      <a:pt x="50" y="0"/>
                    </a:lnTo>
                    <a:lnTo>
                      <a:pt x="560" y="342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" name="Group 3281"/>
          <p:cNvGrpSpPr>
            <a:grpSpLocks/>
          </p:cNvGrpSpPr>
          <p:nvPr/>
        </p:nvGrpSpPr>
        <p:grpSpPr bwMode="auto">
          <a:xfrm>
            <a:off x="6856413" y="260350"/>
            <a:ext cx="1296987" cy="1081088"/>
            <a:chOff x="136" y="3361"/>
            <a:chExt cx="817" cy="681"/>
          </a:xfrm>
        </p:grpSpPr>
        <p:sp>
          <p:nvSpPr>
            <p:cNvPr id="13" name="AutoShape 18"/>
            <p:cNvSpPr>
              <a:spLocks noChangeArrowheads="1"/>
            </p:cNvSpPr>
            <p:nvPr userDrawn="1"/>
          </p:nvSpPr>
          <p:spPr bwMode="auto">
            <a:xfrm>
              <a:off x="136" y="3361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</a:endParaRPr>
            </a:p>
          </p:txBody>
        </p:sp>
        <p:grpSp>
          <p:nvGrpSpPr>
            <p:cNvPr id="9" name="Group 3274"/>
            <p:cNvGrpSpPr>
              <a:grpSpLocks/>
            </p:cNvGrpSpPr>
            <p:nvPr userDrawn="1"/>
          </p:nvGrpSpPr>
          <p:grpSpPr bwMode="auto">
            <a:xfrm>
              <a:off x="318" y="3449"/>
              <a:ext cx="453" cy="504"/>
              <a:chOff x="295" y="3430"/>
              <a:chExt cx="499" cy="579"/>
            </a:xfrm>
          </p:grpSpPr>
          <p:sp>
            <p:nvSpPr>
              <p:cNvPr id="15" name="Freeform 3275"/>
              <p:cNvSpPr>
                <a:spLocks/>
              </p:cNvSpPr>
              <p:nvPr/>
            </p:nvSpPr>
            <p:spPr bwMode="auto">
              <a:xfrm rot="684077">
                <a:off x="413" y="3430"/>
                <a:ext cx="359" cy="254"/>
              </a:xfrm>
              <a:custGeom>
                <a:avLst/>
                <a:gdLst/>
                <a:ahLst/>
                <a:cxnLst>
                  <a:cxn ang="0">
                    <a:pos x="117" y="337"/>
                  </a:cxn>
                  <a:cxn ang="0">
                    <a:pos x="121" y="291"/>
                  </a:cxn>
                  <a:cxn ang="0">
                    <a:pos x="134" y="250"/>
                  </a:cxn>
                  <a:cxn ang="0">
                    <a:pos x="154" y="211"/>
                  </a:cxn>
                  <a:cxn ang="0">
                    <a:pos x="183" y="180"/>
                  </a:cxn>
                  <a:cxn ang="0">
                    <a:pos x="214" y="151"/>
                  </a:cxn>
                  <a:cxn ang="0">
                    <a:pos x="252" y="132"/>
                  </a:cxn>
                  <a:cxn ang="0">
                    <a:pos x="295" y="120"/>
                  </a:cxn>
                  <a:cxn ang="0">
                    <a:pos x="342" y="116"/>
                  </a:cxn>
                  <a:cxn ang="0">
                    <a:pos x="384" y="120"/>
                  </a:cxn>
                  <a:cxn ang="0">
                    <a:pos x="427" y="132"/>
                  </a:cxn>
                  <a:cxn ang="0">
                    <a:pos x="464" y="151"/>
                  </a:cxn>
                  <a:cxn ang="0">
                    <a:pos x="497" y="180"/>
                  </a:cxn>
                  <a:cxn ang="0">
                    <a:pos x="524" y="211"/>
                  </a:cxn>
                  <a:cxn ang="0">
                    <a:pos x="545" y="250"/>
                  </a:cxn>
                  <a:cxn ang="0">
                    <a:pos x="557" y="291"/>
                  </a:cxn>
                  <a:cxn ang="0">
                    <a:pos x="565" y="337"/>
                  </a:cxn>
                  <a:cxn ang="0">
                    <a:pos x="681" y="337"/>
                  </a:cxn>
                  <a:cxn ang="0">
                    <a:pos x="671" y="267"/>
                  </a:cxn>
                  <a:cxn ang="0">
                    <a:pos x="652" y="205"/>
                  </a:cxn>
                  <a:cxn ang="0">
                    <a:pos x="619" y="147"/>
                  </a:cxn>
                  <a:cxn ang="0">
                    <a:pos x="580" y="99"/>
                  </a:cxn>
                  <a:cxn ang="0">
                    <a:pos x="528" y="56"/>
                  </a:cxn>
                  <a:cxn ang="0">
                    <a:pos x="472" y="25"/>
                  </a:cxn>
                  <a:cxn ang="0">
                    <a:pos x="408" y="6"/>
                  </a:cxn>
                  <a:cxn ang="0">
                    <a:pos x="342" y="0"/>
                  </a:cxn>
                  <a:cxn ang="0">
                    <a:pos x="272" y="6"/>
                  </a:cxn>
                  <a:cxn ang="0">
                    <a:pos x="208" y="25"/>
                  </a:cxn>
                  <a:cxn ang="0">
                    <a:pos x="150" y="56"/>
                  </a:cxn>
                  <a:cxn ang="0">
                    <a:pos x="101" y="99"/>
                  </a:cxn>
                  <a:cxn ang="0">
                    <a:pos x="59" y="147"/>
                  </a:cxn>
                  <a:cxn ang="0">
                    <a:pos x="27" y="205"/>
                  </a:cxn>
                  <a:cxn ang="0">
                    <a:pos x="6" y="267"/>
                  </a:cxn>
                  <a:cxn ang="0">
                    <a:pos x="0" y="337"/>
                  </a:cxn>
                  <a:cxn ang="0">
                    <a:pos x="0" y="508"/>
                  </a:cxn>
                  <a:cxn ang="0">
                    <a:pos x="117" y="508"/>
                  </a:cxn>
                  <a:cxn ang="0">
                    <a:pos x="117" y="337"/>
                  </a:cxn>
                </a:cxnLst>
                <a:rect l="0" t="0" r="r" b="b"/>
                <a:pathLst>
                  <a:path w="681" h="508">
                    <a:moveTo>
                      <a:pt x="117" y="337"/>
                    </a:moveTo>
                    <a:lnTo>
                      <a:pt x="121" y="291"/>
                    </a:lnTo>
                    <a:lnTo>
                      <a:pt x="134" y="250"/>
                    </a:lnTo>
                    <a:lnTo>
                      <a:pt x="154" y="211"/>
                    </a:lnTo>
                    <a:lnTo>
                      <a:pt x="183" y="180"/>
                    </a:lnTo>
                    <a:lnTo>
                      <a:pt x="214" y="151"/>
                    </a:lnTo>
                    <a:lnTo>
                      <a:pt x="252" y="132"/>
                    </a:lnTo>
                    <a:lnTo>
                      <a:pt x="295" y="120"/>
                    </a:lnTo>
                    <a:lnTo>
                      <a:pt x="342" y="116"/>
                    </a:lnTo>
                    <a:lnTo>
                      <a:pt x="384" y="120"/>
                    </a:lnTo>
                    <a:lnTo>
                      <a:pt x="427" y="132"/>
                    </a:lnTo>
                    <a:lnTo>
                      <a:pt x="464" y="151"/>
                    </a:lnTo>
                    <a:lnTo>
                      <a:pt x="497" y="180"/>
                    </a:lnTo>
                    <a:lnTo>
                      <a:pt x="524" y="211"/>
                    </a:lnTo>
                    <a:lnTo>
                      <a:pt x="545" y="250"/>
                    </a:lnTo>
                    <a:lnTo>
                      <a:pt x="557" y="291"/>
                    </a:lnTo>
                    <a:lnTo>
                      <a:pt x="565" y="337"/>
                    </a:lnTo>
                    <a:lnTo>
                      <a:pt x="681" y="337"/>
                    </a:lnTo>
                    <a:lnTo>
                      <a:pt x="671" y="267"/>
                    </a:lnTo>
                    <a:lnTo>
                      <a:pt x="652" y="205"/>
                    </a:lnTo>
                    <a:lnTo>
                      <a:pt x="619" y="147"/>
                    </a:lnTo>
                    <a:lnTo>
                      <a:pt x="580" y="99"/>
                    </a:lnTo>
                    <a:lnTo>
                      <a:pt x="528" y="56"/>
                    </a:lnTo>
                    <a:lnTo>
                      <a:pt x="472" y="25"/>
                    </a:lnTo>
                    <a:lnTo>
                      <a:pt x="408" y="6"/>
                    </a:lnTo>
                    <a:lnTo>
                      <a:pt x="342" y="0"/>
                    </a:lnTo>
                    <a:lnTo>
                      <a:pt x="272" y="6"/>
                    </a:lnTo>
                    <a:lnTo>
                      <a:pt x="208" y="25"/>
                    </a:lnTo>
                    <a:lnTo>
                      <a:pt x="150" y="56"/>
                    </a:lnTo>
                    <a:lnTo>
                      <a:pt x="101" y="99"/>
                    </a:lnTo>
                    <a:lnTo>
                      <a:pt x="59" y="147"/>
                    </a:lnTo>
                    <a:lnTo>
                      <a:pt x="27" y="205"/>
                    </a:lnTo>
                    <a:lnTo>
                      <a:pt x="6" y="267"/>
                    </a:lnTo>
                    <a:lnTo>
                      <a:pt x="0" y="337"/>
                    </a:lnTo>
                    <a:lnTo>
                      <a:pt x="0" y="508"/>
                    </a:lnTo>
                    <a:lnTo>
                      <a:pt x="117" y="508"/>
                    </a:lnTo>
                    <a:lnTo>
                      <a:pt x="117" y="33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AutoShape 3276"/>
              <p:cNvSpPr>
                <a:spLocks noChangeArrowheads="1"/>
              </p:cNvSpPr>
              <p:nvPr/>
            </p:nvSpPr>
            <p:spPr bwMode="auto">
              <a:xfrm rot="684077">
                <a:off x="295" y="3584"/>
                <a:ext cx="499" cy="4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3277"/>
              <p:cNvSpPr>
                <a:spLocks/>
              </p:cNvSpPr>
              <p:nvPr/>
            </p:nvSpPr>
            <p:spPr bwMode="auto">
              <a:xfrm rot="684077">
                <a:off x="538" y="3645"/>
                <a:ext cx="51" cy="110"/>
              </a:xfrm>
              <a:custGeom>
                <a:avLst/>
                <a:gdLst/>
                <a:ahLst/>
                <a:cxnLst>
                  <a:cxn ang="0">
                    <a:pos x="99" y="48"/>
                  </a:cxn>
                  <a:cxn ang="0">
                    <a:pos x="93" y="27"/>
                  </a:cxn>
                  <a:cxn ang="0">
                    <a:pos x="84" y="14"/>
                  </a:cxn>
                  <a:cxn ang="0">
                    <a:pos x="68" y="2"/>
                  </a:cxn>
                  <a:cxn ang="0">
                    <a:pos x="51" y="0"/>
                  </a:cxn>
                  <a:cxn ang="0">
                    <a:pos x="29" y="2"/>
                  </a:cxn>
                  <a:cxn ang="0">
                    <a:pos x="14" y="14"/>
                  </a:cxn>
                  <a:cxn ang="0">
                    <a:pos x="4" y="27"/>
                  </a:cxn>
                  <a:cxn ang="0">
                    <a:pos x="0" y="48"/>
                  </a:cxn>
                  <a:cxn ang="0">
                    <a:pos x="2" y="64"/>
                  </a:cxn>
                  <a:cxn ang="0">
                    <a:pos x="10" y="78"/>
                  </a:cxn>
                  <a:cxn ang="0">
                    <a:pos x="20" y="87"/>
                  </a:cxn>
                  <a:cxn ang="0">
                    <a:pos x="37" y="95"/>
                  </a:cxn>
                  <a:cxn ang="0">
                    <a:pos x="31" y="221"/>
                  </a:cxn>
                  <a:cxn ang="0">
                    <a:pos x="68" y="221"/>
                  </a:cxn>
                  <a:cxn ang="0">
                    <a:pos x="62" y="95"/>
                  </a:cxn>
                  <a:cxn ang="0">
                    <a:pos x="76" y="87"/>
                  </a:cxn>
                  <a:cxn ang="0">
                    <a:pos x="88" y="78"/>
                  </a:cxn>
                  <a:cxn ang="0">
                    <a:pos x="95" y="64"/>
                  </a:cxn>
                  <a:cxn ang="0">
                    <a:pos x="99" y="48"/>
                  </a:cxn>
                </a:cxnLst>
                <a:rect l="0" t="0" r="r" b="b"/>
                <a:pathLst>
                  <a:path w="99" h="221">
                    <a:moveTo>
                      <a:pt x="99" y="48"/>
                    </a:moveTo>
                    <a:lnTo>
                      <a:pt x="93" y="27"/>
                    </a:lnTo>
                    <a:lnTo>
                      <a:pt x="84" y="14"/>
                    </a:lnTo>
                    <a:lnTo>
                      <a:pt x="68" y="2"/>
                    </a:lnTo>
                    <a:lnTo>
                      <a:pt x="51" y="0"/>
                    </a:lnTo>
                    <a:lnTo>
                      <a:pt x="29" y="2"/>
                    </a:lnTo>
                    <a:lnTo>
                      <a:pt x="14" y="14"/>
                    </a:lnTo>
                    <a:lnTo>
                      <a:pt x="4" y="27"/>
                    </a:lnTo>
                    <a:lnTo>
                      <a:pt x="0" y="48"/>
                    </a:lnTo>
                    <a:lnTo>
                      <a:pt x="2" y="64"/>
                    </a:lnTo>
                    <a:lnTo>
                      <a:pt x="10" y="78"/>
                    </a:lnTo>
                    <a:lnTo>
                      <a:pt x="20" y="87"/>
                    </a:lnTo>
                    <a:lnTo>
                      <a:pt x="37" y="95"/>
                    </a:lnTo>
                    <a:lnTo>
                      <a:pt x="31" y="221"/>
                    </a:lnTo>
                    <a:lnTo>
                      <a:pt x="68" y="221"/>
                    </a:lnTo>
                    <a:lnTo>
                      <a:pt x="62" y="95"/>
                    </a:lnTo>
                    <a:lnTo>
                      <a:pt x="76" y="87"/>
                    </a:lnTo>
                    <a:lnTo>
                      <a:pt x="88" y="78"/>
                    </a:lnTo>
                    <a:lnTo>
                      <a:pt x="95" y="64"/>
                    </a:lnTo>
                    <a:lnTo>
                      <a:pt x="99" y="48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2" name="Group 3283"/>
          <p:cNvGrpSpPr>
            <a:grpSpLocks/>
          </p:cNvGrpSpPr>
          <p:nvPr/>
        </p:nvGrpSpPr>
        <p:grpSpPr bwMode="auto">
          <a:xfrm>
            <a:off x="2998788" y="260350"/>
            <a:ext cx="1296987" cy="1081088"/>
            <a:chOff x="136" y="1668"/>
            <a:chExt cx="817" cy="681"/>
          </a:xfrm>
        </p:grpSpPr>
        <p:sp>
          <p:nvSpPr>
            <p:cNvPr id="19" name="AutoShape 16"/>
            <p:cNvSpPr>
              <a:spLocks noChangeArrowheads="1"/>
            </p:cNvSpPr>
            <p:nvPr userDrawn="1"/>
          </p:nvSpPr>
          <p:spPr bwMode="auto">
            <a:xfrm>
              <a:off x="136" y="1668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</a:endParaRPr>
            </a:p>
          </p:txBody>
        </p:sp>
        <p:grpSp>
          <p:nvGrpSpPr>
            <p:cNvPr id="14" name="Group 3278"/>
            <p:cNvGrpSpPr>
              <a:grpSpLocks/>
            </p:cNvGrpSpPr>
            <p:nvPr userDrawn="1"/>
          </p:nvGrpSpPr>
          <p:grpSpPr bwMode="auto">
            <a:xfrm>
              <a:off x="251" y="1796"/>
              <a:ext cx="586" cy="424"/>
              <a:chOff x="2439" y="1692"/>
              <a:chExt cx="1162" cy="790"/>
            </a:xfrm>
          </p:grpSpPr>
          <p:sp>
            <p:nvSpPr>
              <p:cNvPr id="21" name="Freeform 3279"/>
              <p:cNvSpPr>
                <a:spLocks/>
              </p:cNvSpPr>
              <p:nvPr/>
            </p:nvSpPr>
            <p:spPr bwMode="auto">
              <a:xfrm>
                <a:off x="2439" y="1692"/>
                <a:ext cx="1162" cy="790"/>
              </a:xfrm>
              <a:custGeom>
                <a:avLst/>
                <a:gdLst/>
                <a:ahLst/>
                <a:cxnLst>
                  <a:cxn ang="0">
                    <a:pos x="581" y="365"/>
                  </a:cxn>
                  <a:cxn ang="0">
                    <a:pos x="552" y="395"/>
                  </a:cxn>
                  <a:cxn ang="0">
                    <a:pos x="30" y="395"/>
                  </a:cxn>
                  <a:cxn ang="0">
                    <a:pos x="0" y="365"/>
                  </a:cxn>
                  <a:cxn ang="0">
                    <a:pos x="0" y="29"/>
                  </a:cxn>
                  <a:cxn ang="0">
                    <a:pos x="30" y="0"/>
                  </a:cxn>
                  <a:cxn ang="0">
                    <a:pos x="552" y="0"/>
                  </a:cxn>
                  <a:cxn ang="0">
                    <a:pos x="581" y="29"/>
                  </a:cxn>
                  <a:cxn ang="0">
                    <a:pos x="581" y="365"/>
                  </a:cxn>
                </a:cxnLst>
                <a:rect l="0" t="0" r="r" b="b"/>
                <a:pathLst>
                  <a:path w="581" h="395">
                    <a:moveTo>
                      <a:pt x="581" y="365"/>
                    </a:moveTo>
                    <a:cubicBezTo>
                      <a:pt x="581" y="381"/>
                      <a:pt x="568" y="395"/>
                      <a:pt x="552" y="395"/>
                    </a:cubicBezTo>
                    <a:cubicBezTo>
                      <a:pt x="30" y="395"/>
                      <a:pt x="30" y="395"/>
                      <a:pt x="30" y="395"/>
                    </a:cubicBezTo>
                    <a:cubicBezTo>
                      <a:pt x="13" y="395"/>
                      <a:pt x="0" y="381"/>
                      <a:pt x="0" y="36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68" y="0"/>
                      <a:pt x="581" y="13"/>
                      <a:pt x="581" y="29"/>
                    </a:cubicBezTo>
                    <a:lnTo>
                      <a:pt x="581" y="365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3280"/>
              <p:cNvSpPr>
                <a:spLocks/>
              </p:cNvSpPr>
              <p:nvPr/>
            </p:nvSpPr>
            <p:spPr bwMode="auto">
              <a:xfrm>
                <a:off x="2441" y="1757"/>
                <a:ext cx="1158" cy="3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0" y="332"/>
                  </a:cxn>
                  <a:cxn ang="0">
                    <a:pos x="1158" y="0"/>
                  </a:cxn>
                </a:cxnLst>
                <a:rect l="0" t="0" r="r" b="b"/>
                <a:pathLst>
                  <a:path w="1158" h="332">
                    <a:moveTo>
                      <a:pt x="0" y="0"/>
                    </a:moveTo>
                    <a:lnTo>
                      <a:pt x="580" y="332"/>
                    </a:lnTo>
                    <a:lnTo>
                      <a:pt x="1158" y="0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8" name="Group 9826"/>
          <p:cNvGrpSpPr>
            <a:grpSpLocks/>
          </p:cNvGrpSpPr>
          <p:nvPr userDrawn="1"/>
        </p:nvGrpSpPr>
        <p:grpSpPr bwMode="auto">
          <a:xfrm>
            <a:off x="1071563" y="260350"/>
            <a:ext cx="1296987" cy="1081088"/>
            <a:chOff x="675" y="164"/>
            <a:chExt cx="817" cy="681"/>
          </a:xfrm>
        </p:grpSpPr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>
              <a:off x="675" y="164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</a:endParaRPr>
            </a:p>
          </p:txBody>
        </p:sp>
        <p:grpSp>
          <p:nvGrpSpPr>
            <p:cNvPr id="20" name="Group 9824"/>
            <p:cNvGrpSpPr>
              <a:grpSpLocks/>
            </p:cNvGrpSpPr>
            <p:nvPr userDrawn="1"/>
          </p:nvGrpSpPr>
          <p:grpSpPr bwMode="auto">
            <a:xfrm>
              <a:off x="832" y="255"/>
              <a:ext cx="504" cy="499"/>
              <a:chOff x="471" y="388"/>
              <a:chExt cx="1062" cy="1032"/>
            </a:xfrm>
          </p:grpSpPr>
          <p:sp>
            <p:nvSpPr>
              <p:cNvPr id="26" name="Freeform 9812"/>
              <p:cNvSpPr>
                <a:spLocks/>
              </p:cNvSpPr>
              <p:nvPr userDrawn="1"/>
            </p:nvSpPr>
            <p:spPr bwMode="auto">
              <a:xfrm>
                <a:off x="850" y="388"/>
                <a:ext cx="520" cy="294"/>
              </a:xfrm>
              <a:custGeom>
                <a:avLst/>
                <a:gdLst/>
                <a:ahLst/>
                <a:cxnLst>
                  <a:cxn ang="0">
                    <a:pos x="1034" y="450"/>
                  </a:cxn>
                  <a:cxn ang="0">
                    <a:pos x="1024" y="476"/>
                  </a:cxn>
                  <a:cxn ang="0">
                    <a:pos x="1009" y="501"/>
                  </a:cxn>
                  <a:cxn ang="0">
                    <a:pos x="988" y="523"/>
                  </a:cxn>
                  <a:cxn ang="0">
                    <a:pos x="965" y="542"/>
                  </a:cxn>
                  <a:cxn ang="0">
                    <a:pos x="936" y="559"/>
                  </a:cxn>
                  <a:cxn ang="0">
                    <a:pos x="868" y="586"/>
                  </a:cxn>
                  <a:cxn ang="0">
                    <a:pos x="788" y="601"/>
                  </a:cxn>
                  <a:cxn ang="0">
                    <a:pos x="698" y="606"/>
                  </a:cxn>
                  <a:cxn ang="0">
                    <a:pos x="599" y="601"/>
                  </a:cxn>
                  <a:cxn ang="0">
                    <a:pos x="497" y="583"/>
                  </a:cxn>
                  <a:cxn ang="0">
                    <a:pos x="445" y="569"/>
                  </a:cxn>
                  <a:cxn ang="0">
                    <a:pos x="341" y="533"/>
                  </a:cxn>
                  <a:cxn ang="0">
                    <a:pos x="249" y="491"/>
                  </a:cxn>
                  <a:cxn ang="0">
                    <a:pos x="169" y="442"/>
                  </a:cxn>
                  <a:cxn ang="0">
                    <a:pos x="103" y="387"/>
                  </a:cxn>
                  <a:cxn ang="0">
                    <a:pos x="51" y="329"/>
                  </a:cxn>
                  <a:cxn ang="0">
                    <a:pos x="23" y="285"/>
                  </a:cxn>
                  <a:cxn ang="0">
                    <a:pos x="11" y="256"/>
                  </a:cxn>
                  <a:cxn ang="0">
                    <a:pos x="3" y="228"/>
                  </a:cxn>
                  <a:cxn ang="0">
                    <a:pos x="0" y="199"/>
                  </a:cxn>
                  <a:cxn ang="0">
                    <a:pos x="3" y="170"/>
                  </a:cxn>
                  <a:cxn ang="0">
                    <a:pos x="6" y="156"/>
                  </a:cxn>
                  <a:cxn ang="0">
                    <a:pos x="17" y="131"/>
                  </a:cxn>
                  <a:cxn ang="0">
                    <a:pos x="32" y="105"/>
                  </a:cxn>
                  <a:cxn ang="0">
                    <a:pos x="51" y="85"/>
                  </a:cxn>
                  <a:cxn ang="0">
                    <a:pos x="76" y="64"/>
                  </a:cxn>
                  <a:cxn ang="0">
                    <a:pos x="103" y="47"/>
                  </a:cxn>
                  <a:cxn ang="0">
                    <a:pos x="171" y="20"/>
                  </a:cxn>
                  <a:cxn ang="0">
                    <a:pos x="251" y="5"/>
                  </a:cxn>
                  <a:cxn ang="0">
                    <a:pos x="341" y="0"/>
                  </a:cxn>
                  <a:cxn ang="0">
                    <a:pos x="440" y="5"/>
                  </a:cxn>
                  <a:cxn ang="0">
                    <a:pos x="543" y="24"/>
                  </a:cxn>
                  <a:cxn ang="0">
                    <a:pos x="596" y="37"/>
                  </a:cxn>
                  <a:cxn ang="0">
                    <a:pos x="698" y="73"/>
                  </a:cxn>
                  <a:cxn ang="0">
                    <a:pos x="790" y="115"/>
                  </a:cxn>
                  <a:cxn ang="0">
                    <a:pos x="869" y="165"/>
                  </a:cxn>
                  <a:cxn ang="0">
                    <a:pos x="937" y="219"/>
                  </a:cxn>
                  <a:cxn ang="0">
                    <a:pos x="988" y="277"/>
                  </a:cxn>
                  <a:cxn ang="0">
                    <a:pos x="1016" y="321"/>
                  </a:cxn>
                  <a:cxn ang="0">
                    <a:pos x="1029" y="350"/>
                  </a:cxn>
                  <a:cxn ang="0">
                    <a:pos x="1036" y="379"/>
                  </a:cxn>
                  <a:cxn ang="0">
                    <a:pos x="1039" y="408"/>
                  </a:cxn>
                  <a:cxn ang="0">
                    <a:pos x="1038" y="436"/>
                  </a:cxn>
                  <a:cxn ang="0">
                    <a:pos x="1034" y="450"/>
                  </a:cxn>
                </a:cxnLst>
                <a:rect l="0" t="0" r="r" b="b"/>
                <a:pathLst>
                  <a:path w="1039" h="606">
                    <a:moveTo>
                      <a:pt x="1034" y="450"/>
                    </a:moveTo>
                    <a:lnTo>
                      <a:pt x="1034" y="450"/>
                    </a:lnTo>
                    <a:lnTo>
                      <a:pt x="1029" y="464"/>
                    </a:lnTo>
                    <a:lnTo>
                      <a:pt x="1024" y="476"/>
                    </a:lnTo>
                    <a:lnTo>
                      <a:pt x="1016" y="489"/>
                    </a:lnTo>
                    <a:lnTo>
                      <a:pt x="1009" y="501"/>
                    </a:lnTo>
                    <a:lnTo>
                      <a:pt x="999" y="511"/>
                    </a:lnTo>
                    <a:lnTo>
                      <a:pt x="988" y="523"/>
                    </a:lnTo>
                    <a:lnTo>
                      <a:pt x="976" y="532"/>
                    </a:lnTo>
                    <a:lnTo>
                      <a:pt x="965" y="542"/>
                    </a:lnTo>
                    <a:lnTo>
                      <a:pt x="951" y="550"/>
                    </a:lnTo>
                    <a:lnTo>
                      <a:pt x="936" y="559"/>
                    </a:lnTo>
                    <a:lnTo>
                      <a:pt x="903" y="574"/>
                    </a:lnTo>
                    <a:lnTo>
                      <a:pt x="868" y="586"/>
                    </a:lnTo>
                    <a:lnTo>
                      <a:pt x="830" y="594"/>
                    </a:lnTo>
                    <a:lnTo>
                      <a:pt x="788" y="601"/>
                    </a:lnTo>
                    <a:lnTo>
                      <a:pt x="744" y="606"/>
                    </a:lnTo>
                    <a:lnTo>
                      <a:pt x="698" y="606"/>
                    </a:lnTo>
                    <a:lnTo>
                      <a:pt x="650" y="605"/>
                    </a:lnTo>
                    <a:lnTo>
                      <a:pt x="599" y="601"/>
                    </a:lnTo>
                    <a:lnTo>
                      <a:pt x="548" y="593"/>
                    </a:lnTo>
                    <a:lnTo>
                      <a:pt x="497" y="583"/>
                    </a:lnTo>
                    <a:lnTo>
                      <a:pt x="445" y="569"/>
                    </a:lnTo>
                    <a:lnTo>
                      <a:pt x="445" y="569"/>
                    </a:lnTo>
                    <a:lnTo>
                      <a:pt x="392" y="552"/>
                    </a:lnTo>
                    <a:lnTo>
                      <a:pt x="341" y="533"/>
                    </a:lnTo>
                    <a:lnTo>
                      <a:pt x="295" y="513"/>
                    </a:lnTo>
                    <a:lnTo>
                      <a:pt x="249" y="491"/>
                    </a:lnTo>
                    <a:lnTo>
                      <a:pt x="209" y="467"/>
                    </a:lnTo>
                    <a:lnTo>
                      <a:pt x="169" y="442"/>
                    </a:lnTo>
                    <a:lnTo>
                      <a:pt x="134" y="414"/>
                    </a:lnTo>
                    <a:lnTo>
                      <a:pt x="103" y="387"/>
                    </a:lnTo>
                    <a:lnTo>
                      <a:pt x="74" y="358"/>
                    </a:lnTo>
                    <a:lnTo>
                      <a:pt x="51" y="329"/>
                    </a:lnTo>
                    <a:lnTo>
                      <a:pt x="32" y="301"/>
                    </a:lnTo>
                    <a:lnTo>
                      <a:pt x="23" y="285"/>
                    </a:lnTo>
                    <a:lnTo>
                      <a:pt x="17" y="272"/>
                    </a:lnTo>
                    <a:lnTo>
                      <a:pt x="11" y="256"/>
                    </a:lnTo>
                    <a:lnTo>
                      <a:pt x="6" y="243"/>
                    </a:lnTo>
                    <a:lnTo>
                      <a:pt x="3" y="228"/>
                    </a:lnTo>
                    <a:lnTo>
                      <a:pt x="1" y="212"/>
                    </a:lnTo>
                    <a:lnTo>
                      <a:pt x="0" y="199"/>
                    </a:lnTo>
                    <a:lnTo>
                      <a:pt x="1" y="185"/>
                    </a:lnTo>
                    <a:lnTo>
                      <a:pt x="3" y="170"/>
                    </a:lnTo>
                    <a:lnTo>
                      <a:pt x="6" y="156"/>
                    </a:lnTo>
                    <a:lnTo>
                      <a:pt x="6" y="156"/>
                    </a:lnTo>
                    <a:lnTo>
                      <a:pt x="10" y="143"/>
                    </a:lnTo>
                    <a:lnTo>
                      <a:pt x="17" y="131"/>
                    </a:lnTo>
                    <a:lnTo>
                      <a:pt x="23" y="117"/>
                    </a:lnTo>
                    <a:lnTo>
                      <a:pt x="32" y="105"/>
                    </a:lnTo>
                    <a:lnTo>
                      <a:pt x="40" y="95"/>
                    </a:lnTo>
                    <a:lnTo>
                      <a:pt x="51" y="85"/>
                    </a:lnTo>
                    <a:lnTo>
                      <a:pt x="62" y="75"/>
                    </a:lnTo>
                    <a:lnTo>
                      <a:pt x="76" y="64"/>
                    </a:lnTo>
                    <a:lnTo>
                      <a:pt x="90" y="56"/>
                    </a:lnTo>
                    <a:lnTo>
                      <a:pt x="103" y="47"/>
                    </a:lnTo>
                    <a:lnTo>
                      <a:pt x="136" y="32"/>
                    </a:lnTo>
                    <a:lnTo>
                      <a:pt x="171" y="20"/>
                    </a:lnTo>
                    <a:lnTo>
                      <a:pt x="210" y="12"/>
                    </a:lnTo>
                    <a:lnTo>
                      <a:pt x="251" y="5"/>
                    </a:lnTo>
                    <a:lnTo>
                      <a:pt x="295" y="2"/>
                    </a:lnTo>
                    <a:lnTo>
                      <a:pt x="341" y="0"/>
                    </a:lnTo>
                    <a:lnTo>
                      <a:pt x="390" y="2"/>
                    </a:lnTo>
                    <a:lnTo>
                      <a:pt x="440" y="5"/>
                    </a:lnTo>
                    <a:lnTo>
                      <a:pt x="491" y="13"/>
                    </a:lnTo>
                    <a:lnTo>
                      <a:pt x="543" y="24"/>
                    </a:lnTo>
                    <a:lnTo>
                      <a:pt x="596" y="37"/>
                    </a:lnTo>
                    <a:lnTo>
                      <a:pt x="596" y="37"/>
                    </a:lnTo>
                    <a:lnTo>
                      <a:pt x="649" y="54"/>
                    </a:lnTo>
                    <a:lnTo>
                      <a:pt x="698" y="73"/>
                    </a:lnTo>
                    <a:lnTo>
                      <a:pt x="745" y="93"/>
                    </a:lnTo>
                    <a:lnTo>
                      <a:pt x="790" y="115"/>
                    </a:lnTo>
                    <a:lnTo>
                      <a:pt x="832" y="139"/>
                    </a:lnTo>
                    <a:lnTo>
                      <a:pt x="869" y="165"/>
                    </a:lnTo>
                    <a:lnTo>
                      <a:pt x="905" y="192"/>
                    </a:lnTo>
                    <a:lnTo>
                      <a:pt x="937" y="219"/>
                    </a:lnTo>
                    <a:lnTo>
                      <a:pt x="965" y="248"/>
                    </a:lnTo>
                    <a:lnTo>
                      <a:pt x="988" y="277"/>
                    </a:lnTo>
                    <a:lnTo>
                      <a:pt x="1009" y="306"/>
                    </a:lnTo>
                    <a:lnTo>
                      <a:pt x="1016" y="321"/>
                    </a:lnTo>
                    <a:lnTo>
                      <a:pt x="1022" y="335"/>
                    </a:lnTo>
                    <a:lnTo>
                      <a:pt x="1029" y="350"/>
                    </a:lnTo>
                    <a:lnTo>
                      <a:pt x="1033" y="365"/>
                    </a:lnTo>
                    <a:lnTo>
                      <a:pt x="1036" y="379"/>
                    </a:lnTo>
                    <a:lnTo>
                      <a:pt x="1039" y="394"/>
                    </a:lnTo>
                    <a:lnTo>
                      <a:pt x="1039" y="408"/>
                    </a:lnTo>
                    <a:lnTo>
                      <a:pt x="1039" y="423"/>
                    </a:lnTo>
                    <a:lnTo>
                      <a:pt x="1038" y="436"/>
                    </a:lnTo>
                    <a:lnTo>
                      <a:pt x="1034" y="450"/>
                    </a:lnTo>
                    <a:lnTo>
                      <a:pt x="1034" y="45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9813"/>
              <p:cNvSpPr>
                <a:spLocks/>
              </p:cNvSpPr>
              <p:nvPr userDrawn="1"/>
            </p:nvSpPr>
            <p:spPr bwMode="auto">
              <a:xfrm>
                <a:off x="619" y="543"/>
                <a:ext cx="375" cy="3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5" y="25"/>
                  </a:cxn>
                  <a:cxn ang="0">
                    <a:pos x="2" y="51"/>
                  </a:cxn>
                  <a:cxn ang="0">
                    <a:pos x="0" y="78"/>
                  </a:cxn>
                  <a:cxn ang="0">
                    <a:pos x="0" y="105"/>
                  </a:cxn>
                  <a:cxn ang="0">
                    <a:pos x="3" y="130"/>
                  </a:cxn>
                  <a:cxn ang="0">
                    <a:pos x="9" y="158"/>
                  </a:cxn>
                  <a:cxn ang="0">
                    <a:pos x="15" y="185"/>
                  </a:cxn>
                  <a:cxn ang="0">
                    <a:pos x="26" y="212"/>
                  </a:cxn>
                  <a:cxn ang="0">
                    <a:pos x="36" y="239"/>
                  </a:cxn>
                  <a:cxn ang="0">
                    <a:pos x="49" y="266"/>
                  </a:cxn>
                  <a:cxn ang="0">
                    <a:pos x="65" y="293"/>
                  </a:cxn>
                  <a:cxn ang="0">
                    <a:pos x="82" y="319"/>
                  </a:cxn>
                  <a:cxn ang="0">
                    <a:pos x="100" y="346"/>
                  </a:cxn>
                  <a:cxn ang="0">
                    <a:pos x="122" y="372"/>
                  </a:cxn>
                  <a:cxn ang="0">
                    <a:pos x="145" y="399"/>
                  </a:cxn>
                  <a:cxn ang="0">
                    <a:pos x="168" y="424"/>
                  </a:cxn>
                  <a:cxn ang="0">
                    <a:pos x="194" y="450"/>
                  </a:cxn>
                  <a:cxn ang="0">
                    <a:pos x="223" y="474"/>
                  </a:cxn>
                  <a:cxn ang="0">
                    <a:pos x="252" y="497"/>
                  </a:cxn>
                  <a:cxn ang="0">
                    <a:pos x="282" y="521"/>
                  </a:cxn>
                  <a:cxn ang="0">
                    <a:pos x="313" y="545"/>
                  </a:cxn>
                  <a:cxn ang="0">
                    <a:pos x="347" y="567"/>
                  </a:cxn>
                  <a:cxn ang="0">
                    <a:pos x="382" y="589"/>
                  </a:cxn>
                  <a:cxn ang="0">
                    <a:pos x="418" y="609"/>
                  </a:cxn>
                  <a:cxn ang="0">
                    <a:pos x="455" y="630"/>
                  </a:cxn>
                  <a:cxn ang="0">
                    <a:pos x="494" y="650"/>
                  </a:cxn>
                  <a:cxn ang="0">
                    <a:pos x="534" y="669"/>
                  </a:cxn>
                  <a:cxn ang="0">
                    <a:pos x="574" y="686"/>
                  </a:cxn>
                  <a:cxn ang="0">
                    <a:pos x="617" y="703"/>
                  </a:cxn>
                  <a:cxn ang="0">
                    <a:pos x="659" y="718"/>
                  </a:cxn>
                  <a:cxn ang="0">
                    <a:pos x="703" y="733"/>
                  </a:cxn>
                  <a:cxn ang="0">
                    <a:pos x="749" y="747"/>
                  </a:cxn>
                </a:cxnLst>
                <a:rect l="0" t="0" r="r" b="b"/>
                <a:pathLst>
                  <a:path w="749" h="747">
                    <a:moveTo>
                      <a:pt x="12" y="0"/>
                    </a:moveTo>
                    <a:lnTo>
                      <a:pt x="12" y="0"/>
                    </a:lnTo>
                    <a:lnTo>
                      <a:pt x="5" y="25"/>
                    </a:lnTo>
                    <a:lnTo>
                      <a:pt x="2" y="51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3" y="130"/>
                    </a:lnTo>
                    <a:lnTo>
                      <a:pt x="9" y="158"/>
                    </a:lnTo>
                    <a:lnTo>
                      <a:pt x="15" y="185"/>
                    </a:lnTo>
                    <a:lnTo>
                      <a:pt x="26" y="212"/>
                    </a:lnTo>
                    <a:lnTo>
                      <a:pt x="36" y="239"/>
                    </a:lnTo>
                    <a:lnTo>
                      <a:pt x="49" y="266"/>
                    </a:lnTo>
                    <a:lnTo>
                      <a:pt x="65" y="293"/>
                    </a:lnTo>
                    <a:lnTo>
                      <a:pt x="82" y="319"/>
                    </a:lnTo>
                    <a:lnTo>
                      <a:pt x="100" y="346"/>
                    </a:lnTo>
                    <a:lnTo>
                      <a:pt x="122" y="372"/>
                    </a:lnTo>
                    <a:lnTo>
                      <a:pt x="145" y="399"/>
                    </a:lnTo>
                    <a:lnTo>
                      <a:pt x="168" y="424"/>
                    </a:lnTo>
                    <a:lnTo>
                      <a:pt x="194" y="450"/>
                    </a:lnTo>
                    <a:lnTo>
                      <a:pt x="223" y="474"/>
                    </a:lnTo>
                    <a:lnTo>
                      <a:pt x="252" y="497"/>
                    </a:lnTo>
                    <a:lnTo>
                      <a:pt x="282" y="521"/>
                    </a:lnTo>
                    <a:lnTo>
                      <a:pt x="313" y="545"/>
                    </a:lnTo>
                    <a:lnTo>
                      <a:pt x="347" y="567"/>
                    </a:lnTo>
                    <a:lnTo>
                      <a:pt x="382" y="589"/>
                    </a:lnTo>
                    <a:lnTo>
                      <a:pt x="418" y="609"/>
                    </a:lnTo>
                    <a:lnTo>
                      <a:pt x="455" y="630"/>
                    </a:lnTo>
                    <a:lnTo>
                      <a:pt x="494" y="650"/>
                    </a:lnTo>
                    <a:lnTo>
                      <a:pt x="534" y="669"/>
                    </a:lnTo>
                    <a:lnTo>
                      <a:pt x="574" y="686"/>
                    </a:lnTo>
                    <a:lnTo>
                      <a:pt x="617" y="703"/>
                    </a:lnTo>
                    <a:lnTo>
                      <a:pt x="659" y="718"/>
                    </a:lnTo>
                    <a:lnTo>
                      <a:pt x="703" y="733"/>
                    </a:lnTo>
                    <a:lnTo>
                      <a:pt x="749" y="747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9814"/>
              <p:cNvSpPr>
                <a:spLocks/>
              </p:cNvSpPr>
              <p:nvPr userDrawn="1"/>
            </p:nvSpPr>
            <p:spPr bwMode="auto">
              <a:xfrm>
                <a:off x="994" y="769"/>
                <a:ext cx="518" cy="163"/>
              </a:xfrm>
              <a:custGeom>
                <a:avLst/>
                <a:gdLst/>
                <a:ahLst/>
                <a:cxnLst>
                  <a:cxn ang="0">
                    <a:pos x="1037" y="0"/>
                  </a:cxn>
                  <a:cxn ang="0">
                    <a:pos x="1037" y="0"/>
                  </a:cxn>
                  <a:cxn ang="0">
                    <a:pos x="1028" y="28"/>
                  </a:cxn>
                  <a:cxn ang="0">
                    <a:pos x="1016" y="53"/>
                  </a:cxn>
                  <a:cxn ang="0">
                    <a:pos x="1003" y="79"/>
                  </a:cxn>
                  <a:cxn ang="0">
                    <a:pos x="987" y="102"/>
                  </a:cxn>
                  <a:cxn ang="0">
                    <a:pos x="970" y="124"/>
                  </a:cxn>
                  <a:cxn ang="0">
                    <a:pos x="952" y="146"/>
                  </a:cxn>
                  <a:cxn ang="0">
                    <a:pos x="931" y="167"/>
                  </a:cxn>
                  <a:cxn ang="0">
                    <a:pos x="908" y="187"/>
                  </a:cxn>
                  <a:cxn ang="0">
                    <a:pos x="884" y="206"/>
                  </a:cxn>
                  <a:cxn ang="0">
                    <a:pos x="858" y="223"/>
                  </a:cxn>
                  <a:cxn ang="0">
                    <a:pos x="829" y="238"/>
                  </a:cxn>
                  <a:cxn ang="0">
                    <a:pos x="800" y="254"/>
                  </a:cxn>
                  <a:cxn ang="0">
                    <a:pos x="770" y="267"/>
                  </a:cxn>
                  <a:cxn ang="0">
                    <a:pos x="738" y="281"/>
                  </a:cxn>
                  <a:cxn ang="0">
                    <a:pos x="705" y="293"/>
                  </a:cxn>
                  <a:cxn ang="0">
                    <a:pos x="670" y="301"/>
                  </a:cxn>
                  <a:cxn ang="0">
                    <a:pos x="634" y="311"/>
                  </a:cxn>
                  <a:cxn ang="0">
                    <a:pos x="598" y="318"/>
                  </a:cxn>
                  <a:cxn ang="0">
                    <a:pos x="559" y="325"/>
                  </a:cxn>
                  <a:cxn ang="0">
                    <a:pos x="520" y="330"/>
                  </a:cxn>
                  <a:cxn ang="0">
                    <a:pos x="481" y="333"/>
                  </a:cxn>
                  <a:cxn ang="0">
                    <a:pos x="440" y="335"/>
                  </a:cxn>
                  <a:cxn ang="0">
                    <a:pos x="400" y="337"/>
                  </a:cxn>
                  <a:cxn ang="0">
                    <a:pos x="357" y="335"/>
                  </a:cxn>
                  <a:cxn ang="0">
                    <a:pos x="315" y="333"/>
                  </a:cxn>
                  <a:cxn ang="0">
                    <a:pos x="270" y="330"/>
                  </a:cxn>
                  <a:cxn ang="0">
                    <a:pos x="226" y="325"/>
                  </a:cxn>
                  <a:cxn ang="0">
                    <a:pos x="182" y="320"/>
                  </a:cxn>
                  <a:cxn ang="0">
                    <a:pos x="136" y="311"/>
                  </a:cxn>
                  <a:cxn ang="0">
                    <a:pos x="92" y="303"/>
                  </a:cxn>
                  <a:cxn ang="0">
                    <a:pos x="46" y="291"/>
                  </a:cxn>
                  <a:cxn ang="0">
                    <a:pos x="0" y="279"/>
                  </a:cxn>
                </a:cxnLst>
                <a:rect l="0" t="0" r="r" b="b"/>
                <a:pathLst>
                  <a:path w="1037" h="337">
                    <a:moveTo>
                      <a:pt x="1037" y="0"/>
                    </a:moveTo>
                    <a:lnTo>
                      <a:pt x="1037" y="0"/>
                    </a:lnTo>
                    <a:lnTo>
                      <a:pt x="1028" y="28"/>
                    </a:lnTo>
                    <a:lnTo>
                      <a:pt x="1016" y="53"/>
                    </a:lnTo>
                    <a:lnTo>
                      <a:pt x="1003" y="79"/>
                    </a:lnTo>
                    <a:lnTo>
                      <a:pt x="987" y="102"/>
                    </a:lnTo>
                    <a:lnTo>
                      <a:pt x="970" y="124"/>
                    </a:lnTo>
                    <a:lnTo>
                      <a:pt x="952" y="146"/>
                    </a:lnTo>
                    <a:lnTo>
                      <a:pt x="931" y="167"/>
                    </a:lnTo>
                    <a:lnTo>
                      <a:pt x="908" y="187"/>
                    </a:lnTo>
                    <a:lnTo>
                      <a:pt x="884" y="206"/>
                    </a:lnTo>
                    <a:lnTo>
                      <a:pt x="858" y="223"/>
                    </a:lnTo>
                    <a:lnTo>
                      <a:pt x="829" y="238"/>
                    </a:lnTo>
                    <a:lnTo>
                      <a:pt x="800" y="254"/>
                    </a:lnTo>
                    <a:lnTo>
                      <a:pt x="770" y="267"/>
                    </a:lnTo>
                    <a:lnTo>
                      <a:pt x="738" y="281"/>
                    </a:lnTo>
                    <a:lnTo>
                      <a:pt x="705" y="293"/>
                    </a:lnTo>
                    <a:lnTo>
                      <a:pt x="670" y="301"/>
                    </a:lnTo>
                    <a:lnTo>
                      <a:pt x="634" y="311"/>
                    </a:lnTo>
                    <a:lnTo>
                      <a:pt x="598" y="318"/>
                    </a:lnTo>
                    <a:lnTo>
                      <a:pt x="559" y="325"/>
                    </a:lnTo>
                    <a:lnTo>
                      <a:pt x="520" y="330"/>
                    </a:lnTo>
                    <a:lnTo>
                      <a:pt x="481" y="333"/>
                    </a:lnTo>
                    <a:lnTo>
                      <a:pt x="440" y="335"/>
                    </a:lnTo>
                    <a:lnTo>
                      <a:pt x="400" y="337"/>
                    </a:lnTo>
                    <a:lnTo>
                      <a:pt x="357" y="335"/>
                    </a:lnTo>
                    <a:lnTo>
                      <a:pt x="315" y="333"/>
                    </a:lnTo>
                    <a:lnTo>
                      <a:pt x="270" y="330"/>
                    </a:lnTo>
                    <a:lnTo>
                      <a:pt x="226" y="325"/>
                    </a:lnTo>
                    <a:lnTo>
                      <a:pt x="182" y="320"/>
                    </a:lnTo>
                    <a:lnTo>
                      <a:pt x="136" y="311"/>
                    </a:lnTo>
                    <a:lnTo>
                      <a:pt x="92" y="303"/>
                    </a:lnTo>
                    <a:lnTo>
                      <a:pt x="46" y="291"/>
                    </a:lnTo>
                    <a:lnTo>
                      <a:pt x="0" y="279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9815"/>
              <p:cNvSpPr>
                <a:spLocks/>
              </p:cNvSpPr>
              <p:nvPr userDrawn="1"/>
            </p:nvSpPr>
            <p:spPr bwMode="auto">
              <a:xfrm>
                <a:off x="477" y="810"/>
                <a:ext cx="449" cy="34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1" y="22"/>
                  </a:cxn>
                  <a:cxn ang="0">
                    <a:pos x="0" y="44"/>
                  </a:cxn>
                  <a:cxn ang="0">
                    <a:pos x="0" y="68"/>
                  </a:cxn>
                  <a:cxn ang="0">
                    <a:pos x="3" y="90"/>
                  </a:cxn>
                  <a:cxn ang="0">
                    <a:pos x="8" y="113"/>
                  </a:cxn>
                  <a:cxn ang="0">
                    <a:pos x="15" y="137"/>
                  </a:cxn>
                  <a:cxn ang="0">
                    <a:pos x="25" y="163"/>
                  </a:cxn>
                  <a:cxn ang="0">
                    <a:pos x="39" y="187"/>
                  </a:cxn>
                  <a:cxn ang="0">
                    <a:pos x="54" y="210"/>
                  </a:cxn>
                  <a:cxn ang="0">
                    <a:pos x="71" y="236"/>
                  </a:cxn>
                  <a:cxn ang="0">
                    <a:pos x="90" y="260"/>
                  </a:cxn>
                  <a:cxn ang="0">
                    <a:pos x="112" y="285"/>
                  </a:cxn>
                  <a:cxn ang="0">
                    <a:pos x="134" y="309"/>
                  </a:cxn>
                  <a:cxn ang="0">
                    <a:pos x="159" y="334"/>
                  </a:cxn>
                  <a:cxn ang="0">
                    <a:pos x="188" y="358"/>
                  </a:cxn>
                  <a:cxn ang="0">
                    <a:pos x="217" y="382"/>
                  </a:cxn>
                  <a:cxn ang="0">
                    <a:pos x="248" y="407"/>
                  </a:cxn>
                  <a:cxn ang="0">
                    <a:pos x="280" y="431"/>
                  </a:cxn>
                  <a:cxn ang="0">
                    <a:pos x="316" y="453"/>
                  </a:cxn>
                  <a:cxn ang="0">
                    <a:pos x="351" y="477"/>
                  </a:cxn>
                  <a:cxn ang="0">
                    <a:pos x="389" y="499"/>
                  </a:cxn>
                  <a:cxn ang="0">
                    <a:pos x="430" y="521"/>
                  </a:cxn>
                  <a:cxn ang="0">
                    <a:pos x="470" y="543"/>
                  </a:cxn>
                  <a:cxn ang="0">
                    <a:pos x="513" y="565"/>
                  </a:cxn>
                  <a:cxn ang="0">
                    <a:pos x="555" y="586"/>
                  </a:cxn>
                  <a:cxn ang="0">
                    <a:pos x="601" y="606"/>
                  </a:cxn>
                  <a:cxn ang="0">
                    <a:pos x="647" y="625"/>
                  </a:cxn>
                  <a:cxn ang="0">
                    <a:pos x="695" y="643"/>
                  </a:cxn>
                  <a:cxn ang="0">
                    <a:pos x="744" y="662"/>
                  </a:cxn>
                  <a:cxn ang="0">
                    <a:pos x="793" y="679"/>
                  </a:cxn>
                  <a:cxn ang="0">
                    <a:pos x="844" y="694"/>
                  </a:cxn>
                  <a:cxn ang="0">
                    <a:pos x="897" y="710"/>
                  </a:cxn>
                </a:cxnLst>
                <a:rect l="0" t="0" r="r" b="b"/>
                <a:pathLst>
                  <a:path w="897" h="710">
                    <a:moveTo>
                      <a:pt x="7" y="0"/>
                    </a:moveTo>
                    <a:lnTo>
                      <a:pt x="7" y="0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68"/>
                    </a:lnTo>
                    <a:lnTo>
                      <a:pt x="3" y="90"/>
                    </a:lnTo>
                    <a:lnTo>
                      <a:pt x="8" y="113"/>
                    </a:lnTo>
                    <a:lnTo>
                      <a:pt x="15" y="137"/>
                    </a:lnTo>
                    <a:lnTo>
                      <a:pt x="25" y="163"/>
                    </a:lnTo>
                    <a:lnTo>
                      <a:pt x="39" y="187"/>
                    </a:lnTo>
                    <a:lnTo>
                      <a:pt x="54" y="210"/>
                    </a:lnTo>
                    <a:lnTo>
                      <a:pt x="71" y="236"/>
                    </a:lnTo>
                    <a:lnTo>
                      <a:pt x="90" y="260"/>
                    </a:lnTo>
                    <a:lnTo>
                      <a:pt x="112" y="285"/>
                    </a:lnTo>
                    <a:lnTo>
                      <a:pt x="134" y="309"/>
                    </a:lnTo>
                    <a:lnTo>
                      <a:pt x="159" y="334"/>
                    </a:lnTo>
                    <a:lnTo>
                      <a:pt x="188" y="358"/>
                    </a:lnTo>
                    <a:lnTo>
                      <a:pt x="217" y="382"/>
                    </a:lnTo>
                    <a:lnTo>
                      <a:pt x="248" y="407"/>
                    </a:lnTo>
                    <a:lnTo>
                      <a:pt x="280" y="431"/>
                    </a:lnTo>
                    <a:lnTo>
                      <a:pt x="316" y="453"/>
                    </a:lnTo>
                    <a:lnTo>
                      <a:pt x="351" y="477"/>
                    </a:lnTo>
                    <a:lnTo>
                      <a:pt x="389" y="499"/>
                    </a:lnTo>
                    <a:lnTo>
                      <a:pt x="430" y="521"/>
                    </a:lnTo>
                    <a:lnTo>
                      <a:pt x="470" y="543"/>
                    </a:lnTo>
                    <a:lnTo>
                      <a:pt x="513" y="565"/>
                    </a:lnTo>
                    <a:lnTo>
                      <a:pt x="555" y="586"/>
                    </a:lnTo>
                    <a:lnTo>
                      <a:pt x="601" y="606"/>
                    </a:lnTo>
                    <a:lnTo>
                      <a:pt x="647" y="625"/>
                    </a:lnTo>
                    <a:lnTo>
                      <a:pt x="695" y="643"/>
                    </a:lnTo>
                    <a:lnTo>
                      <a:pt x="744" y="662"/>
                    </a:lnTo>
                    <a:lnTo>
                      <a:pt x="793" y="679"/>
                    </a:lnTo>
                    <a:lnTo>
                      <a:pt x="844" y="694"/>
                    </a:lnTo>
                    <a:lnTo>
                      <a:pt x="897" y="71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816"/>
              <p:cNvSpPr>
                <a:spLocks/>
              </p:cNvSpPr>
              <p:nvPr userDrawn="1"/>
            </p:nvSpPr>
            <p:spPr bwMode="auto">
              <a:xfrm>
                <a:off x="928" y="1089"/>
                <a:ext cx="565" cy="110"/>
              </a:xfrm>
              <a:custGeom>
                <a:avLst/>
                <a:gdLst/>
                <a:ahLst/>
                <a:cxnLst>
                  <a:cxn ang="0">
                    <a:pos x="1132" y="0"/>
                  </a:cxn>
                  <a:cxn ang="0">
                    <a:pos x="1132" y="0"/>
                  </a:cxn>
                  <a:cxn ang="0">
                    <a:pos x="1125" y="22"/>
                  </a:cxn>
                  <a:cxn ang="0">
                    <a:pos x="1115" y="43"/>
                  </a:cxn>
                  <a:cxn ang="0">
                    <a:pos x="1103" y="61"/>
                  </a:cxn>
                  <a:cxn ang="0">
                    <a:pos x="1087" y="80"/>
                  </a:cxn>
                  <a:cxn ang="0">
                    <a:pos x="1070" y="97"/>
                  </a:cxn>
                  <a:cxn ang="0">
                    <a:pos x="1050" y="114"/>
                  </a:cxn>
                  <a:cxn ang="0">
                    <a:pos x="1030" y="129"/>
                  </a:cxn>
                  <a:cxn ang="0">
                    <a:pos x="1006" y="143"/>
                  </a:cxn>
                  <a:cxn ang="0">
                    <a:pos x="980" y="155"/>
                  </a:cxn>
                  <a:cxn ang="0">
                    <a:pos x="953" y="167"/>
                  </a:cxn>
                  <a:cxn ang="0">
                    <a:pos x="923" y="179"/>
                  </a:cxn>
                  <a:cxn ang="0">
                    <a:pos x="892" y="187"/>
                  </a:cxn>
                  <a:cxn ang="0">
                    <a:pos x="860" y="196"/>
                  </a:cxn>
                  <a:cxn ang="0">
                    <a:pos x="824" y="204"/>
                  </a:cxn>
                  <a:cxn ang="0">
                    <a:pos x="788" y="209"/>
                  </a:cxn>
                  <a:cxn ang="0">
                    <a:pos x="751" y="214"/>
                  </a:cxn>
                  <a:cxn ang="0">
                    <a:pos x="712" y="219"/>
                  </a:cxn>
                  <a:cxn ang="0">
                    <a:pos x="671" y="221"/>
                  </a:cxn>
                  <a:cxn ang="0">
                    <a:pos x="629" y="223"/>
                  </a:cxn>
                  <a:cxn ang="0">
                    <a:pos x="586" y="224"/>
                  </a:cxn>
                  <a:cxn ang="0">
                    <a:pos x="542" y="223"/>
                  </a:cxn>
                  <a:cxn ang="0">
                    <a:pos x="498" y="221"/>
                  </a:cxn>
                  <a:cxn ang="0">
                    <a:pos x="450" y="218"/>
                  </a:cxn>
                  <a:cxn ang="0">
                    <a:pos x="405" y="214"/>
                  </a:cxn>
                  <a:cxn ang="0">
                    <a:pos x="355" y="207"/>
                  </a:cxn>
                  <a:cxn ang="0">
                    <a:pos x="306" y="202"/>
                  </a:cxn>
                  <a:cxn ang="0">
                    <a:pos x="257" y="194"/>
                  </a:cxn>
                  <a:cxn ang="0">
                    <a:pos x="207" y="184"/>
                  </a:cxn>
                  <a:cxn ang="0">
                    <a:pos x="156" y="173"/>
                  </a:cxn>
                  <a:cxn ang="0">
                    <a:pos x="106" y="162"/>
                  </a:cxn>
                  <a:cxn ang="0">
                    <a:pos x="53" y="150"/>
                  </a:cxn>
                  <a:cxn ang="0">
                    <a:pos x="0" y="134"/>
                  </a:cxn>
                </a:cxnLst>
                <a:rect l="0" t="0" r="r" b="b"/>
                <a:pathLst>
                  <a:path w="1132" h="224">
                    <a:moveTo>
                      <a:pt x="1132" y="0"/>
                    </a:moveTo>
                    <a:lnTo>
                      <a:pt x="1132" y="0"/>
                    </a:lnTo>
                    <a:lnTo>
                      <a:pt x="1125" y="22"/>
                    </a:lnTo>
                    <a:lnTo>
                      <a:pt x="1115" y="43"/>
                    </a:lnTo>
                    <a:lnTo>
                      <a:pt x="1103" y="61"/>
                    </a:lnTo>
                    <a:lnTo>
                      <a:pt x="1087" y="80"/>
                    </a:lnTo>
                    <a:lnTo>
                      <a:pt x="1070" y="97"/>
                    </a:lnTo>
                    <a:lnTo>
                      <a:pt x="1050" y="114"/>
                    </a:lnTo>
                    <a:lnTo>
                      <a:pt x="1030" y="129"/>
                    </a:lnTo>
                    <a:lnTo>
                      <a:pt x="1006" y="143"/>
                    </a:lnTo>
                    <a:lnTo>
                      <a:pt x="980" y="155"/>
                    </a:lnTo>
                    <a:lnTo>
                      <a:pt x="953" y="167"/>
                    </a:lnTo>
                    <a:lnTo>
                      <a:pt x="923" y="179"/>
                    </a:lnTo>
                    <a:lnTo>
                      <a:pt x="892" y="187"/>
                    </a:lnTo>
                    <a:lnTo>
                      <a:pt x="860" y="196"/>
                    </a:lnTo>
                    <a:lnTo>
                      <a:pt x="824" y="204"/>
                    </a:lnTo>
                    <a:lnTo>
                      <a:pt x="788" y="209"/>
                    </a:lnTo>
                    <a:lnTo>
                      <a:pt x="751" y="214"/>
                    </a:lnTo>
                    <a:lnTo>
                      <a:pt x="712" y="219"/>
                    </a:lnTo>
                    <a:lnTo>
                      <a:pt x="671" y="221"/>
                    </a:lnTo>
                    <a:lnTo>
                      <a:pt x="629" y="223"/>
                    </a:lnTo>
                    <a:lnTo>
                      <a:pt x="586" y="224"/>
                    </a:lnTo>
                    <a:lnTo>
                      <a:pt x="542" y="223"/>
                    </a:lnTo>
                    <a:lnTo>
                      <a:pt x="498" y="221"/>
                    </a:lnTo>
                    <a:lnTo>
                      <a:pt x="450" y="218"/>
                    </a:lnTo>
                    <a:lnTo>
                      <a:pt x="405" y="214"/>
                    </a:lnTo>
                    <a:lnTo>
                      <a:pt x="355" y="207"/>
                    </a:lnTo>
                    <a:lnTo>
                      <a:pt x="306" y="202"/>
                    </a:lnTo>
                    <a:lnTo>
                      <a:pt x="257" y="194"/>
                    </a:lnTo>
                    <a:lnTo>
                      <a:pt x="207" y="184"/>
                    </a:lnTo>
                    <a:lnTo>
                      <a:pt x="156" y="173"/>
                    </a:lnTo>
                    <a:lnTo>
                      <a:pt x="106" y="162"/>
                    </a:lnTo>
                    <a:lnTo>
                      <a:pt x="53" y="150"/>
                    </a:lnTo>
                    <a:lnTo>
                      <a:pt x="0" y="1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9817"/>
              <p:cNvSpPr>
                <a:spLocks/>
              </p:cNvSpPr>
              <p:nvPr userDrawn="1"/>
            </p:nvSpPr>
            <p:spPr bwMode="auto">
              <a:xfrm>
                <a:off x="530" y="1116"/>
                <a:ext cx="346" cy="21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11"/>
                  </a:cxn>
                  <a:cxn ang="0">
                    <a:pos x="0" y="25"/>
                  </a:cxn>
                  <a:cxn ang="0">
                    <a:pos x="2" y="39"/>
                  </a:cxn>
                  <a:cxn ang="0">
                    <a:pos x="5" y="51"/>
                  </a:cxn>
                  <a:cxn ang="0">
                    <a:pos x="10" y="66"/>
                  </a:cxn>
                  <a:cxn ang="0">
                    <a:pos x="17" y="79"/>
                  </a:cxn>
                  <a:cxn ang="0">
                    <a:pos x="26" y="93"/>
                  </a:cxn>
                  <a:cxn ang="0">
                    <a:pos x="36" y="108"/>
                  </a:cxn>
                  <a:cxn ang="0">
                    <a:pos x="48" y="122"/>
                  </a:cxn>
                  <a:cxn ang="0">
                    <a:pos x="61" y="137"/>
                  </a:cxn>
                  <a:cxn ang="0">
                    <a:pos x="94" y="168"/>
                  </a:cxn>
                  <a:cxn ang="0">
                    <a:pos x="133" y="198"/>
                  </a:cxn>
                  <a:cxn ang="0">
                    <a:pos x="175" y="229"/>
                  </a:cxn>
                  <a:cxn ang="0">
                    <a:pos x="224" y="259"/>
                  </a:cxn>
                  <a:cxn ang="0">
                    <a:pos x="279" y="288"/>
                  </a:cxn>
                  <a:cxn ang="0">
                    <a:pos x="338" y="319"/>
                  </a:cxn>
                  <a:cxn ang="0">
                    <a:pos x="401" y="348"/>
                  </a:cxn>
                  <a:cxn ang="0">
                    <a:pos x="467" y="375"/>
                  </a:cxn>
                  <a:cxn ang="0">
                    <a:pos x="537" y="400"/>
                  </a:cxn>
                  <a:cxn ang="0">
                    <a:pos x="612" y="426"/>
                  </a:cxn>
                  <a:cxn ang="0">
                    <a:pos x="688" y="450"/>
                  </a:cxn>
                </a:cxnLst>
                <a:rect l="0" t="0" r="r" b="b"/>
                <a:pathLst>
                  <a:path w="688" h="450">
                    <a:moveTo>
                      <a:pt x="4" y="0"/>
                    </a:moveTo>
                    <a:lnTo>
                      <a:pt x="4" y="0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2" y="39"/>
                    </a:lnTo>
                    <a:lnTo>
                      <a:pt x="5" y="51"/>
                    </a:lnTo>
                    <a:lnTo>
                      <a:pt x="10" y="66"/>
                    </a:lnTo>
                    <a:lnTo>
                      <a:pt x="17" y="79"/>
                    </a:lnTo>
                    <a:lnTo>
                      <a:pt x="26" y="93"/>
                    </a:lnTo>
                    <a:lnTo>
                      <a:pt x="36" y="108"/>
                    </a:lnTo>
                    <a:lnTo>
                      <a:pt x="48" y="122"/>
                    </a:lnTo>
                    <a:lnTo>
                      <a:pt x="61" y="137"/>
                    </a:lnTo>
                    <a:lnTo>
                      <a:pt x="94" y="168"/>
                    </a:lnTo>
                    <a:lnTo>
                      <a:pt x="133" y="198"/>
                    </a:lnTo>
                    <a:lnTo>
                      <a:pt x="175" y="229"/>
                    </a:lnTo>
                    <a:lnTo>
                      <a:pt x="224" y="259"/>
                    </a:lnTo>
                    <a:lnTo>
                      <a:pt x="279" y="288"/>
                    </a:lnTo>
                    <a:lnTo>
                      <a:pt x="338" y="319"/>
                    </a:lnTo>
                    <a:lnTo>
                      <a:pt x="401" y="348"/>
                    </a:lnTo>
                    <a:lnTo>
                      <a:pt x="467" y="375"/>
                    </a:lnTo>
                    <a:lnTo>
                      <a:pt x="537" y="400"/>
                    </a:lnTo>
                    <a:lnTo>
                      <a:pt x="612" y="426"/>
                    </a:lnTo>
                    <a:lnTo>
                      <a:pt x="688" y="45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9818"/>
              <p:cNvSpPr>
                <a:spLocks/>
              </p:cNvSpPr>
              <p:nvPr userDrawn="1"/>
            </p:nvSpPr>
            <p:spPr bwMode="auto">
              <a:xfrm>
                <a:off x="871" y="1331"/>
                <a:ext cx="354" cy="54"/>
              </a:xfrm>
              <a:custGeom>
                <a:avLst/>
                <a:gdLst/>
                <a:ahLst/>
                <a:cxnLst>
                  <a:cxn ang="0">
                    <a:pos x="707" y="73"/>
                  </a:cxn>
                  <a:cxn ang="0">
                    <a:pos x="707" y="73"/>
                  </a:cxn>
                  <a:cxn ang="0">
                    <a:pos x="705" y="78"/>
                  </a:cxn>
                  <a:cxn ang="0">
                    <a:pos x="700" y="83"/>
                  </a:cxn>
                  <a:cxn ang="0">
                    <a:pos x="695" y="88"/>
                  </a:cxn>
                  <a:cxn ang="0">
                    <a:pos x="686" y="93"/>
                  </a:cxn>
                  <a:cxn ang="0">
                    <a:pos x="678" y="97"/>
                  </a:cxn>
                  <a:cxn ang="0">
                    <a:pos x="668" y="100"/>
                  </a:cxn>
                  <a:cxn ang="0">
                    <a:pos x="642" y="104"/>
                  </a:cxn>
                  <a:cxn ang="0">
                    <a:pos x="610" y="107"/>
                  </a:cxn>
                  <a:cxn ang="0">
                    <a:pos x="574" y="107"/>
                  </a:cxn>
                  <a:cxn ang="0">
                    <a:pos x="532" y="105"/>
                  </a:cxn>
                  <a:cxn ang="0">
                    <a:pos x="486" y="100"/>
                  </a:cxn>
                  <a:cxn ang="0">
                    <a:pos x="437" y="95"/>
                  </a:cxn>
                  <a:cxn ang="0">
                    <a:pos x="382" y="87"/>
                  </a:cxn>
                  <a:cxn ang="0">
                    <a:pos x="326" y="76"/>
                  </a:cxn>
                  <a:cxn ang="0">
                    <a:pos x="265" y="66"/>
                  </a:cxn>
                  <a:cxn ang="0">
                    <a:pos x="202" y="51"/>
                  </a:cxn>
                  <a:cxn ang="0">
                    <a:pos x="136" y="36"/>
                  </a:cxn>
                  <a:cxn ang="0">
                    <a:pos x="70" y="19"/>
                  </a:cxn>
                  <a:cxn ang="0">
                    <a:pos x="0" y="0"/>
                  </a:cxn>
                </a:cxnLst>
                <a:rect l="0" t="0" r="r" b="b"/>
                <a:pathLst>
                  <a:path w="707" h="107">
                    <a:moveTo>
                      <a:pt x="707" y="73"/>
                    </a:moveTo>
                    <a:lnTo>
                      <a:pt x="707" y="73"/>
                    </a:lnTo>
                    <a:lnTo>
                      <a:pt x="705" y="78"/>
                    </a:lnTo>
                    <a:lnTo>
                      <a:pt x="700" y="83"/>
                    </a:lnTo>
                    <a:lnTo>
                      <a:pt x="695" y="88"/>
                    </a:lnTo>
                    <a:lnTo>
                      <a:pt x="686" y="93"/>
                    </a:lnTo>
                    <a:lnTo>
                      <a:pt x="678" y="97"/>
                    </a:lnTo>
                    <a:lnTo>
                      <a:pt x="668" y="100"/>
                    </a:lnTo>
                    <a:lnTo>
                      <a:pt x="642" y="104"/>
                    </a:lnTo>
                    <a:lnTo>
                      <a:pt x="610" y="107"/>
                    </a:lnTo>
                    <a:lnTo>
                      <a:pt x="574" y="107"/>
                    </a:lnTo>
                    <a:lnTo>
                      <a:pt x="532" y="105"/>
                    </a:lnTo>
                    <a:lnTo>
                      <a:pt x="486" y="100"/>
                    </a:lnTo>
                    <a:lnTo>
                      <a:pt x="437" y="95"/>
                    </a:lnTo>
                    <a:lnTo>
                      <a:pt x="382" y="87"/>
                    </a:lnTo>
                    <a:lnTo>
                      <a:pt x="326" y="76"/>
                    </a:lnTo>
                    <a:lnTo>
                      <a:pt x="265" y="66"/>
                    </a:lnTo>
                    <a:lnTo>
                      <a:pt x="202" y="51"/>
                    </a:lnTo>
                    <a:lnTo>
                      <a:pt x="136" y="36"/>
                    </a:lnTo>
                    <a:lnTo>
                      <a:pt x="70" y="1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Line 9819"/>
              <p:cNvSpPr>
                <a:spLocks noChangeShapeType="1"/>
              </p:cNvSpPr>
              <p:nvPr userDrawn="1"/>
            </p:nvSpPr>
            <p:spPr bwMode="auto">
              <a:xfrm flipH="1">
                <a:off x="859" y="409"/>
                <a:ext cx="295" cy="997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9820"/>
              <p:cNvSpPr>
                <a:spLocks/>
              </p:cNvSpPr>
              <p:nvPr userDrawn="1"/>
            </p:nvSpPr>
            <p:spPr bwMode="auto">
              <a:xfrm>
                <a:off x="471" y="388"/>
                <a:ext cx="1060" cy="1032"/>
              </a:xfrm>
              <a:custGeom>
                <a:avLst/>
                <a:gdLst/>
                <a:ahLst/>
                <a:cxnLst>
                  <a:cxn ang="0">
                    <a:pos x="2059" y="1410"/>
                  </a:cxn>
                  <a:cxn ang="0">
                    <a:pos x="1996" y="1558"/>
                  </a:cxn>
                  <a:cxn ang="0">
                    <a:pos x="1913" y="1692"/>
                  </a:cxn>
                  <a:cxn ang="0">
                    <a:pos x="1813" y="1811"/>
                  </a:cxn>
                  <a:cxn ang="0">
                    <a:pos x="1699" y="1913"/>
                  </a:cxn>
                  <a:cxn ang="0">
                    <a:pos x="1572" y="1998"/>
                  </a:cxn>
                  <a:cxn ang="0">
                    <a:pos x="1432" y="2062"/>
                  </a:cxn>
                  <a:cxn ang="0">
                    <a:pos x="1286" y="2107"/>
                  </a:cxn>
                  <a:cxn ang="0">
                    <a:pos x="1133" y="2130"/>
                  </a:cxn>
                  <a:cxn ang="0">
                    <a:pos x="977" y="2130"/>
                  </a:cxn>
                  <a:cxn ang="0">
                    <a:pos x="819" y="2107"/>
                  </a:cxn>
                  <a:cxn ang="0">
                    <a:pos x="714" y="2076"/>
                  </a:cxn>
                  <a:cxn ang="0">
                    <a:pos x="568" y="2013"/>
                  </a:cxn>
                  <a:cxn ang="0">
                    <a:pos x="433" y="1930"/>
                  </a:cxn>
                  <a:cxn ang="0">
                    <a:pos x="316" y="1830"/>
                  </a:cxn>
                  <a:cxn ang="0">
                    <a:pos x="216" y="1714"/>
                  </a:cxn>
                  <a:cxn ang="0">
                    <a:pos x="133" y="1587"/>
                  </a:cxn>
                  <a:cxn ang="0">
                    <a:pos x="68" y="1448"/>
                  </a:cxn>
                  <a:cxn ang="0">
                    <a:pos x="24" y="1300"/>
                  </a:cxn>
                  <a:cxn ang="0">
                    <a:pos x="2" y="1147"/>
                  </a:cxn>
                  <a:cxn ang="0">
                    <a:pos x="4" y="989"/>
                  </a:cxn>
                  <a:cxn ang="0">
                    <a:pos x="27" y="829"/>
                  </a:cxn>
                  <a:cxn ang="0">
                    <a:pos x="58" y="724"/>
                  </a:cxn>
                  <a:cxn ang="0">
                    <a:pos x="121" y="576"/>
                  </a:cxn>
                  <a:cxn ang="0">
                    <a:pos x="204" y="442"/>
                  </a:cxn>
                  <a:cxn ang="0">
                    <a:pos x="304" y="323"/>
                  </a:cxn>
                  <a:cxn ang="0">
                    <a:pos x="418" y="219"/>
                  </a:cxn>
                  <a:cxn ang="0">
                    <a:pos x="547" y="136"/>
                  </a:cxn>
                  <a:cxn ang="0">
                    <a:pos x="685" y="72"/>
                  </a:cxn>
                  <a:cxn ang="0">
                    <a:pos x="831" y="26"/>
                  </a:cxn>
                  <a:cxn ang="0">
                    <a:pos x="984" y="4"/>
                  </a:cxn>
                  <a:cxn ang="0">
                    <a:pos x="1140" y="4"/>
                  </a:cxn>
                  <a:cxn ang="0">
                    <a:pos x="1300" y="27"/>
                  </a:cxn>
                  <a:cxn ang="0">
                    <a:pos x="1403" y="56"/>
                  </a:cxn>
                  <a:cxn ang="0">
                    <a:pos x="1551" y="121"/>
                  </a:cxn>
                  <a:cxn ang="0">
                    <a:pos x="1684" y="202"/>
                  </a:cxn>
                  <a:cxn ang="0">
                    <a:pos x="1801" y="303"/>
                  </a:cxn>
                  <a:cxn ang="0">
                    <a:pos x="1903" y="418"/>
                  </a:cxn>
                  <a:cxn ang="0">
                    <a:pos x="1984" y="547"/>
                  </a:cxn>
                  <a:cxn ang="0">
                    <a:pos x="2049" y="685"/>
                  </a:cxn>
                  <a:cxn ang="0">
                    <a:pos x="2093" y="833"/>
                  </a:cxn>
                  <a:cxn ang="0">
                    <a:pos x="2115" y="987"/>
                  </a:cxn>
                  <a:cxn ang="0">
                    <a:pos x="2114" y="1145"/>
                  </a:cxn>
                  <a:cxn ang="0">
                    <a:pos x="2090" y="1303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10"/>
                    </a:lnTo>
                    <a:lnTo>
                      <a:pt x="2041" y="1461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50"/>
                    </a:lnTo>
                    <a:lnTo>
                      <a:pt x="1913" y="1692"/>
                    </a:lnTo>
                    <a:lnTo>
                      <a:pt x="1883" y="1733"/>
                    </a:lnTo>
                    <a:lnTo>
                      <a:pt x="1849" y="1774"/>
                    </a:lnTo>
                    <a:lnTo>
                      <a:pt x="1813" y="1811"/>
                    </a:lnTo>
                    <a:lnTo>
                      <a:pt x="1777" y="1847"/>
                    </a:lnTo>
                    <a:lnTo>
                      <a:pt x="1738" y="1881"/>
                    </a:lnTo>
                    <a:lnTo>
                      <a:pt x="1699" y="1913"/>
                    </a:lnTo>
                    <a:lnTo>
                      <a:pt x="1657" y="1944"/>
                    </a:lnTo>
                    <a:lnTo>
                      <a:pt x="1614" y="1971"/>
                    </a:lnTo>
                    <a:lnTo>
                      <a:pt x="1572" y="1998"/>
                    </a:lnTo>
                    <a:lnTo>
                      <a:pt x="1526" y="2022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6" y="2095"/>
                    </a:lnTo>
                    <a:lnTo>
                      <a:pt x="1286" y="2107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1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7"/>
                    </a:lnTo>
                    <a:lnTo>
                      <a:pt x="766" y="2093"/>
                    </a:lnTo>
                    <a:lnTo>
                      <a:pt x="766" y="2093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7"/>
                    </a:lnTo>
                    <a:lnTo>
                      <a:pt x="568" y="2013"/>
                    </a:lnTo>
                    <a:lnTo>
                      <a:pt x="520" y="1988"/>
                    </a:lnTo>
                    <a:lnTo>
                      <a:pt x="476" y="1961"/>
                    </a:lnTo>
                    <a:lnTo>
                      <a:pt x="433" y="1930"/>
                    </a:lnTo>
                    <a:lnTo>
                      <a:pt x="393" y="1899"/>
                    </a:lnTo>
                    <a:lnTo>
                      <a:pt x="354" y="1865"/>
                    </a:lnTo>
                    <a:lnTo>
                      <a:pt x="316" y="1830"/>
                    </a:lnTo>
                    <a:lnTo>
                      <a:pt x="281" y="1794"/>
                    </a:lnTo>
                    <a:lnTo>
                      <a:pt x="247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8"/>
                    </a:lnTo>
                    <a:lnTo>
                      <a:pt x="51" y="1400"/>
                    </a:lnTo>
                    <a:lnTo>
                      <a:pt x="38" y="1351"/>
                    </a:lnTo>
                    <a:lnTo>
                      <a:pt x="24" y="1300"/>
                    </a:lnTo>
                    <a:lnTo>
                      <a:pt x="15" y="1249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2"/>
                    </a:lnTo>
                    <a:lnTo>
                      <a:pt x="4" y="989"/>
                    </a:lnTo>
                    <a:lnTo>
                      <a:pt x="9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7"/>
                    </a:lnTo>
                    <a:lnTo>
                      <a:pt x="41" y="777"/>
                    </a:lnTo>
                    <a:lnTo>
                      <a:pt x="58" y="724"/>
                    </a:lnTo>
                    <a:lnTo>
                      <a:pt x="77" y="673"/>
                    </a:lnTo>
                    <a:lnTo>
                      <a:pt x="99" y="624"/>
                    </a:lnTo>
                    <a:lnTo>
                      <a:pt x="121" y="576"/>
                    </a:lnTo>
                    <a:lnTo>
                      <a:pt x="146" y="529"/>
                    </a:lnTo>
                    <a:lnTo>
                      <a:pt x="175" y="484"/>
                    </a:lnTo>
                    <a:lnTo>
                      <a:pt x="204" y="442"/>
                    </a:lnTo>
                    <a:lnTo>
                      <a:pt x="236" y="399"/>
                    </a:lnTo>
                    <a:lnTo>
                      <a:pt x="269" y="360"/>
                    </a:lnTo>
                    <a:lnTo>
                      <a:pt x="304" y="323"/>
                    </a:lnTo>
                    <a:lnTo>
                      <a:pt x="340" y="286"/>
                    </a:lnTo>
                    <a:lnTo>
                      <a:pt x="379" y="252"/>
                    </a:lnTo>
                    <a:lnTo>
                      <a:pt x="418" y="219"/>
                    </a:lnTo>
                    <a:lnTo>
                      <a:pt x="461" y="190"/>
                    </a:lnTo>
                    <a:lnTo>
                      <a:pt x="503" y="162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2"/>
                    </a:lnTo>
                    <a:lnTo>
                      <a:pt x="732" y="53"/>
                    </a:lnTo>
                    <a:lnTo>
                      <a:pt x="782" y="39"/>
                    </a:lnTo>
                    <a:lnTo>
                      <a:pt x="831" y="26"/>
                    </a:lnTo>
                    <a:lnTo>
                      <a:pt x="882" y="15"/>
                    </a:lnTo>
                    <a:lnTo>
                      <a:pt x="933" y="9"/>
                    </a:lnTo>
                    <a:lnTo>
                      <a:pt x="984" y="4"/>
                    </a:lnTo>
                    <a:lnTo>
                      <a:pt x="1037" y="0"/>
                    </a:lnTo>
                    <a:lnTo>
                      <a:pt x="1087" y="0"/>
                    </a:lnTo>
                    <a:lnTo>
                      <a:pt x="1140" y="4"/>
                    </a:lnTo>
                    <a:lnTo>
                      <a:pt x="1193" y="9"/>
                    </a:lnTo>
                    <a:lnTo>
                      <a:pt x="1245" y="17"/>
                    </a:lnTo>
                    <a:lnTo>
                      <a:pt x="1300" y="27"/>
                    </a:lnTo>
                    <a:lnTo>
                      <a:pt x="1353" y="41"/>
                    </a:lnTo>
                    <a:lnTo>
                      <a:pt x="1353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21"/>
                    </a:lnTo>
                    <a:lnTo>
                      <a:pt x="1597" y="146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5" y="235"/>
                    </a:lnTo>
                    <a:lnTo>
                      <a:pt x="1764" y="269"/>
                    </a:lnTo>
                    <a:lnTo>
                      <a:pt x="1801" y="303"/>
                    </a:lnTo>
                    <a:lnTo>
                      <a:pt x="1837" y="340"/>
                    </a:lnTo>
                    <a:lnTo>
                      <a:pt x="1871" y="379"/>
                    </a:lnTo>
                    <a:lnTo>
                      <a:pt x="1903" y="418"/>
                    </a:lnTo>
                    <a:lnTo>
                      <a:pt x="1932" y="461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9"/>
                    </a:lnTo>
                    <a:lnTo>
                      <a:pt x="2049" y="685"/>
                    </a:lnTo>
                    <a:lnTo>
                      <a:pt x="2066" y="734"/>
                    </a:lnTo>
                    <a:lnTo>
                      <a:pt x="2081" y="783"/>
                    </a:lnTo>
                    <a:lnTo>
                      <a:pt x="2093" y="833"/>
                    </a:lnTo>
                    <a:lnTo>
                      <a:pt x="2103" y="884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1"/>
                    </a:lnTo>
                    <a:lnTo>
                      <a:pt x="2114" y="1145"/>
                    </a:lnTo>
                    <a:lnTo>
                      <a:pt x="2109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9821"/>
              <p:cNvSpPr>
                <a:spLocks/>
              </p:cNvSpPr>
              <p:nvPr userDrawn="1"/>
            </p:nvSpPr>
            <p:spPr bwMode="auto">
              <a:xfrm>
                <a:off x="473" y="388"/>
                <a:ext cx="1060" cy="1032"/>
              </a:xfrm>
              <a:custGeom>
                <a:avLst/>
                <a:gdLst/>
                <a:ahLst/>
                <a:cxnLst>
                  <a:cxn ang="0">
                    <a:pos x="2059" y="1408"/>
                  </a:cxn>
                  <a:cxn ang="0">
                    <a:pos x="1996" y="1558"/>
                  </a:cxn>
                  <a:cxn ang="0">
                    <a:pos x="1913" y="1692"/>
                  </a:cxn>
                  <a:cxn ang="0">
                    <a:pos x="1813" y="1811"/>
                  </a:cxn>
                  <a:cxn ang="0">
                    <a:pos x="1699" y="1913"/>
                  </a:cxn>
                  <a:cxn ang="0">
                    <a:pos x="1570" y="1998"/>
                  </a:cxn>
                  <a:cxn ang="0">
                    <a:pos x="1432" y="2062"/>
                  </a:cxn>
                  <a:cxn ang="0">
                    <a:pos x="1286" y="2106"/>
                  </a:cxn>
                  <a:cxn ang="0">
                    <a:pos x="1133" y="2130"/>
                  </a:cxn>
                  <a:cxn ang="0">
                    <a:pos x="977" y="2130"/>
                  </a:cxn>
                  <a:cxn ang="0">
                    <a:pos x="819" y="2105"/>
                  </a:cxn>
                  <a:cxn ang="0">
                    <a:pos x="714" y="2076"/>
                  </a:cxn>
                  <a:cxn ang="0">
                    <a:pos x="566" y="2013"/>
                  </a:cxn>
                  <a:cxn ang="0">
                    <a:pos x="433" y="1930"/>
                  </a:cxn>
                  <a:cxn ang="0">
                    <a:pos x="316" y="1829"/>
                  </a:cxn>
                  <a:cxn ang="0">
                    <a:pos x="216" y="1714"/>
                  </a:cxn>
                  <a:cxn ang="0">
                    <a:pos x="133" y="1587"/>
                  </a:cxn>
                  <a:cxn ang="0">
                    <a:pos x="68" y="1447"/>
                  </a:cxn>
                  <a:cxn ang="0">
                    <a:pos x="24" y="1299"/>
                  </a:cxn>
                  <a:cxn ang="0">
                    <a:pos x="2" y="1147"/>
                  </a:cxn>
                  <a:cxn ang="0">
                    <a:pos x="3" y="989"/>
                  </a:cxn>
                  <a:cxn ang="0">
                    <a:pos x="27" y="829"/>
                  </a:cxn>
                  <a:cxn ang="0">
                    <a:pos x="58" y="724"/>
                  </a:cxn>
                  <a:cxn ang="0">
                    <a:pos x="121" y="574"/>
                  </a:cxn>
                  <a:cxn ang="0">
                    <a:pos x="204" y="440"/>
                  </a:cxn>
                  <a:cxn ang="0">
                    <a:pos x="304" y="321"/>
                  </a:cxn>
                  <a:cxn ang="0">
                    <a:pos x="418" y="219"/>
                  </a:cxn>
                  <a:cxn ang="0">
                    <a:pos x="547" y="136"/>
                  </a:cxn>
                  <a:cxn ang="0">
                    <a:pos x="685" y="70"/>
                  </a:cxn>
                  <a:cxn ang="0">
                    <a:pos x="831" y="25"/>
                  </a:cxn>
                  <a:cxn ang="0">
                    <a:pos x="984" y="3"/>
                  </a:cxn>
                  <a:cxn ang="0">
                    <a:pos x="1140" y="3"/>
                  </a:cxn>
                  <a:cxn ang="0">
                    <a:pos x="1298" y="27"/>
                  </a:cxn>
                  <a:cxn ang="0">
                    <a:pos x="1403" y="56"/>
                  </a:cxn>
                  <a:cxn ang="0">
                    <a:pos x="1551" y="119"/>
                  </a:cxn>
                  <a:cxn ang="0">
                    <a:pos x="1684" y="202"/>
                  </a:cxn>
                  <a:cxn ang="0">
                    <a:pos x="1801" y="302"/>
                  </a:cxn>
                  <a:cxn ang="0">
                    <a:pos x="1901" y="418"/>
                  </a:cxn>
                  <a:cxn ang="0">
                    <a:pos x="1984" y="547"/>
                  </a:cxn>
                  <a:cxn ang="0">
                    <a:pos x="2049" y="684"/>
                  </a:cxn>
                  <a:cxn ang="0">
                    <a:pos x="2093" y="832"/>
                  </a:cxn>
                  <a:cxn ang="0">
                    <a:pos x="2115" y="987"/>
                  </a:cxn>
                  <a:cxn ang="0">
                    <a:pos x="2113" y="1143"/>
                  </a:cxn>
                  <a:cxn ang="0">
                    <a:pos x="2090" y="1303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08"/>
                    </a:lnTo>
                    <a:lnTo>
                      <a:pt x="2040" y="1459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48"/>
                    </a:lnTo>
                    <a:lnTo>
                      <a:pt x="1913" y="1692"/>
                    </a:lnTo>
                    <a:lnTo>
                      <a:pt x="1882" y="1733"/>
                    </a:lnTo>
                    <a:lnTo>
                      <a:pt x="1848" y="1773"/>
                    </a:lnTo>
                    <a:lnTo>
                      <a:pt x="1813" y="1811"/>
                    </a:lnTo>
                    <a:lnTo>
                      <a:pt x="1777" y="1846"/>
                    </a:lnTo>
                    <a:lnTo>
                      <a:pt x="1738" y="1880"/>
                    </a:lnTo>
                    <a:lnTo>
                      <a:pt x="1699" y="1913"/>
                    </a:lnTo>
                    <a:lnTo>
                      <a:pt x="1656" y="1943"/>
                    </a:lnTo>
                    <a:lnTo>
                      <a:pt x="1614" y="1970"/>
                    </a:lnTo>
                    <a:lnTo>
                      <a:pt x="1570" y="1998"/>
                    </a:lnTo>
                    <a:lnTo>
                      <a:pt x="1526" y="2021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5" y="2094"/>
                    </a:lnTo>
                    <a:lnTo>
                      <a:pt x="1286" y="2106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0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5"/>
                    </a:lnTo>
                    <a:lnTo>
                      <a:pt x="766" y="2091"/>
                    </a:lnTo>
                    <a:lnTo>
                      <a:pt x="766" y="2091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5"/>
                    </a:lnTo>
                    <a:lnTo>
                      <a:pt x="566" y="2013"/>
                    </a:lnTo>
                    <a:lnTo>
                      <a:pt x="520" y="1987"/>
                    </a:lnTo>
                    <a:lnTo>
                      <a:pt x="476" y="1959"/>
                    </a:lnTo>
                    <a:lnTo>
                      <a:pt x="433" y="1930"/>
                    </a:lnTo>
                    <a:lnTo>
                      <a:pt x="392" y="1897"/>
                    </a:lnTo>
                    <a:lnTo>
                      <a:pt x="353" y="1865"/>
                    </a:lnTo>
                    <a:lnTo>
                      <a:pt x="316" y="1829"/>
                    </a:lnTo>
                    <a:lnTo>
                      <a:pt x="280" y="1792"/>
                    </a:lnTo>
                    <a:lnTo>
                      <a:pt x="246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7"/>
                    </a:lnTo>
                    <a:lnTo>
                      <a:pt x="51" y="1398"/>
                    </a:lnTo>
                    <a:lnTo>
                      <a:pt x="37" y="1350"/>
                    </a:lnTo>
                    <a:lnTo>
                      <a:pt x="24" y="1299"/>
                    </a:lnTo>
                    <a:lnTo>
                      <a:pt x="15" y="1248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1"/>
                    </a:lnTo>
                    <a:lnTo>
                      <a:pt x="3" y="989"/>
                    </a:lnTo>
                    <a:lnTo>
                      <a:pt x="8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6"/>
                    </a:lnTo>
                    <a:lnTo>
                      <a:pt x="41" y="776"/>
                    </a:lnTo>
                    <a:lnTo>
                      <a:pt x="58" y="724"/>
                    </a:lnTo>
                    <a:lnTo>
                      <a:pt x="76" y="673"/>
                    </a:lnTo>
                    <a:lnTo>
                      <a:pt x="97" y="623"/>
                    </a:lnTo>
                    <a:lnTo>
                      <a:pt x="121" y="574"/>
                    </a:lnTo>
                    <a:lnTo>
                      <a:pt x="146" y="528"/>
                    </a:lnTo>
                    <a:lnTo>
                      <a:pt x="173" y="484"/>
                    </a:lnTo>
                    <a:lnTo>
                      <a:pt x="204" y="440"/>
                    </a:lnTo>
                    <a:lnTo>
                      <a:pt x="234" y="399"/>
                    </a:lnTo>
                    <a:lnTo>
                      <a:pt x="268" y="360"/>
                    </a:lnTo>
                    <a:lnTo>
                      <a:pt x="304" y="321"/>
                    </a:lnTo>
                    <a:lnTo>
                      <a:pt x="340" y="285"/>
                    </a:lnTo>
                    <a:lnTo>
                      <a:pt x="379" y="251"/>
                    </a:lnTo>
                    <a:lnTo>
                      <a:pt x="418" y="219"/>
                    </a:lnTo>
                    <a:lnTo>
                      <a:pt x="460" y="190"/>
                    </a:lnTo>
                    <a:lnTo>
                      <a:pt x="503" y="161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0"/>
                    </a:lnTo>
                    <a:lnTo>
                      <a:pt x="732" y="53"/>
                    </a:lnTo>
                    <a:lnTo>
                      <a:pt x="781" y="39"/>
                    </a:lnTo>
                    <a:lnTo>
                      <a:pt x="831" y="25"/>
                    </a:lnTo>
                    <a:lnTo>
                      <a:pt x="882" y="15"/>
                    </a:lnTo>
                    <a:lnTo>
                      <a:pt x="933" y="8"/>
                    </a:lnTo>
                    <a:lnTo>
                      <a:pt x="984" y="3"/>
                    </a:lnTo>
                    <a:lnTo>
                      <a:pt x="1036" y="0"/>
                    </a:lnTo>
                    <a:lnTo>
                      <a:pt x="1087" y="0"/>
                    </a:lnTo>
                    <a:lnTo>
                      <a:pt x="1140" y="3"/>
                    </a:lnTo>
                    <a:lnTo>
                      <a:pt x="1193" y="8"/>
                    </a:lnTo>
                    <a:lnTo>
                      <a:pt x="1245" y="15"/>
                    </a:lnTo>
                    <a:lnTo>
                      <a:pt x="1298" y="27"/>
                    </a:lnTo>
                    <a:lnTo>
                      <a:pt x="1351" y="41"/>
                    </a:lnTo>
                    <a:lnTo>
                      <a:pt x="1351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19"/>
                    </a:lnTo>
                    <a:lnTo>
                      <a:pt x="1597" y="144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4" y="234"/>
                    </a:lnTo>
                    <a:lnTo>
                      <a:pt x="1763" y="267"/>
                    </a:lnTo>
                    <a:lnTo>
                      <a:pt x="1801" y="302"/>
                    </a:lnTo>
                    <a:lnTo>
                      <a:pt x="1836" y="340"/>
                    </a:lnTo>
                    <a:lnTo>
                      <a:pt x="1870" y="377"/>
                    </a:lnTo>
                    <a:lnTo>
                      <a:pt x="1901" y="418"/>
                    </a:lnTo>
                    <a:lnTo>
                      <a:pt x="1932" y="459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7"/>
                    </a:lnTo>
                    <a:lnTo>
                      <a:pt x="2049" y="684"/>
                    </a:lnTo>
                    <a:lnTo>
                      <a:pt x="2066" y="734"/>
                    </a:lnTo>
                    <a:lnTo>
                      <a:pt x="2079" y="783"/>
                    </a:lnTo>
                    <a:lnTo>
                      <a:pt x="2093" y="832"/>
                    </a:lnTo>
                    <a:lnTo>
                      <a:pt x="2102" y="883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0"/>
                    </a:lnTo>
                    <a:lnTo>
                      <a:pt x="2113" y="1143"/>
                    </a:lnTo>
                    <a:lnTo>
                      <a:pt x="2108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9822"/>
              <p:cNvSpPr>
                <a:spLocks/>
              </p:cNvSpPr>
              <p:nvPr userDrawn="1"/>
            </p:nvSpPr>
            <p:spPr bwMode="auto">
              <a:xfrm>
                <a:off x="530" y="487"/>
                <a:ext cx="805" cy="641"/>
              </a:xfrm>
              <a:custGeom>
                <a:avLst/>
                <a:gdLst/>
                <a:ahLst/>
                <a:cxnLst>
                  <a:cxn ang="0">
                    <a:pos x="0" y="1326"/>
                  </a:cxn>
                  <a:cxn ang="0">
                    <a:pos x="0" y="1326"/>
                  </a:cxn>
                  <a:cxn ang="0">
                    <a:pos x="26" y="1243"/>
                  </a:cxn>
                  <a:cxn ang="0">
                    <a:pos x="53" y="1162"/>
                  </a:cxn>
                  <a:cxn ang="0">
                    <a:pos x="83" y="1082"/>
                  </a:cxn>
                  <a:cxn ang="0">
                    <a:pos x="116" y="1005"/>
                  </a:cxn>
                  <a:cxn ang="0">
                    <a:pos x="151" y="931"/>
                  </a:cxn>
                  <a:cxn ang="0">
                    <a:pos x="189" y="858"/>
                  </a:cxn>
                  <a:cxn ang="0">
                    <a:pos x="228" y="786"/>
                  </a:cxn>
                  <a:cxn ang="0">
                    <a:pos x="269" y="718"/>
                  </a:cxn>
                  <a:cxn ang="0">
                    <a:pos x="311" y="654"/>
                  </a:cxn>
                  <a:cxn ang="0">
                    <a:pos x="357" y="591"/>
                  </a:cxn>
                  <a:cxn ang="0">
                    <a:pos x="403" y="531"/>
                  </a:cxn>
                  <a:cxn ang="0">
                    <a:pos x="452" y="474"/>
                  </a:cxn>
                  <a:cxn ang="0">
                    <a:pos x="501" y="419"/>
                  </a:cxn>
                  <a:cxn ang="0">
                    <a:pos x="552" y="367"/>
                  </a:cxn>
                  <a:cxn ang="0">
                    <a:pos x="605" y="319"/>
                  </a:cxn>
                  <a:cxn ang="0">
                    <a:pos x="658" y="273"/>
                  </a:cxn>
                  <a:cxn ang="0">
                    <a:pos x="714" y="231"/>
                  </a:cxn>
                  <a:cxn ang="0">
                    <a:pos x="768" y="192"/>
                  </a:cxn>
                  <a:cxn ang="0">
                    <a:pos x="826" y="156"/>
                  </a:cxn>
                  <a:cxn ang="0">
                    <a:pos x="884" y="124"/>
                  </a:cxn>
                  <a:cxn ang="0">
                    <a:pos x="941" y="97"/>
                  </a:cxn>
                  <a:cxn ang="0">
                    <a:pos x="1001" y="71"/>
                  </a:cxn>
                  <a:cxn ang="0">
                    <a:pos x="1060" y="49"/>
                  </a:cxn>
                  <a:cxn ang="0">
                    <a:pos x="1120" y="32"/>
                  </a:cxn>
                  <a:cxn ang="0">
                    <a:pos x="1181" y="17"/>
                  </a:cxn>
                  <a:cxn ang="0">
                    <a:pos x="1242" y="8"/>
                  </a:cxn>
                  <a:cxn ang="0">
                    <a:pos x="1303" y="1"/>
                  </a:cxn>
                  <a:cxn ang="0">
                    <a:pos x="1334" y="0"/>
                  </a:cxn>
                  <a:cxn ang="0">
                    <a:pos x="1364" y="0"/>
                  </a:cxn>
                  <a:cxn ang="0">
                    <a:pos x="1395" y="0"/>
                  </a:cxn>
                  <a:cxn ang="0">
                    <a:pos x="1425" y="1"/>
                  </a:cxn>
                  <a:cxn ang="0">
                    <a:pos x="1456" y="5"/>
                  </a:cxn>
                  <a:cxn ang="0">
                    <a:pos x="1487" y="8"/>
                  </a:cxn>
                  <a:cxn ang="0">
                    <a:pos x="1517" y="13"/>
                  </a:cxn>
                  <a:cxn ang="0">
                    <a:pos x="1548" y="18"/>
                  </a:cxn>
                  <a:cxn ang="0">
                    <a:pos x="1578" y="25"/>
                  </a:cxn>
                  <a:cxn ang="0">
                    <a:pos x="1609" y="34"/>
                  </a:cxn>
                </a:cxnLst>
                <a:rect l="0" t="0" r="r" b="b"/>
                <a:pathLst>
                  <a:path w="1609" h="1326">
                    <a:moveTo>
                      <a:pt x="0" y="1326"/>
                    </a:moveTo>
                    <a:lnTo>
                      <a:pt x="0" y="1326"/>
                    </a:lnTo>
                    <a:lnTo>
                      <a:pt x="26" y="1243"/>
                    </a:lnTo>
                    <a:lnTo>
                      <a:pt x="53" y="1162"/>
                    </a:lnTo>
                    <a:lnTo>
                      <a:pt x="83" y="1082"/>
                    </a:lnTo>
                    <a:lnTo>
                      <a:pt x="116" y="1005"/>
                    </a:lnTo>
                    <a:lnTo>
                      <a:pt x="151" y="931"/>
                    </a:lnTo>
                    <a:lnTo>
                      <a:pt x="189" y="858"/>
                    </a:lnTo>
                    <a:lnTo>
                      <a:pt x="228" y="786"/>
                    </a:lnTo>
                    <a:lnTo>
                      <a:pt x="269" y="718"/>
                    </a:lnTo>
                    <a:lnTo>
                      <a:pt x="311" y="654"/>
                    </a:lnTo>
                    <a:lnTo>
                      <a:pt x="357" y="591"/>
                    </a:lnTo>
                    <a:lnTo>
                      <a:pt x="403" y="531"/>
                    </a:lnTo>
                    <a:lnTo>
                      <a:pt x="452" y="474"/>
                    </a:lnTo>
                    <a:lnTo>
                      <a:pt x="501" y="419"/>
                    </a:lnTo>
                    <a:lnTo>
                      <a:pt x="552" y="367"/>
                    </a:lnTo>
                    <a:lnTo>
                      <a:pt x="605" y="319"/>
                    </a:lnTo>
                    <a:lnTo>
                      <a:pt x="658" y="273"/>
                    </a:lnTo>
                    <a:lnTo>
                      <a:pt x="714" y="231"/>
                    </a:lnTo>
                    <a:lnTo>
                      <a:pt x="768" y="192"/>
                    </a:lnTo>
                    <a:lnTo>
                      <a:pt x="826" y="156"/>
                    </a:lnTo>
                    <a:lnTo>
                      <a:pt x="884" y="124"/>
                    </a:lnTo>
                    <a:lnTo>
                      <a:pt x="941" y="97"/>
                    </a:lnTo>
                    <a:lnTo>
                      <a:pt x="1001" y="71"/>
                    </a:lnTo>
                    <a:lnTo>
                      <a:pt x="1060" y="49"/>
                    </a:lnTo>
                    <a:lnTo>
                      <a:pt x="1120" y="32"/>
                    </a:lnTo>
                    <a:lnTo>
                      <a:pt x="1181" y="17"/>
                    </a:lnTo>
                    <a:lnTo>
                      <a:pt x="1242" y="8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4" y="0"/>
                    </a:lnTo>
                    <a:lnTo>
                      <a:pt x="1395" y="0"/>
                    </a:lnTo>
                    <a:lnTo>
                      <a:pt x="1425" y="1"/>
                    </a:lnTo>
                    <a:lnTo>
                      <a:pt x="1456" y="5"/>
                    </a:lnTo>
                    <a:lnTo>
                      <a:pt x="1487" y="8"/>
                    </a:lnTo>
                    <a:lnTo>
                      <a:pt x="1517" y="13"/>
                    </a:lnTo>
                    <a:lnTo>
                      <a:pt x="1548" y="18"/>
                    </a:lnTo>
                    <a:lnTo>
                      <a:pt x="1578" y="25"/>
                    </a:lnTo>
                    <a:lnTo>
                      <a:pt x="1609" y="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9823"/>
              <p:cNvSpPr>
                <a:spLocks/>
              </p:cNvSpPr>
              <p:nvPr userDrawn="1"/>
            </p:nvSpPr>
            <p:spPr bwMode="auto">
              <a:xfrm>
                <a:off x="941" y="392"/>
                <a:ext cx="409" cy="933"/>
              </a:xfrm>
              <a:custGeom>
                <a:avLst/>
                <a:gdLst/>
                <a:ahLst/>
                <a:cxnLst>
                  <a:cxn ang="0">
                    <a:pos x="730" y="1928"/>
                  </a:cxn>
                  <a:cxn ang="0">
                    <a:pos x="730" y="1928"/>
                  </a:cxn>
                  <a:cxn ang="0">
                    <a:pos x="752" y="1845"/>
                  </a:cxn>
                  <a:cxn ang="0">
                    <a:pos x="771" y="1762"/>
                  </a:cxn>
                  <a:cxn ang="0">
                    <a:pos x="786" y="1680"/>
                  </a:cxn>
                  <a:cxn ang="0">
                    <a:pos x="800" y="1599"/>
                  </a:cxn>
                  <a:cxn ang="0">
                    <a:pos x="808" y="1517"/>
                  </a:cxn>
                  <a:cxn ang="0">
                    <a:pos x="813" y="1436"/>
                  </a:cxn>
                  <a:cxn ang="0">
                    <a:pos x="817" y="1358"/>
                  </a:cxn>
                  <a:cxn ang="0">
                    <a:pos x="815" y="1278"/>
                  </a:cxn>
                  <a:cxn ang="0">
                    <a:pos x="812" y="1201"/>
                  </a:cxn>
                  <a:cxn ang="0">
                    <a:pos x="805" y="1125"/>
                  </a:cxn>
                  <a:cxn ang="0">
                    <a:pos x="796" y="1050"/>
                  </a:cxn>
                  <a:cxn ang="0">
                    <a:pos x="783" y="977"/>
                  </a:cxn>
                  <a:cxn ang="0">
                    <a:pos x="768" y="906"/>
                  </a:cxn>
                  <a:cxn ang="0">
                    <a:pos x="751" y="836"/>
                  </a:cxn>
                  <a:cxn ang="0">
                    <a:pos x="729" y="767"/>
                  </a:cxn>
                  <a:cxn ang="0">
                    <a:pos x="706" y="702"/>
                  </a:cxn>
                  <a:cxn ang="0">
                    <a:pos x="679" y="637"/>
                  </a:cxn>
                  <a:cxn ang="0">
                    <a:pos x="650" y="575"/>
                  </a:cxn>
                  <a:cxn ang="0">
                    <a:pos x="620" y="515"/>
                  </a:cxn>
                  <a:cxn ang="0">
                    <a:pos x="586" y="457"/>
                  </a:cxn>
                  <a:cxn ang="0">
                    <a:pos x="548" y="403"/>
                  </a:cxn>
                  <a:cxn ang="0">
                    <a:pos x="511" y="352"/>
                  </a:cxn>
                  <a:cxn ang="0">
                    <a:pos x="469" y="301"/>
                  </a:cxn>
                  <a:cxn ang="0">
                    <a:pos x="426" y="255"/>
                  </a:cxn>
                  <a:cxn ang="0">
                    <a:pos x="380" y="211"/>
                  </a:cxn>
                  <a:cxn ang="0">
                    <a:pos x="333" y="172"/>
                  </a:cxn>
                  <a:cxn ang="0">
                    <a:pos x="282" y="135"/>
                  </a:cxn>
                  <a:cxn ang="0">
                    <a:pos x="229" y="101"/>
                  </a:cxn>
                  <a:cxn ang="0">
                    <a:pos x="175" y="70"/>
                  </a:cxn>
                  <a:cxn ang="0">
                    <a:pos x="147" y="56"/>
                  </a:cxn>
                  <a:cxn ang="0">
                    <a:pos x="119" y="43"/>
                  </a:cxn>
                  <a:cxn ang="0">
                    <a:pos x="90" y="31"/>
                  </a:cxn>
                  <a:cxn ang="0">
                    <a:pos x="61" y="19"/>
                  </a:cxn>
                  <a:cxn ang="0">
                    <a:pos x="30" y="9"/>
                  </a:cxn>
                  <a:cxn ang="0">
                    <a:pos x="0" y="0"/>
                  </a:cxn>
                </a:cxnLst>
                <a:rect l="0" t="0" r="r" b="b"/>
                <a:pathLst>
                  <a:path w="817" h="1928">
                    <a:moveTo>
                      <a:pt x="730" y="1928"/>
                    </a:moveTo>
                    <a:lnTo>
                      <a:pt x="730" y="1928"/>
                    </a:lnTo>
                    <a:lnTo>
                      <a:pt x="752" y="1845"/>
                    </a:lnTo>
                    <a:lnTo>
                      <a:pt x="771" y="1762"/>
                    </a:lnTo>
                    <a:lnTo>
                      <a:pt x="786" y="1680"/>
                    </a:lnTo>
                    <a:lnTo>
                      <a:pt x="800" y="1599"/>
                    </a:lnTo>
                    <a:lnTo>
                      <a:pt x="808" y="1517"/>
                    </a:lnTo>
                    <a:lnTo>
                      <a:pt x="813" y="1436"/>
                    </a:lnTo>
                    <a:lnTo>
                      <a:pt x="817" y="1358"/>
                    </a:lnTo>
                    <a:lnTo>
                      <a:pt x="815" y="1278"/>
                    </a:lnTo>
                    <a:lnTo>
                      <a:pt x="812" y="1201"/>
                    </a:lnTo>
                    <a:lnTo>
                      <a:pt x="805" y="1125"/>
                    </a:lnTo>
                    <a:lnTo>
                      <a:pt x="796" y="1050"/>
                    </a:lnTo>
                    <a:lnTo>
                      <a:pt x="783" y="977"/>
                    </a:lnTo>
                    <a:lnTo>
                      <a:pt x="768" y="906"/>
                    </a:lnTo>
                    <a:lnTo>
                      <a:pt x="751" y="836"/>
                    </a:lnTo>
                    <a:lnTo>
                      <a:pt x="729" y="767"/>
                    </a:lnTo>
                    <a:lnTo>
                      <a:pt x="706" y="702"/>
                    </a:lnTo>
                    <a:lnTo>
                      <a:pt x="679" y="637"/>
                    </a:lnTo>
                    <a:lnTo>
                      <a:pt x="650" y="575"/>
                    </a:lnTo>
                    <a:lnTo>
                      <a:pt x="620" y="515"/>
                    </a:lnTo>
                    <a:lnTo>
                      <a:pt x="586" y="457"/>
                    </a:lnTo>
                    <a:lnTo>
                      <a:pt x="548" y="403"/>
                    </a:lnTo>
                    <a:lnTo>
                      <a:pt x="511" y="352"/>
                    </a:lnTo>
                    <a:lnTo>
                      <a:pt x="469" y="301"/>
                    </a:lnTo>
                    <a:lnTo>
                      <a:pt x="426" y="255"/>
                    </a:lnTo>
                    <a:lnTo>
                      <a:pt x="380" y="211"/>
                    </a:lnTo>
                    <a:lnTo>
                      <a:pt x="333" y="172"/>
                    </a:lnTo>
                    <a:lnTo>
                      <a:pt x="282" y="135"/>
                    </a:lnTo>
                    <a:lnTo>
                      <a:pt x="229" y="101"/>
                    </a:lnTo>
                    <a:lnTo>
                      <a:pt x="175" y="70"/>
                    </a:lnTo>
                    <a:lnTo>
                      <a:pt x="147" y="56"/>
                    </a:lnTo>
                    <a:lnTo>
                      <a:pt x="119" y="43"/>
                    </a:lnTo>
                    <a:lnTo>
                      <a:pt x="90" y="31"/>
                    </a:lnTo>
                    <a:lnTo>
                      <a:pt x="61" y="19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8" name="Imagem 73" descr="logo_tran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475" y="5257800"/>
            <a:ext cx="2295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773238"/>
            <a:ext cx="7989887" cy="1655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730408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160588" y="1484313"/>
            <a:ext cx="321786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530850" y="1484313"/>
            <a:ext cx="3217863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6164263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616426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Gráfico 2"/>
          <p:cNvSpPr>
            <a:spLocks noGrp="1"/>
          </p:cNvSpPr>
          <p:nvPr>
            <p:ph type="chart" idx="1"/>
          </p:nvPr>
        </p:nvSpPr>
        <p:spPr>
          <a:xfrm>
            <a:off x="2160588" y="1484313"/>
            <a:ext cx="6588125" cy="4940300"/>
          </a:xfrm>
        </p:spPr>
        <p:txBody>
          <a:bodyPr/>
          <a:lstStyle/>
          <a:p>
            <a:pPr lvl="0"/>
            <a:endParaRPr lang="pt-PT" noProof="0" smtClean="0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2160588" y="1484313"/>
            <a:ext cx="3217862" cy="49403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530850" y="1484313"/>
            <a:ext cx="3217863" cy="49403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662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17913"/>
            <a:ext cx="914717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2" name="Group 3282"/>
          <p:cNvGrpSpPr>
            <a:grpSpLocks/>
          </p:cNvGrpSpPr>
          <p:nvPr/>
        </p:nvGrpSpPr>
        <p:grpSpPr bwMode="auto">
          <a:xfrm>
            <a:off x="4927600" y="260350"/>
            <a:ext cx="1296988" cy="1081088"/>
            <a:chOff x="136" y="2514"/>
            <a:chExt cx="817" cy="681"/>
          </a:xfrm>
        </p:grpSpPr>
        <p:sp>
          <p:nvSpPr>
            <p:cNvPr id="8" name="AutoShape 17"/>
            <p:cNvSpPr>
              <a:spLocks noChangeArrowheads="1"/>
            </p:cNvSpPr>
            <p:nvPr userDrawn="1"/>
          </p:nvSpPr>
          <p:spPr bwMode="auto">
            <a:xfrm>
              <a:off x="136" y="2514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grpSp>
          <p:nvGrpSpPr>
            <p:cNvPr id="3" name="Group 19"/>
            <p:cNvGrpSpPr>
              <a:grpSpLocks/>
            </p:cNvGrpSpPr>
            <p:nvPr userDrawn="1"/>
          </p:nvGrpSpPr>
          <p:grpSpPr bwMode="auto">
            <a:xfrm>
              <a:off x="227" y="2616"/>
              <a:ext cx="635" cy="477"/>
              <a:chOff x="2483" y="2808"/>
              <a:chExt cx="1328" cy="1060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>
                <a:off x="2483" y="2808"/>
                <a:ext cx="926" cy="916"/>
              </a:xfrm>
              <a:custGeom>
                <a:avLst/>
                <a:gdLst>
                  <a:gd name="T0" fmla="*/ 1624 w 463"/>
                  <a:gd name="T1" fmla="*/ 500 h 458"/>
                  <a:gd name="T2" fmla="*/ 1336 w 463"/>
                  <a:gd name="T3" fmla="*/ 1604 h 458"/>
                  <a:gd name="T4" fmla="*/ 224 w 463"/>
                  <a:gd name="T5" fmla="*/ 1332 h 458"/>
                  <a:gd name="T6" fmla="*/ 516 w 463"/>
                  <a:gd name="T7" fmla="*/ 228 h 458"/>
                  <a:gd name="T8" fmla="*/ 1624 w 463"/>
                  <a:gd name="T9" fmla="*/ 500 h 4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3" h="458">
                    <a:moveTo>
                      <a:pt x="406" y="125"/>
                    </a:moveTo>
                    <a:cubicBezTo>
                      <a:pt x="463" y="220"/>
                      <a:pt x="430" y="343"/>
                      <a:pt x="334" y="401"/>
                    </a:cubicBezTo>
                    <a:cubicBezTo>
                      <a:pt x="237" y="458"/>
                      <a:pt x="113" y="428"/>
                      <a:pt x="56" y="333"/>
                    </a:cubicBezTo>
                    <a:cubicBezTo>
                      <a:pt x="0" y="238"/>
                      <a:pt x="32" y="115"/>
                      <a:pt x="129" y="57"/>
                    </a:cubicBezTo>
                    <a:cubicBezTo>
                      <a:pt x="226" y="0"/>
                      <a:pt x="350" y="30"/>
                      <a:pt x="406" y="125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3251" y="3452"/>
                <a:ext cx="560" cy="416"/>
              </a:xfrm>
              <a:custGeom>
                <a:avLst/>
                <a:gdLst>
                  <a:gd name="T0" fmla="*/ 560 w 560"/>
                  <a:gd name="T1" fmla="*/ 342 h 416"/>
                  <a:gd name="T2" fmla="*/ 510 w 560"/>
                  <a:gd name="T3" fmla="*/ 416 h 416"/>
                  <a:gd name="T4" fmla="*/ 0 w 560"/>
                  <a:gd name="T5" fmla="*/ 76 h 416"/>
                  <a:gd name="T6" fmla="*/ 50 w 560"/>
                  <a:gd name="T7" fmla="*/ 0 h 416"/>
                  <a:gd name="T8" fmla="*/ 560 w 560"/>
                  <a:gd name="T9" fmla="*/ 342 h 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0" h="416">
                    <a:moveTo>
                      <a:pt x="560" y="342"/>
                    </a:moveTo>
                    <a:lnTo>
                      <a:pt x="510" y="416"/>
                    </a:lnTo>
                    <a:lnTo>
                      <a:pt x="0" y="76"/>
                    </a:lnTo>
                    <a:lnTo>
                      <a:pt x="50" y="0"/>
                    </a:lnTo>
                    <a:lnTo>
                      <a:pt x="560" y="342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</p:grpSp>
      <p:grpSp>
        <p:nvGrpSpPr>
          <p:cNvPr id="7" name="Group 3281"/>
          <p:cNvGrpSpPr>
            <a:grpSpLocks/>
          </p:cNvGrpSpPr>
          <p:nvPr/>
        </p:nvGrpSpPr>
        <p:grpSpPr bwMode="auto">
          <a:xfrm>
            <a:off x="6856413" y="260350"/>
            <a:ext cx="1296987" cy="1081088"/>
            <a:chOff x="136" y="3361"/>
            <a:chExt cx="817" cy="681"/>
          </a:xfrm>
        </p:grpSpPr>
        <p:sp>
          <p:nvSpPr>
            <p:cNvPr id="13" name="AutoShape 18"/>
            <p:cNvSpPr>
              <a:spLocks noChangeArrowheads="1"/>
            </p:cNvSpPr>
            <p:nvPr userDrawn="1"/>
          </p:nvSpPr>
          <p:spPr bwMode="auto">
            <a:xfrm>
              <a:off x="136" y="3361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grpSp>
          <p:nvGrpSpPr>
            <p:cNvPr id="9" name="Group 3274"/>
            <p:cNvGrpSpPr>
              <a:grpSpLocks/>
            </p:cNvGrpSpPr>
            <p:nvPr userDrawn="1"/>
          </p:nvGrpSpPr>
          <p:grpSpPr bwMode="auto">
            <a:xfrm>
              <a:off x="318" y="3449"/>
              <a:ext cx="453" cy="504"/>
              <a:chOff x="295" y="3430"/>
              <a:chExt cx="499" cy="579"/>
            </a:xfrm>
          </p:grpSpPr>
          <p:sp>
            <p:nvSpPr>
              <p:cNvPr id="15" name="Freeform 3275"/>
              <p:cNvSpPr>
                <a:spLocks/>
              </p:cNvSpPr>
              <p:nvPr/>
            </p:nvSpPr>
            <p:spPr bwMode="auto">
              <a:xfrm rot="684077">
                <a:off x="413" y="3430"/>
                <a:ext cx="359" cy="254"/>
              </a:xfrm>
              <a:custGeom>
                <a:avLst/>
                <a:gdLst>
                  <a:gd name="T0" fmla="*/ 33 w 681"/>
                  <a:gd name="T1" fmla="*/ 85 h 508"/>
                  <a:gd name="T2" fmla="*/ 34 w 681"/>
                  <a:gd name="T3" fmla="*/ 73 h 508"/>
                  <a:gd name="T4" fmla="*/ 37 w 681"/>
                  <a:gd name="T5" fmla="*/ 63 h 508"/>
                  <a:gd name="T6" fmla="*/ 43 w 681"/>
                  <a:gd name="T7" fmla="*/ 53 h 508"/>
                  <a:gd name="T8" fmla="*/ 51 w 681"/>
                  <a:gd name="T9" fmla="*/ 45 h 508"/>
                  <a:gd name="T10" fmla="*/ 60 w 681"/>
                  <a:gd name="T11" fmla="*/ 38 h 508"/>
                  <a:gd name="T12" fmla="*/ 70 w 681"/>
                  <a:gd name="T13" fmla="*/ 33 h 508"/>
                  <a:gd name="T14" fmla="*/ 82 w 681"/>
                  <a:gd name="T15" fmla="*/ 30 h 508"/>
                  <a:gd name="T16" fmla="*/ 95 w 681"/>
                  <a:gd name="T17" fmla="*/ 29 h 508"/>
                  <a:gd name="T18" fmla="*/ 106 w 681"/>
                  <a:gd name="T19" fmla="*/ 30 h 508"/>
                  <a:gd name="T20" fmla="*/ 119 w 681"/>
                  <a:gd name="T21" fmla="*/ 33 h 508"/>
                  <a:gd name="T22" fmla="*/ 129 w 681"/>
                  <a:gd name="T23" fmla="*/ 38 h 508"/>
                  <a:gd name="T24" fmla="*/ 138 w 681"/>
                  <a:gd name="T25" fmla="*/ 45 h 508"/>
                  <a:gd name="T26" fmla="*/ 145 w 681"/>
                  <a:gd name="T27" fmla="*/ 53 h 508"/>
                  <a:gd name="T28" fmla="*/ 151 w 681"/>
                  <a:gd name="T29" fmla="*/ 63 h 508"/>
                  <a:gd name="T30" fmla="*/ 155 w 681"/>
                  <a:gd name="T31" fmla="*/ 73 h 508"/>
                  <a:gd name="T32" fmla="*/ 157 w 681"/>
                  <a:gd name="T33" fmla="*/ 85 h 508"/>
                  <a:gd name="T34" fmla="*/ 189 w 681"/>
                  <a:gd name="T35" fmla="*/ 85 h 508"/>
                  <a:gd name="T36" fmla="*/ 187 w 681"/>
                  <a:gd name="T37" fmla="*/ 67 h 508"/>
                  <a:gd name="T38" fmla="*/ 181 w 681"/>
                  <a:gd name="T39" fmla="*/ 52 h 508"/>
                  <a:gd name="T40" fmla="*/ 172 w 681"/>
                  <a:gd name="T41" fmla="*/ 37 h 508"/>
                  <a:gd name="T42" fmla="*/ 161 w 681"/>
                  <a:gd name="T43" fmla="*/ 25 h 508"/>
                  <a:gd name="T44" fmla="*/ 147 w 681"/>
                  <a:gd name="T45" fmla="*/ 14 h 508"/>
                  <a:gd name="T46" fmla="*/ 131 w 681"/>
                  <a:gd name="T47" fmla="*/ 7 h 508"/>
                  <a:gd name="T48" fmla="*/ 113 w 681"/>
                  <a:gd name="T49" fmla="*/ 2 h 508"/>
                  <a:gd name="T50" fmla="*/ 95 w 681"/>
                  <a:gd name="T51" fmla="*/ 0 h 508"/>
                  <a:gd name="T52" fmla="*/ 75 w 681"/>
                  <a:gd name="T53" fmla="*/ 2 h 508"/>
                  <a:gd name="T54" fmla="*/ 58 w 681"/>
                  <a:gd name="T55" fmla="*/ 7 h 508"/>
                  <a:gd name="T56" fmla="*/ 42 w 681"/>
                  <a:gd name="T57" fmla="*/ 14 h 508"/>
                  <a:gd name="T58" fmla="*/ 28 w 681"/>
                  <a:gd name="T59" fmla="*/ 25 h 508"/>
                  <a:gd name="T60" fmla="*/ 16 w 681"/>
                  <a:gd name="T61" fmla="*/ 37 h 508"/>
                  <a:gd name="T62" fmla="*/ 7 w 681"/>
                  <a:gd name="T63" fmla="*/ 52 h 508"/>
                  <a:gd name="T64" fmla="*/ 2 w 681"/>
                  <a:gd name="T65" fmla="*/ 67 h 508"/>
                  <a:gd name="T66" fmla="*/ 0 w 681"/>
                  <a:gd name="T67" fmla="*/ 85 h 508"/>
                  <a:gd name="T68" fmla="*/ 0 w 681"/>
                  <a:gd name="T69" fmla="*/ 127 h 508"/>
                  <a:gd name="T70" fmla="*/ 33 w 681"/>
                  <a:gd name="T71" fmla="*/ 127 h 508"/>
                  <a:gd name="T72" fmla="*/ 33 w 681"/>
                  <a:gd name="T73" fmla="*/ 85 h 5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81" h="508">
                    <a:moveTo>
                      <a:pt x="117" y="337"/>
                    </a:moveTo>
                    <a:lnTo>
                      <a:pt x="121" y="291"/>
                    </a:lnTo>
                    <a:lnTo>
                      <a:pt x="134" y="250"/>
                    </a:lnTo>
                    <a:lnTo>
                      <a:pt x="154" y="211"/>
                    </a:lnTo>
                    <a:lnTo>
                      <a:pt x="183" y="180"/>
                    </a:lnTo>
                    <a:lnTo>
                      <a:pt x="214" y="151"/>
                    </a:lnTo>
                    <a:lnTo>
                      <a:pt x="252" y="132"/>
                    </a:lnTo>
                    <a:lnTo>
                      <a:pt x="295" y="120"/>
                    </a:lnTo>
                    <a:lnTo>
                      <a:pt x="342" y="116"/>
                    </a:lnTo>
                    <a:lnTo>
                      <a:pt x="384" y="120"/>
                    </a:lnTo>
                    <a:lnTo>
                      <a:pt x="427" y="132"/>
                    </a:lnTo>
                    <a:lnTo>
                      <a:pt x="464" y="151"/>
                    </a:lnTo>
                    <a:lnTo>
                      <a:pt x="497" y="180"/>
                    </a:lnTo>
                    <a:lnTo>
                      <a:pt x="524" y="211"/>
                    </a:lnTo>
                    <a:lnTo>
                      <a:pt x="545" y="250"/>
                    </a:lnTo>
                    <a:lnTo>
                      <a:pt x="557" y="291"/>
                    </a:lnTo>
                    <a:lnTo>
                      <a:pt x="565" y="337"/>
                    </a:lnTo>
                    <a:lnTo>
                      <a:pt x="681" y="337"/>
                    </a:lnTo>
                    <a:lnTo>
                      <a:pt x="671" y="267"/>
                    </a:lnTo>
                    <a:lnTo>
                      <a:pt x="652" y="205"/>
                    </a:lnTo>
                    <a:lnTo>
                      <a:pt x="619" y="147"/>
                    </a:lnTo>
                    <a:lnTo>
                      <a:pt x="580" y="99"/>
                    </a:lnTo>
                    <a:lnTo>
                      <a:pt x="528" y="56"/>
                    </a:lnTo>
                    <a:lnTo>
                      <a:pt x="472" y="25"/>
                    </a:lnTo>
                    <a:lnTo>
                      <a:pt x="408" y="6"/>
                    </a:lnTo>
                    <a:lnTo>
                      <a:pt x="342" y="0"/>
                    </a:lnTo>
                    <a:lnTo>
                      <a:pt x="272" y="6"/>
                    </a:lnTo>
                    <a:lnTo>
                      <a:pt x="208" y="25"/>
                    </a:lnTo>
                    <a:lnTo>
                      <a:pt x="150" y="56"/>
                    </a:lnTo>
                    <a:lnTo>
                      <a:pt x="101" y="99"/>
                    </a:lnTo>
                    <a:lnTo>
                      <a:pt x="59" y="147"/>
                    </a:lnTo>
                    <a:lnTo>
                      <a:pt x="27" y="205"/>
                    </a:lnTo>
                    <a:lnTo>
                      <a:pt x="6" y="267"/>
                    </a:lnTo>
                    <a:lnTo>
                      <a:pt x="0" y="337"/>
                    </a:lnTo>
                    <a:lnTo>
                      <a:pt x="0" y="508"/>
                    </a:lnTo>
                    <a:lnTo>
                      <a:pt x="117" y="508"/>
                    </a:lnTo>
                    <a:lnTo>
                      <a:pt x="117" y="33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6" name="AutoShape 3276"/>
              <p:cNvSpPr>
                <a:spLocks noChangeArrowheads="1"/>
              </p:cNvSpPr>
              <p:nvPr/>
            </p:nvSpPr>
            <p:spPr bwMode="auto">
              <a:xfrm rot="684077">
                <a:off x="295" y="3584"/>
                <a:ext cx="499" cy="4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7" name="Freeform 3277"/>
              <p:cNvSpPr>
                <a:spLocks/>
              </p:cNvSpPr>
              <p:nvPr/>
            </p:nvSpPr>
            <p:spPr bwMode="auto">
              <a:xfrm rot="684077">
                <a:off x="538" y="3645"/>
                <a:ext cx="51" cy="110"/>
              </a:xfrm>
              <a:custGeom>
                <a:avLst/>
                <a:gdLst>
                  <a:gd name="T0" fmla="*/ 26 w 99"/>
                  <a:gd name="T1" fmla="*/ 12 h 221"/>
                  <a:gd name="T2" fmla="*/ 25 w 99"/>
                  <a:gd name="T3" fmla="*/ 6 h 221"/>
                  <a:gd name="T4" fmla="*/ 22 w 99"/>
                  <a:gd name="T5" fmla="*/ 3 h 221"/>
                  <a:gd name="T6" fmla="*/ 18 w 99"/>
                  <a:gd name="T7" fmla="*/ 0 h 221"/>
                  <a:gd name="T8" fmla="*/ 13 w 99"/>
                  <a:gd name="T9" fmla="*/ 0 h 221"/>
                  <a:gd name="T10" fmla="*/ 8 w 99"/>
                  <a:gd name="T11" fmla="*/ 0 h 221"/>
                  <a:gd name="T12" fmla="*/ 4 w 99"/>
                  <a:gd name="T13" fmla="*/ 3 h 221"/>
                  <a:gd name="T14" fmla="*/ 1 w 99"/>
                  <a:gd name="T15" fmla="*/ 6 h 221"/>
                  <a:gd name="T16" fmla="*/ 0 w 99"/>
                  <a:gd name="T17" fmla="*/ 12 h 221"/>
                  <a:gd name="T18" fmla="*/ 1 w 99"/>
                  <a:gd name="T19" fmla="*/ 16 h 221"/>
                  <a:gd name="T20" fmla="*/ 3 w 99"/>
                  <a:gd name="T21" fmla="*/ 19 h 221"/>
                  <a:gd name="T22" fmla="*/ 5 w 99"/>
                  <a:gd name="T23" fmla="*/ 21 h 221"/>
                  <a:gd name="T24" fmla="*/ 10 w 99"/>
                  <a:gd name="T25" fmla="*/ 23 h 221"/>
                  <a:gd name="T26" fmla="*/ 8 w 99"/>
                  <a:gd name="T27" fmla="*/ 55 h 221"/>
                  <a:gd name="T28" fmla="*/ 18 w 99"/>
                  <a:gd name="T29" fmla="*/ 55 h 221"/>
                  <a:gd name="T30" fmla="*/ 16 w 99"/>
                  <a:gd name="T31" fmla="*/ 23 h 221"/>
                  <a:gd name="T32" fmla="*/ 20 w 99"/>
                  <a:gd name="T33" fmla="*/ 21 h 221"/>
                  <a:gd name="T34" fmla="*/ 23 w 99"/>
                  <a:gd name="T35" fmla="*/ 19 h 221"/>
                  <a:gd name="T36" fmla="*/ 25 w 99"/>
                  <a:gd name="T37" fmla="*/ 16 h 221"/>
                  <a:gd name="T38" fmla="*/ 26 w 99"/>
                  <a:gd name="T39" fmla="*/ 12 h 22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9" h="221">
                    <a:moveTo>
                      <a:pt x="99" y="48"/>
                    </a:moveTo>
                    <a:lnTo>
                      <a:pt x="93" y="27"/>
                    </a:lnTo>
                    <a:lnTo>
                      <a:pt x="84" y="14"/>
                    </a:lnTo>
                    <a:lnTo>
                      <a:pt x="68" y="2"/>
                    </a:lnTo>
                    <a:lnTo>
                      <a:pt x="51" y="0"/>
                    </a:lnTo>
                    <a:lnTo>
                      <a:pt x="29" y="2"/>
                    </a:lnTo>
                    <a:lnTo>
                      <a:pt x="14" y="14"/>
                    </a:lnTo>
                    <a:lnTo>
                      <a:pt x="4" y="27"/>
                    </a:lnTo>
                    <a:lnTo>
                      <a:pt x="0" y="48"/>
                    </a:lnTo>
                    <a:lnTo>
                      <a:pt x="2" y="64"/>
                    </a:lnTo>
                    <a:lnTo>
                      <a:pt x="10" y="78"/>
                    </a:lnTo>
                    <a:lnTo>
                      <a:pt x="20" y="87"/>
                    </a:lnTo>
                    <a:lnTo>
                      <a:pt x="37" y="95"/>
                    </a:lnTo>
                    <a:lnTo>
                      <a:pt x="31" y="221"/>
                    </a:lnTo>
                    <a:lnTo>
                      <a:pt x="68" y="221"/>
                    </a:lnTo>
                    <a:lnTo>
                      <a:pt x="62" y="95"/>
                    </a:lnTo>
                    <a:lnTo>
                      <a:pt x="76" y="87"/>
                    </a:lnTo>
                    <a:lnTo>
                      <a:pt x="88" y="78"/>
                    </a:lnTo>
                    <a:lnTo>
                      <a:pt x="95" y="64"/>
                    </a:lnTo>
                    <a:lnTo>
                      <a:pt x="99" y="48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</p:grpSp>
      <p:grpSp>
        <p:nvGrpSpPr>
          <p:cNvPr id="12" name="Group 3283"/>
          <p:cNvGrpSpPr>
            <a:grpSpLocks/>
          </p:cNvGrpSpPr>
          <p:nvPr/>
        </p:nvGrpSpPr>
        <p:grpSpPr bwMode="auto">
          <a:xfrm>
            <a:off x="2998788" y="260350"/>
            <a:ext cx="1296987" cy="1081088"/>
            <a:chOff x="136" y="1668"/>
            <a:chExt cx="817" cy="681"/>
          </a:xfrm>
        </p:grpSpPr>
        <p:sp>
          <p:nvSpPr>
            <p:cNvPr id="19" name="AutoShape 16"/>
            <p:cNvSpPr>
              <a:spLocks noChangeArrowheads="1"/>
            </p:cNvSpPr>
            <p:nvPr userDrawn="1"/>
          </p:nvSpPr>
          <p:spPr bwMode="auto">
            <a:xfrm>
              <a:off x="136" y="1668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grpSp>
          <p:nvGrpSpPr>
            <p:cNvPr id="14" name="Group 3278"/>
            <p:cNvGrpSpPr>
              <a:grpSpLocks/>
            </p:cNvGrpSpPr>
            <p:nvPr userDrawn="1"/>
          </p:nvGrpSpPr>
          <p:grpSpPr bwMode="auto">
            <a:xfrm>
              <a:off x="251" y="1796"/>
              <a:ext cx="586" cy="424"/>
              <a:chOff x="2439" y="1692"/>
              <a:chExt cx="1162" cy="790"/>
            </a:xfrm>
          </p:grpSpPr>
          <p:sp>
            <p:nvSpPr>
              <p:cNvPr id="21" name="Freeform 3279"/>
              <p:cNvSpPr>
                <a:spLocks/>
              </p:cNvSpPr>
              <p:nvPr/>
            </p:nvSpPr>
            <p:spPr bwMode="auto">
              <a:xfrm>
                <a:off x="2439" y="1692"/>
                <a:ext cx="1162" cy="790"/>
              </a:xfrm>
              <a:custGeom>
                <a:avLst/>
                <a:gdLst>
                  <a:gd name="T0" fmla="*/ 2324 w 581"/>
                  <a:gd name="T1" fmla="*/ 1460 h 395"/>
                  <a:gd name="T2" fmla="*/ 2208 w 581"/>
                  <a:gd name="T3" fmla="*/ 1580 h 395"/>
                  <a:gd name="T4" fmla="*/ 120 w 581"/>
                  <a:gd name="T5" fmla="*/ 1580 h 395"/>
                  <a:gd name="T6" fmla="*/ 0 w 581"/>
                  <a:gd name="T7" fmla="*/ 1460 h 395"/>
                  <a:gd name="T8" fmla="*/ 0 w 581"/>
                  <a:gd name="T9" fmla="*/ 116 h 395"/>
                  <a:gd name="T10" fmla="*/ 120 w 581"/>
                  <a:gd name="T11" fmla="*/ 0 h 395"/>
                  <a:gd name="T12" fmla="*/ 2208 w 581"/>
                  <a:gd name="T13" fmla="*/ 0 h 395"/>
                  <a:gd name="T14" fmla="*/ 2324 w 581"/>
                  <a:gd name="T15" fmla="*/ 116 h 395"/>
                  <a:gd name="T16" fmla="*/ 2324 w 581"/>
                  <a:gd name="T17" fmla="*/ 1460 h 3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1" h="395">
                    <a:moveTo>
                      <a:pt x="581" y="365"/>
                    </a:moveTo>
                    <a:cubicBezTo>
                      <a:pt x="581" y="381"/>
                      <a:pt x="568" y="395"/>
                      <a:pt x="552" y="395"/>
                    </a:cubicBezTo>
                    <a:cubicBezTo>
                      <a:pt x="30" y="395"/>
                      <a:pt x="30" y="395"/>
                      <a:pt x="30" y="395"/>
                    </a:cubicBezTo>
                    <a:cubicBezTo>
                      <a:pt x="13" y="395"/>
                      <a:pt x="0" y="381"/>
                      <a:pt x="0" y="36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68" y="0"/>
                      <a:pt x="581" y="13"/>
                      <a:pt x="581" y="29"/>
                    </a:cubicBezTo>
                    <a:lnTo>
                      <a:pt x="581" y="365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2" name="Freeform 3280"/>
              <p:cNvSpPr>
                <a:spLocks/>
              </p:cNvSpPr>
              <p:nvPr/>
            </p:nvSpPr>
            <p:spPr bwMode="auto">
              <a:xfrm>
                <a:off x="2441" y="1757"/>
                <a:ext cx="1158" cy="334"/>
              </a:xfrm>
              <a:custGeom>
                <a:avLst/>
                <a:gdLst>
                  <a:gd name="T0" fmla="*/ 0 w 1158"/>
                  <a:gd name="T1" fmla="*/ 0 h 332"/>
                  <a:gd name="T2" fmla="*/ 580 w 1158"/>
                  <a:gd name="T3" fmla="*/ 336 h 332"/>
                  <a:gd name="T4" fmla="*/ 1158 w 1158"/>
                  <a:gd name="T5" fmla="*/ 0 h 3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58" h="332">
                    <a:moveTo>
                      <a:pt x="0" y="0"/>
                    </a:moveTo>
                    <a:lnTo>
                      <a:pt x="580" y="332"/>
                    </a:lnTo>
                    <a:lnTo>
                      <a:pt x="1158" y="0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</p:grpSp>
      <p:grpSp>
        <p:nvGrpSpPr>
          <p:cNvPr id="18" name="Group 9826"/>
          <p:cNvGrpSpPr>
            <a:grpSpLocks/>
          </p:cNvGrpSpPr>
          <p:nvPr/>
        </p:nvGrpSpPr>
        <p:grpSpPr bwMode="auto">
          <a:xfrm>
            <a:off x="1071563" y="260350"/>
            <a:ext cx="1296987" cy="1081088"/>
            <a:chOff x="675" y="164"/>
            <a:chExt cx="817" cy="681"/>
          </a:xfrm>
        </p:grpSpPr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>
              <a:off x="675" y="164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grpSp>
          <p:nvGrpSpPr>
            <p:cNvPr id="20" name="Group 9824"/>
            <p:cNvGrpSpPr>
              <a:grpSpLocks/>
            </p:cNvGrpSpPr>
            <p:nvPr userDrawn="1"/>
          </p:nvGrpSpPr>
          <p:grpSpPr bwMode="auto">
            <a:xfrm>
              <a:off x="832" y="255"/>
              <a:ext cx="504" cy="499"/>
              <a:chOff x="471" y="388"/>
              <a:chExt cx="1062" cy="1032"/>
            </a:xfrm>
          </p:grpSpPr>
          <p:sp>
            <p:nvSpPr>
              <p:cNvPr id="26" name="Freeform 9812"/>
              <p:cNvSpPr>
                <a:spLocks/>
              </p:cNvSpPr>
              <p:nvPr userDrawn="1"/>
            </p:nvSpPr>
            <p:spPr bwMode="auto">
              <a:xfrm>
                <a:off x="850" y="388"/>
                <a:ext cx="520" cy="294"/>
              </a:xfrm>
              <a:custGeom>
                <a:avLst/>
                <a:gdLst>
                  <a:gd name="T0" fmla="*/ 259 w 1039"/>
                  <a:gd name="T1" fmla="*/ 106 h 606"/>
                  <a:gd name="T2" fmla="*/ 256 w 1039"/>
                  <a:gd name="T3" fmla="*/ 112 h 606"/>
                  <a:gd name="T4" fmla="*/ 253 w 1039"/>
                  <a:gd name="T5" fmla="*/ 118 h 606"/>
                  <a:gd name="T6" fmla="*/ 247 w 1039"/>
                  <a:gd name="T7" fmla="*/ 123 h 606"/>
                  <a:gd name="T8" fmla="*/ 242 w 1039"/>
                  <a:gd name="T9" fmla="*/ 128 h 606"/>
                  <a:gd name="T10" fmla="*/ 234 w 1039"/>
                  <a:gd name="T11" fmla="*/ 131 h 606"/>
                  <a:gd name="T12" fmla="*/ 217 w 1039"/>
                  <a:gd name="T13" fmla="*/ 138 h 606"/>
                  <a:gd name="T14" fmla="*/ 197 w 1039"/>
                  <a:gd name="T15" fmla="*/ 142 h 606"/>
                  <a:gd name="T16" fmla="*/ 175 w 1039"/>
                  <a:gd name="T17" fmla="*/ 143 h 606"/>
                  <a:gd name="T18" fmla="*/ 150 w 1039"/>
                  <a:gd name="T19" fmla="*/ 142 h 606"/>
                  <a:gd name="T20" fmla="*/ 125 w 1039"/>
                  <a:gd name="T21" fmla="*/ 137 h 606"/>
                  <a:gd name="T22" fmla="*/ 112 w 1039"/>
                  <a:gd name="T23" fmla="*/ 134 h 606"/>
                  <a:gd name="T24" fmla="*/ 86 w 1039"/>
                  <a:gd name="T25" fmla="*/ 126 h 606"/>
                  <a:gd name="T26" fmla="*/ 63 w 1039"/>
                  <a:gd name="T27" fmla="*/ 115 h 606"/>
                  <a:gd name="T28" fmla="*/ 43 w 1039"/>
                  <a:gd name="T29" fmla="*/ 104 h 606"/>
                  <a:gd name="T30" fmla="*/ 26 w 1039"/>
                  <a:gd name="T31" fmla="*/ 91 h 606"/>
                  <a:gd name="T32" fmla="*/ 13 w 1039"/>
                  <a:gd name="T33" fmla="*/ 78 h 606"/>
                  <a:gd name="T34" fmla="*/ 6 w 1039"/>
                  <a:gd name="T35" fmla="*/ 67 h 606"/>
                  <a:gd name="T36" fmla="*/ 3 w 1039"/>
                  <a:gd name="T37" fmla="*/ 60 h 606"/>
                  <a:gd name="T38" fmla="*/ 1 w 1039"/>
                  <a:gd name="T39" fmla="*/ 54 h 606"/>
                  <a:gd name="T40" fmla="*/ 0 w 1039"/>
                  <a:gd name="T41" fmla="*/ 47 h 606"/>
                  <a:gd name="T42" fmla="*/ 1 w 1039"/>
                  <a:gd name="T43" fmla="*/ 40 h 606"/>
                  <a:gd name="T44" fmla="*/ 2 w 1039"/>
                  <a:gd name="T45" fmla="*/ 37 h 606"/>
                  <a:gd name="T46" fmla="*/ 5 w 1039"/>
                  <a:gd name="T47" fmla="*/ 31 h 606"/>
                  <a:gd name="T48" fmla="*/ 8 w 1039"/>
                  <a:gd name="T49" fmla="*/ 25 h 606"/>
                  <a:gd name="T50" fmla="*/ 13 w 1039"/>
                  <a:gd name="T51" fmla="*/ 20 h 606"/>
                  <a:gd name="T52" fmla="*/ 19 w 1039"/>
                  <a:gd name="T53" fmla="*/ 15 h 606"/>
                  <a:gd name="T54" fmla="*/ 26 w 1039"/>
                  <a:gd name="T55" fmla="*/ 11 h 606"/>
                  <a:gd name="T56" fmla="*/ 43 w 1039"/>
                  <a:gd name="T57" fmla="*/ 5 h 606"/>
                  <a:gd name="T58" fmla="*/ 63 w 1039"/>
                  <a:gd name="T59" fmla="*/ 1 h 606"/>
                  <a:gd name="T60" fmla="*/ 86 w 1039"/>
                  <a:gd name="T61" fmla="*/ 0 h 606"/>
                  <a:gd name="T62" fmla="*/ 110 w 1039"/>
                  <a:gd name="T63" fmla="*/ 1 h 606"/>
                  <a:gd name="T64" fmla="*/ 136 w 1039"/>
                  <a:gd name="T65" fmla="*/ 6 h 606"/>
                  <a:gd name="T66" fmla="*/ 149 w 1039"/>
                  <a:gd name="T67" fmla="*/ 9 h 606"/>
                  <a:gd name="T68" fmla="*/ 175 w 1039"/>
                  <a:gd name="T69" fmla="*/ 17 h 606"/>
                  <a:gd name="T70" fmla="*/ 198 w 1039"/>
                  <a:gd name="T71" fmla="*/ 27 h 606"/>
                  <a:gd name="T72" fmla="*/ 218 w 1039"/>
                  <a:gd name="T73" fmla="*/ 39 h 606"/>
                  <a:gd name="T74" fmla="*/ 235 w 1039"/>
                  <a:gd name="T75" fmla="*/ 51 h 606"/>
                  <a:gd name="T76" fmla="*/ 247 w 1039"/>
                  <a:gd name="T77" fmla="*/ 65 h 606"/>
                  <a:gd name="T78" fmla="*/ 254 w 1039"/>
                  <a:gd name="T79" fmla="*/ 76 h 606"/>
                  <a:gd name="T80" fmla="*/ 258 w 1039"/>
                  <a:gd name="T81" fmla="*/ 82 h 606"/>
                  <a:gd name="T82" fmla="*/ 259 w 1039"/>
                  <a:gd name="T83" fmla="*/ 89 h 606"/>
                  <a:gd name="T84" fmla="*/ 260 w 1039"/>
                  <a:gd name="T85" fmla="*/ 96 h 606"/>
                  <a:gd name="T86" fmla="*/ 260 w 1039"/>
                  <a:gd name="T87" fmla="*/ 103 h 606"/>
                  <a:gd name="T88" fmla="*/ 259 w 1039"/>
                  <a:gd name="T89" fmla="*/ 106 h 6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9" h="606">
                    <a:moveTo>
                      <a:pt x="1034" y="450"/>
                    </a:moveTo>
                    <a:lnTo>
                      <a:pt x="1034" y="450"/>
                    </a:lnTo>
                    <a:lnTo>
                      <a:pt x="1029" y="464"/>
                    </a:lnTo>
                    <a:lnTo>
                      <a:pt x="1024" y="476"/>
                    </a:lnTo>
                    <a:lnTo>
                      <a:pt x="1016" y="489"/>
                    </a:lnTo>
                    <a:lnTo>
                      <a:pt x="1009" y="501"/>
                    </a:lnTo>
                    <a:lnTo>
                      <a:pt x="999" y="511"/>
                    </a:lnTo>
                    <a:lnTo>
                      <a:pt x="988" y="523"/>
                    </a:lnTo>
                    <a:lnTo>
                      <a:pt x="976" y="532"/>
                    </a:lnTo>
                    <a:lnTo>
                      <a:pt x="965" y="542"/>
                    </a:lnTo>
                    <a:lnTo>
                      <a:pt x="951" y="550"/>
                    </a:lnTo>
                    <a:lnTo>
                      <a:pt x="936" y="559"/>
                    </a:lnTo>
                    <a:lnTo>
                      <a:pt x="903" y="574"/>
                    </a:lnTo>
                    <a:lnTo>
                      <a:pt x="868" y="586"/>
                    </a:lnTo>
                    <a:lnTo>
                      <a:pt x="830" y="594"/>
                    </a:lnTo>
                    <a:lnTo>
                      <a:pt x="788" y="601"/>
                    </a:lnTo>
                    <a:lnTo>
                      <a:pt x="744" y="606"/>
                    </a:lnTo>
                    <a:lnTo>
                      <a:pt x="698" y="606"/>
                    </a:lnTo>
                    <a:lnTo>
                      <a:pt x="650" y="605"/>
                    </a:lnTo>
                    <a:lnTo>
                      <a:pt x="599" y="601"/>
                    </a:lnTo>
                    <a:lnTo>
                      <a:pt x="548" y="593"/>
                    </a:lnTo>
                    <a:lnTo>
                      <a:pt x="497" y="583"/>
                    </a:lnTo>
                    <a:lnTo>
                      <a:pt x="445" y="569"/>
                    </a:lnTo>
                    <a:lnTo>
                      <a:pt x="392" y="552"/>
                    </a:lnTo>
                    <a:lnTo>
                      <a:pt x="341" y="533"/>
                    </a:lnTo>
                    <a:lnTo>
                      <a:pt x="295" y="513"/>
                    </a:lnTo>
                    <a:lnTo>
                      <a:pt x="249" y="491"/>
                    </a:lnTo>
                    <a:lnTo>
                      <a:pt x="209" y="467"/>
                    </a:lnTo>
                    <a:lnTo>
                      <a:pt x="169" y="442"/>
                    </a:lnTo>
                    <a:lnTo>
                      <a:pt x="134" y="414"/>
                    </a:lnTo>
                    <a:lnTo>
                      <a:pt x="103" y="387"/>
                    </a:lnTo>
                    <a:lnTo>
                      <a:pt x="74" y="358"/>
                    </a:lnTo>
                    <a:lnTo>
                      <a:pt x="51" y="329"/>
                    </a:lnTo>
                    <a:lnTo>
                      <a:pt x="32" y="301"/>
                    </a:lnTo>
                    <a:lnTo>
                      <a:pt x="23" y="285"/>
                    </a:lnTo>
                    <a:lnTo>
                      <a:pt x="17" y="272"/>
                    </a:lnTo>
                    <a:lnTo>
                      <a:pt x="11" y="256"/>
                    </a:lnTo>
                    <a:lnTo>
                      <a:pt x="6" y="243"/>
                    </a:lnTo>
                    <a:lnTo>
                      <a:pt x="3" y="228"/>
                    </a:lnTo>
                    <a:lnTo>
                      <a:pt x="1" y="212"/>
                    </a:lnTo>
                    <a:lnTo>
                      <a:pt x="0" y="199"/>
                    </a:lnTo>
                    <a:lnTo>
                      <a:pt x="1" y="185"/>
                    </a:lnTo>
                    <a:lnTo>
                      <a:pt x="3" y="170"/>
                    </a:lnTo>
                    <a:lnTo>
                      <a:pt x="6" y="156"/>
                    </a:lnTo>
                    <a:lnTo>
                      <a:pt x="10" y="143"/>
                    </a:lnTo>
                    <a:lnTo>
                      <a:pt x="17" y="131"/>
                    </a:lnTo>
                    <a:lnTo>
                      <a:pt x="23" y="117"/>
                    </a:lnTo>
                    <a:lnTo>
                      <a:pt x="32" y="105"/>
                    </a:lnTo>
                    <a:lnTo>
                      <a:pt x="40" y="95"/>
                    </a:lnTo>
                    <a:lnTo>
                      <a:pt x="51" y="85"/>
                    </a:lnTo>
                    <a:lnTo>
                      <a:pt x="62" y="75"/>
                    </a:lnTo>
                    <a:lnTo>
                      <a:pt x="76" y="64"/>
                    </a:lnTo>
                    <a:lnTo>
                      <a:pt x="90" y="56"/>
                    </a:lnTo>
                    <a:lnTo>
                      <a:pt x="103" y="47"/>
                    </a:lnTo>
                    <a:lnTo>
                      <a:pt x="136" y="32"/>
                    </a:lnTo>
                    <a:lnTo>
                      <a:pt x="171" y="20"/>
                    </a:lnTo>
                    <a:lnTo>
                      <a:pt x="210" y="12"/>
                    </a:lnTo>
                    <a:lnTo>
                      <a:pt x="251" y="5"/>
                    </a:lnTo>
                    <a:lnTo>
                      <a:pt x="295" y="2"/>
                    </a:lnTo>
                    <a:lnTo>
                      <a:pt x="341" y="0"/>
                    </a:lnTo>
                    <a:lnTo>
                      <a:pt x="390" y="2"/>
                    </a:lnTo>
                    <a:lnTo>
                      <a:pt x="440" y="5"/>
                    </a:lnTo>
                    <a:lnTo>
                      <a:pt x="491" y="13"/>
                    </a:lnTo>
                    <a:lnTo>
                      <a:pt x="543" y="24"/>
                    </a:lnTo>
                    <a:lnTo>
                      <a:pt x="596" y="37"/>
                    </a:lnTo>
                    <a:lnTo>
                      <a:pt x="649" y="54"/>
                    </a:lnTo>
                    <a:lnTo>
                      <a:pt x="698" y="73"/>
                    </a:lnTo>
                    <a:lnTo>
                      <a:pt x="745" y="93"/>
                    </a:lnTo>
                    <a:lnTo>
                      <a:pt x="790" y="115"/>
                    </a:lnTo>
                    <a:lnTo>
                      <a:pt x="832" y="139"/>
                    </a:lnTo>
                    <a:lnTo>
                      <a:pt x="869" y="165"/>
                    </a:lnTo>
                    <a:lnTo>
                      <a:pt x="905" y="192"/>
                    </a:lnTo>
                    <a:lnTo>
                      <a:pt x="937" y="219"/>
                    </a:lnTo>
                    <a:lnTo>
                      <a:pt x="965" y="248"/>
                    </a:lnTo>
                    <a:lnTo>
                      <a:pt x="988" y="277"/>
                    </a:lnTo>
                    <a:lnTo>
                      <a:pt x="1009" y="306"/>
                    </a:lnTo>
                    <a:lnTo>
                      <a:pt x="1016" y="321"/>
                    </a:lnTo>
                    <a:lnTo>
                      <a:pt x="1022" y="335"/>
                    </a:lnTo>
                    <a:lnTo>
                      <a:pt x="1029" y="350"/>
                    </a:lnTo>
                    <a:lnTo>
                      <a:pt x="1033" y="365"/>
                    </a:lnTo>
                    <a:lnTo>
                      <a:pt x="1036" y="379"/>
                    </a:lnTo>
                    <a:lnTo>
                      <a:pt x="1039" y="394"/>
                    </a:lnTo>
                    <a:lnTo>
                      <a:pt x="1039" y="408"/>
                    </a:lnTo>
                    <a:lnTo>
                      <a:pt x="1039" y="423"/>
                    </a:lnTo>
                    <a:lnTo>
                      <a:pt x="1038" y="436"/>
                    </a:lnTo>
                    <a:lnTo>
                      <a:pt x="1034" y="45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7" name="Freeform 9813"/>
              <p:cNvSpPr>
                <a:spLocks/>
              </p:cNvSpPr>
              <p:nvPr userDrawn="1"/>
            </p:nvSpPr>
            <p:spPr bwMode="auto">
              <a:xfrm>
                <a:off x="619" y="543"/>
                <a:ext cx="375" cy="362"/>
              </a:xfrm>
              <a:custGeom>
                <a:avLst/>
                <a:gdLst>
                  <a:gd name="T0" fmla="*/ 3 w 749"/>
                  <a:gd name="T1" fmla="*/ 0 h 747"/>
                  <a:gd name="T2" fmla="*/ 3 w 749"/>
                  <a:gd name="T3" fmla="*/ 0 h 747"/>
                  <a:gd name="T4" fmla="*/ 2 w 749"/>
                  <a:gd name="T5" fmla="*/ 6 h 747"/>
                  <a:gd name="T6" fmla="*/ 1 w 749"/>
                  <a:gd name="T7" fmla="*/ 12 h 747"/>
                  <a:gd name="T8" fmla="*/ 0 w 749"/>
                  <a:gd name="T9" fmla="*/ 18 h 747"/>
                  <a:gd name="T10" fmla="*/ 0 w 749"/>
                  <a:gd name="T11" fmla="*/ 25 h 747"/>
                  <a:gd name="T12" fmla="*/ 1 w 749"/>
                  <a:gd name="T13" fmla="*/ 31 h 747"/>
                  <a:gd name="T14" fmla="*/ 3 w 749"/>
                  <a:gd name="T15" fmla="*/ 37 h 747"/>
                  <a:gd name="T16" fmla="*/ 4 w 749"/>
                  <a:gd name="T17" fmla="*/ 44 h 747"/>
                  <a:gd name="T18" fmla="*/ 7 w 749"/>
                  <a:gd name="T19" fmla="*/ 50 h 747"/>
                  <a:gd name="T20" fmla="*/ 9 w 749"/>
                  <a:gd name="T21" fmla="*/ 56 h 747"/>
                  <a:gd name="T22" fmla="*/ 13 w 749"/>
                  <a:gd name="T23" fmla="*/ 63 h 747"/>
                  <a:gd name="T24" fmla="*/ 17 w 749"/>
                  <a:gd name="T25" fmla="*/ 69 h 747"/>
                  <a:gd name="T26" fmla="*/ 21 w 749"/>
                  <a:gd name="T27" fmla="*/ 75 h 747"/>
                  <a:gd name="T28" fmla="*/ 25 w 749"/>
                  <a:gd name="T29" fmla="*/ 81 h 747"/>
                  <a:gd name="T30" fmla="*/ 31 w 749"/>
                  <a:gd name="T31" fmla="*/ 87 h 747"/>
                  <a:gd name="T32" fmla="*/ 37 w 749"/>
                  <a:gd name="T33" fmla="*/ 94 h 747"/>
                  <a:gd name="T34" fmla="*/ 42 w 749"/>
                  <a:gd name="T35" fmla="*/ 99 h 747"/>
                  <a:gd name="T36" fmla="*/ 49 w 749"/>
                  <a:gd name="T37" fmla="*/ 106 h 747"/>
                  <a:gd name="T38" fmla="*/ 56 w 749"/>
                  <a:gd name="T39" fmla="*/ 111 h 747"/>
                  <a:gd name="T40" fmla="*/ 63 w 749"/>
                  <a:gd name="T41" fmla="*/ 117 h 747"/>
                  <a:gd name="T42" fmla="*/ 71 w 749"/>
                  <a:gd name="T43" fmla="*/ 122 h 747"/>
                  <a:gd name="T44" fmla="*/ 79 w 749"/>
                  <a:gd name="T45" fmla="*/ 128 h 747"/>
                  <a:gd name="T46" fmla="*/ 87 w 749"/>
                  <a:gd name="T47" fmla="*/ 133 h 747"/>
                  <a:gd name="T48" fmla="*/ 96 w 749"/>
                  <a:gd name="T49" fmla="*/ 138 h 747"/>
                  <a:gd name="T50" fmla="*/ 105 w 749"/>
                  <a:gd name="T51" fmla="*/ 143 h 747"/>
                  <a:gd name="T52" fmla="*/ 114 w 749"/>
                  <a:gd name="T53" fmla="*/ 148 h 747"/>
                  <a:gd name="T54" fmla="*/ 124 w 749"/>
                  <a:gd name="T55" fmla="*/ 153 h 747"/>
                  <a:gd name="T56" fmla="*/ 134 w 749"/>
                  <a:gd name="T57" fmla="*/ 157 h 747"/>
                  <a:gd name="T58" fmla="*/ 144 w 749"/>
                  <a:gd name="T59" fmla="*/ 161 h 747"/>
                  <a:gd name="T60" fmla="*/ 155 w 749"/>
                  <a:gd name="T61" fmla="*/ 165 h 747"/>
                  <a:gd name="T62" fmla="*/ 165 w 749"/>
                  <a:gd name="T63" fmla="*/ 169 h 747"/>
                  <a:gd name="T64" fmla="*/ 176 w 749"/>
                  <a:gd name="T65" fmla="*/ 172 h 747"/>
                  <a:gd name="T66" fmla="*/ 188 w 749"/>
                  <a:gd name="T67" fmla="*/ 175 h 7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9" h="747">
                    <a:moveTo>
                      <a:pt x="12" y="0"/>
                    </a:moveTo>
                    <a:lnTo>
                      <a:pt x="12" y="0"/>
                    </a:lnTo>
                    <a:lnTo>
                      <a:pt x="5" y="25"/>
                    </a:lnTo>
                    <a:lnTo>
                      <a:pt x="2" y="51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3" y="130"/>
                    </a:lnTo>
                    <a:lnTo>
                      <a:pt x="9" y="158"/>
                    </a:lnTo>
                    <a:lnTo>
                      <a:pt x="15" y="185"/>
                    </a:lnTo>
                    <a:lnTo>
                      <a:pt x="26" y="212"/>
                    </a:lnTo>
                    <a:lnTo>
                      <a:pt x="36" y="239"/>
                    </a:lnTo>
                    <a:lnTo>
                      <a:pt x="49" y="266"/>
                    </a:lnTo>
                    <a:lnTo>
                      <a:pt x="65" y="293"/>
                    </a:lnTo>
                    <a:lnTo>
                      <a:pt x="82" y="319"/>
                    </a:lnTo>
                    <a:lnTo>
                      <a:pt x="100" y="346"/>
                    </a:lnTo>
                    <a:lnTo>
                      <a:pt x="122" y="372"/>
                    </a:lnTo>
                    <a:lnTo>
                      <a:pt x="145" y="399"/>
                    </a:lnTo>
                    <a:lnTo>
                      <a:pt x="168" y="424"/>
                    </a:lnTo>
                    <a:lnTo>
                      <a:pt x="194" y="450"/>
                    </a:lnTo>
                    <a:lnTo>
                      <a:pt x="223" y="474"/>
                    </a:lnTo>
                    <a:lnTo>
                      <a:pt x="252" y="497"/>
                    </a:lnTo>
                    <a:lnTo>
                      <a:pt x="282" y="521"/>
                    </a:lnTo>
                    <a:lnTo>
                      <a:pt x="313" y="545"/>
                    </a:lnTo>
                    <a:lnTo>
                      <a:pt x="347" y="567"/>
                    </a:lnTo>
                    <a:lnTo>
                      <a:pt x="382" y="589"/>
                    </a:lnTo>
                    <a:lnTo>
                      <a:pt x="418" y="609"/>
                    </a:lnTo>
                    <a:lnTo>
                      <a:pt x="455" y="630"/>
                    </a:lnTo>
                    <a:lnTo>
                      <a:pt x="494" y="650"/>
                    </a:lnTo>
                    <a:lnTo>
                      <a:pt x="534" y="669"/>
                    </a:lnTo>
                    <a:lnTo>
                      <a:pt x="574" y="686"/>
                    </a:lnTo>
                    <a:lnTo>
                      <a:pt x="617" y="703"/>
                    </a:lnTo>
                    <a:lnTo>
                      <a:pt x="659" y="718"/>
                    </a:lnTo>
                    <a:lnTo>
                      <a:pt x="703" y="733"/>
                    </a:lnTo>
                    <a:lnTo>
                      <a:pt x="749" y="747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8" name="Freeform 9814"/>
              <p:cNvSpPr>
                <a:spLocks/>
              </p:cNvSpPr>
              <p:nvPr userDrawn="1"/>
            </p:nvSpPr>
            <p:spPr bwMode="auto">
              <a:xfrm>
                <a:off x="994" y="769"/>
                <a:ext cx="518" cy="163"/>
              </a:xfrm>
              <a:custGeom>
                <a:avLst/>
                <a:gdLst>
                  <a:gd name="T0" fmla="*/ 259 w 1037"/>
                  <a:gd name="T1" fmla="*/ 0 h 337"/>
                  <a:gd name="T2" fmla="*/ 259 w 1037"/>
                  <a:gd name="T3" fmla="*/ 0 h 337"/>
                  <a:gd name="T4" fmla="*/ 257 w 1037"/>
                  <a:gd name="T5" fmla="*/ 7 h 337"/>
                  <a:gd name="T6" fmla="*/ 254 w 1037"/>
                  <a:gd name="T7" fmla="*/ 13 h 337"/>
                  <a:gd name="T8" fmla="*/ 250 w 1037"/>
                  <a:gd name="T9" fmla="*/ 18 h 337"/>
                  <a:gd name="T10" fmla="*/ 246 w 1037"/>
                  <a:gd name="T11" fmla="*/ 24 h 337"/>
                  <a:gd name="T12" fmla="*/ 242 w 1037"/>
                  <a:gd name="T13" fmla="*/ 29 h 337"/>
                  <a:gd name="T14" fmla="*/ 238 w 1037"/>
                  <a:gd name="T15" fmla="*/ 34 h 337"/>
                  <a:gd name="T16" fmla="*/ 232 w 1037"/>
                  <a:gd name="T17" fmla="*/ 39 h 337"/>
                  <a:gd name="T18" fmla="*/ 227 w 1037"/>
                  <a:gd name="T19" fmla="*/ 44 h 337"/>
                  <a:gd name="T20" fmla="*/ 221 w 1037"/>
                  <a:gd name="T21" fmla="*/ 48 h 337"/>
                  <a:gd name="T22" fmla="*/ 214 w 1037"/>
                  <a:gd name="T23" fmla="*/ 52 h 337"/>
                  <a:gd name="T24" fmla="*/ 207 w 1037"/>
                  <a:gd name="T25" fmla="*/ 56 h 337"/>
                  <a:gd name="T26" fmla="*/ 200 w 1037"/>
                  <a:gd name="T27" fmla="*/ 59 h 337"/>
                  <a:gd name="T28" fmla="*/ 192 w 1037"/>
                  <a:gd name="T29" fmla="*/ 62 h 337"/>
                  <a:gd name="T30" fmla="*/ 184 w 1037"/>
                  <a:gd name="T31" fmla="*/ 66 h 337"/>
                  <a:gd name="T32" fmla="*/ 176 w 1037"/>
                  <a:gd name="T33" fmla="*/ 69 h 337"/>
                  <a:gd name="T34" fmla="*/ 167 w 1037"/>
                  <a:gd name="T35" fmla="*/ 71 h 337"/>
                  <a:gd name="T36" fmla="*/ 158 w 1037"/>
                  <a:gd name="T37" fmla="*/ 73 h 337"/>
                  <a:gd name="T38" fmla="*/ 149 w 1037"/>
                  <a:gd name="T39" fmla="*/ 74 h 337"/>
                  <a:gd name="T40" fmla="*/ 139 w 1037"/>
                  <a:gd name="T41" fmla="*/ 76 h 337"/>
                  <a:gd name="T42" fmla="*/ 130 w 1037"/>
                  <a:gd name="T43" fmla="*/ 77 h 337"/>
                  <a:gd name="T44" fmla="*/ 120 w 1037"/>
                  <a:gd name="T45" fmla="*/ 78 h 337"/>
                  <a:gd name="T46" fmla="*/ 110 w 1037"/>
                  <a:gd name="T47" fmla="*/ 78 h 337"/>
                  <a:gd name="T48" fmla="*/ 100 w 1037"/>
                  <a:gd name="T49" fmla="*/ 79 h 337"/>
                  <a:gd name="T50" fmla="*/ 89 w 1037"/>
                  <a:gd name="T51" fmla="*/ 78 h 337"/>
                  <a:gd name="T52" fmla="*/ 78 w 1037"/>
                  <a:gd name="T53" fmla="*/ 78 h 337"/>
                  <a:gd name="T54" fmla="*/ 67 w 1037"/>
                  <a:gd name="T55" fmla="*/ 77 h 337"/>
                  <a:gd name="T56" fmla="*/ 56 w 1037"/>
                  <a:gd name="T57" fmla="*/ 76 h 337"/>
                  <a:gd name="T58" fmla="*/ 45 w 1037"/>
                  <a:gd name="T59" fmla="*/ 75 h 337"/>
                  <a:gd name="T60" fmla="*/ 34 w 1037"/>
                  <a:gd name="T61" fmla="*/ 73 h 337"/>
                  <a:gd name="T62" fmla="*/ 23 w 1037"/>
                  <a:gd name="T63" fmla="*/ 71 h 337"/>
                  <a:gd name="T64" fmla="*/ 11 w 1037"/>
                  <a:gd name="T65" fmla="*/ 68 h 337"/>
                  <a:gd name="T66" fmla="*/ 0 w 1037"/>
                  <a:gd name="T67" fmla="*/ 65 h 3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37" h="337">
                    <a:moveTo>
                      <a:pt x="1037" y="0"/>
                    </a:moveTo>
                    <a:lnTo>
                      <a:pt x="1037" y="0"/>
                    </a:lnTo>
                    <a:lnTo>
                      <a:pt x="1028" y="28"/>
                    </a:lnTo>
                    <a:lnTo>
                      <a:pt x="1016" y="53"/>
                    </a:lnTo>
                    <a:lnTo>
                      <a:pt x="1003" y="79"/>
                    </a:lnTo>
                    <a:lnTo>
                      <a:pt x="987" y="102"/>
                    </a:lnTo>
                    <a:lnTo>
                      <a:pt x="970" y="124"/>
                    </a:lnTo>
                    <a:lnTo>
                      <a:pt x="952" y="146"/>
                    </a:lnTo>
                    <a:lnTo>
                      <a:pt x="931" y="167"/>
                    </a:lnTo>
                    <a:lnTo>
                      <a:pt x="908" y="187"/>
                    </a:lnTo>
                    <a:lnTo>
                      <a:pt x="884" y="206"/>
                    </a:lnTo>
                    <a:lnTo>
                      <a:pt x="858" y="223"/>
                    </a:lnTo>
                    <a:lnTo>
                      <a:pt x="829" y="238"/>
                    </a:lnTo>
                    <a:lnTo>
                      <a:pt x="800" y="254"/>
                    </a:lnTo>
                    <a:lnTo>
                      <a:pt x="770" y="267"/>
                    </a:lnTo>
                    <a:lnTo>
                      <a:pt x="738" y="281"/>
                    </a:lnTo>
                    <a:lnTo>
                      <a:pt x="705" y="293"/>
                    </a:lnTo>
                    <a:lnTo>
                      <a:pt x="670" y="301"/>
                    </a:lnTo>
                    <a:lnTo>
                      <a:pt x="634" y="311"/>
                    </a:lnTo>
                    <a:lnTo>
                      <a:pt x="598" y="318"/>
                    </a:lnTo>
                    <a:lnTo>
                      <a:pt x="559" y="325"/>
                    </a:lnTo>
                    <a:lnTo>
                      <a:pt x="520" y="330"/>
                    </a:lnTo>
                    <a:lnTo>
                      <a:pt x="481" y="333"/>
                    </a:lnTo>
                    <a:lnTo>
                      <a:pt x="440" y="335"/>
                    </a:lnTo>
                    <a:lnTo>
                      <a:pt x="400" y="337"/>
                    </a:lnTo>
                    <a:lnTo>
                      <a:pt x="357" y="335"/>
                    </a:lnTo>
                    <a:lnTo>
                      <a:pt x="315" y="333"/>
                    </a:lnTo>
                    <a:lnTo>
                      <a:pt x="270" y="330"/>
                    </a:lnTo>
                    <a:lnTo>
                      <a:pt x="226" y="325"/>
                    </a:lnTo>
                    <a:lnTo>
                      <a:pt x="182" y="320"/>
                    </a:lnTo>
                    <a:lnTo>
                      <a:pt x="136" y="311"/>
                    </a:lnTo>
                    <a:lnTo>
                      <a:pt x="92" y="303"/>
                    </a:lnTo>
                    <a:lnTo>
                      <a:pt x="46" y="291"/>
                    </a:lnTo>
                    <a:lnTo>
                      <a:pt x="0" y="279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9" name="Freeform 9815"/>
              <p:cNvSpPr>
                <a:spLocks/>
              </p:cNvSpPr>
              <p:nvPr userDrawn="1"/>
            </p:nvSpPr>
            <p:spPr bwMode="auto">
              <a:xfrm>
                <a:off x="477" y="810"/>
                <a:ext cx="449" cy="343"/>
              </a:xfrm>
              <a:custGeom>
                <a:avLst/>
                <a:gdLst>
                  <a:gd name="T0" fmla="*/ 2 w 897"/>
                  <a:gd name="T1" fmla="*/ 0 h 710"/>
                  <a:gd name="T2" fmla="*/ 2 w 897"/>
                  <a:gd name="T3" fmla="*/ 0 h 710"/>
                  <a:gd name="T4" fmla="*/ 1 w 897"/>
                  <a:gd name="T5" fmla="*/ 5 h 710"/>
                  <a:gd name="T6" fmla="*/ 0 w 897"/>
                  <a:gd name="T7" fmla="*/ 10 h 710"/>
                  <a:gd name="T8" fmla="*/ 0 w 897"/>
                  <a:gd name="T9" fmla="*/ 16 h 710"/>
                  <a:gd name="T10" fmla="*/ 1 w 897"/>
                  <a:gd name="T11" fmla="*/ 21 h 710"/>
                  <a:gd name="T12" fmla="*/ 2 w 897"/>
                  <a:gd name="T13" fmla="*/ 27 h 710"/>
                  <a:gd name="T14" fmla="*/ 4 w 897"/>
                  <a:gd name="T15" fmla="*/ 32 h 710"/>
                  <a:gd name="T16" fmla="*/ 7 w 897"/>
                  <a:gd name="T17" fmla="*/ 38 h 710"/>
                  <a:gd name="T18" fmla="*/ 10 w 897"/>
                  <a:gd name="T19" fmla="*/ 43 h 710"/>
                  <a:gd name="T20" fmla="*/ 14 w 897"/>
                  <a:gd name="T21" fmla="*/ 49 h 710"/>
                  <a:gd name="T22" fmla="*/ 18 w 897"/>
                  <a:gd name="T23" fmla="*/ 55 h 710"/>
                  <a:gd name="T24" fmla="*/ 23 w 897"/>
                  <a:gd name="T25" fmla="*/ 61 h 710"/>
                  <a:gd name="T26" fmla="*/ 28 w 897"/>
                  <a:gd name="T27" fmla="*/ 67 h 710"/>
                  <a:gd name="T28" fmla="*/ 34 w 897"/>
                  <a:gd name="T29" fmla="*/ 72 h 710"/>
                  <a:gd name="T30" fmla="*/ 40 w 897"/>
                  <a:gd name="T31" fmla="*/ 78 h 710"/>
                  <a:gd name="T32" fmla="*/ 47 w 897"/>
                  <a:gd name="T33" fmla="*/ 84 h 710"/>
                  <a:gd name="T34" fmla="*/ 55 w 897"/>
                  <a:gd name="T35" fmla="*/ 89 h 710"/>
                  <a:gd name="T36" fmla="*/ 62 w 897"/>
                  <a:gd name="T37" fmla="*/ 95 h 710"/>
                  <a:gd name="T38" fmla="*/ 70 w 897"/>
                  <a:gd name="T39" fmla="*/ 100 h 710"/>
                  <a:gd name="T40" fmla="*/ 79 w 897"/>
                  <a:gd name="T41" fmla="*/ 106 h 710"/>
                  <a:gd name="T42" fmla="*/ 88 w 897"/>
                  <a:gd name="T43" fmla="*/ 111 h 710"/>
                  <a:gd name="T44" fmla="*/ 98 w 897"/>
                  <a:gd name="T45" fmla="*/ 116 h 710"/>
                  <a:gd name="T46" fmla="*/ 108 w 897"/>
                  <a:gd name="T47" fmla="*/ 122 h 710"/>
                  <a:gd name="T48" fmla="*/ 118 w 897"/>
                  <a:gd name="T49" fmla="*/ 127 h 710"/>
                  <a:gd name="T50" fmla="*/ 129 w 897"/>
                  <a:gd name="T51" fmla="*/ 132 h 710"/>
                  <a:gd name="T52" fmla="*/ 139 w 897"/>
                  <a:gd name="T53" fmla="*/ 137 h 710"/>
                  <a:gd name="T54" fmla="*/ 151 w 897"/>
                  <a:gd name="T55" fmla="*/ 142 h 710"/>
                  <a:gd name="T56" fmla="*/ 162 w 897"/>
                  <a:gd name="T57" fmla="*/ 146 h 710"/>
                  <a:gd name="T58" fmla="*/ 174 w 897"/>
                  <a:gd name="T59" fmla="*/ 150 h 710"/>
                  <a:gd name="T60" fmla="*/ 186 w 897"/>
                  <a:gd name="T61" fmla="*/ 155 h 710"/>
                  <a:gd name="T62" fmla="*/ 199 w 897"/>
                  <a:gd name="T63" fmla="*/ 158 h 710"/>
                  <a:gd name="T64" fmla="*/ 211 w 897"/>
                  <a:gd name="T65" fmla="*/ 162 h 710"/>
                  <a:gd name="T66" fmla="*/ 225 w 897"/>
                  <a:gd name="T67" fmla="*/ 166 h 7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97" h="710">
                    <a:moveTo>
                      <a:pt x="7" y="0"/>
                    </a:moveTo>
                    <a:lnTo>
                      <a:pt x="7" y="0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68"/>
                    </a:lnTo>
                    <a:lnTo>
                      <a:pt x="3" y="90"/>
                    </a:lnTo>
                    <a:lnTo>
                      <a:pt x="8" y="113"/>
                    </a:lnTo>
                    <a:lnTo>
                      <a:pt x="15" y="137"/>
                    </a:lnTo>
                    <a:lnTo>
                      <a:pt x="25" y="163"/>
                    </a:lnTo>
                    <a:lnTo>
                      <a:pt x="39" y="187"/>
                    </a:lnTo>
                    <a:lnTo>
                      <a:pt x="54" y="210"/>
                    </a:lnTo>
                    <a:lnTo>
                      <a:pt x="71" y="236"/>
                    </a:lnTo>
                    <a:lnTo>
                      <a:pt x="90" y="260"/>
                    </a:lnTo>
                    <a:lnTo>
                      <a:pt x="112" y="285"/>
                    </a:lnTo>
                    <a:lnTo>
                      <a:pt x="134" y="309"/>
                    </a:lnTo>
                    <a:lnTo>
                      <a:pt x="159" y="334"/>
                    </a:lnTo>
                    <a:lnTo>
                      <a:pt x="188" y="358"/>
                    </a:lnTo>
                    <a:lnTo>
                      <a:pt x="217" y="382"/>
                    </a:lnTo>
                    <a:lnTo>
                      <a:pt x="248" y="407"/>
                    </a:lnTo>
                    <a:lnTo>
                      <a:pt x="280" y="431"/>
                    </a:lnTo>
                    <a:lnTo>
                      <a:pt x="316" y="453"/>
                    </a:lnTo>
                    <a:lnTo>
                      <a:pt x="351" y="477"/>
                    </a:lnTo>
                    <a:lnTo>
                      <a:pt x="389" y="499"/>
                    </a:lnTo>
                    <a:lnTo>
                      <a:pt x="430" y="521"/>
                    </a:lnTo>
                    <a:lnTo>
                      <a:pt x="470" y="543"/>
                    </a:lnTo>
                    <a:lnTo>
                      <a:pt x="513" y="565"/>
                    </a:lnTo>
                    <a:lnTo>
                      <a:pt x="555" y="586"/>
                    </a:lnTo>
                    <a:lnTo>
                      <a:pt x="601" y="606"/>
                    </a:lnTo>
                    <a:lnTo>
                      <a:pt x="647" y="625"/>
                    </a:lnTo>
                    <a:lnTo>
                      <a:pt x="695" y="643"/>
                    </a:lnTo>
                    <a:lnTo>
                      <a:pt x="744" y="662"/>
                    </a:lnTo>
                    <a:lnTo>
                      <a:pt x="793" y="679"/>
                    </a:lnTo>
                    <a:lnTo>
                      <a:pt x="844" y="694"/>
                    </a:lnTo>
                    <a:lnTo>
                      <a:pt x="897" y="71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0" name="Freeform 9816"/>
              <p:cNvSpPr>
                <a:spLocks/>
              </p:cNvSpPr>
              <p:nvPr userDrawn="1"/>
            </p:nvSpPr>
            <p:spPr bwMode="auto">
              <a:xfrm>
                <a:off x="928" y="1089"/>
                <a:ext cx="565" cy="110"/>
              </a:xfrm>
              <a:custGeom>
                <a:avLst/>
                <a:gdLst>
                  <a:gd name="T0" fmla="*/ 282 w 1132"/>
                  <a:gd name="T1" fmla="*/ 0 h 224"/>
                  <a:gd name="T2" fmla="*/ 282 w 1132"/>
                  <a:gd name="T3" fmla="*/ 0 h 224"/>
                  <a:gd name="T4" fmla="*/ 281 w 1132"/>
                  <a:gd name="T5" fmla="*/ 5 h 224"/>
                  <a:gd name="T6" fmla="*/ 278 w 1132"/>
                  <a:gd name="T7" fmla="*/ 10 h 224"/>
                  <a:gd name="T8" fmla="*/ 275 w 1132"/>
                  <a:gd name="T9" fmla="*/ 15 h 224"/>
                  <a:gd name="T10" fmla="*/ 271 w 1132"/>
                  <a:gd name="T11" fmla="*/ 19 h 224"/>
                  <a:gd name="T12" fmla="*/ 267 w 1132"/>
                  <a:gd name="T13" fmla="*/ 24 h 224"/>
                  <a:gd name="T14" fmla="*/ 262 w 1132"/>
                  <a:gd name="T15" fmla="*/ 28 h 224"/>
                  <a:gd name="T16" fmla="*/ 257 w 1132"/>
                  <a:gd name="T17" fmla="*/ 31 h 224"/>
                  <a:gd name="T18" fmla="*/ 251 w 1132"/>
                  <a:gd name="T19" fmla="*/ 34 h 224"/>
                  <a:gd name="T20" fmla="*/ 244 w 1132"/>
                  <a:gd name="T21" fmla="*/ 37 h 224"/>
                  <a:gd name="T22" fmla="*/ 238 w 1132"/>
                  <a:gd name="T23" fmla="*/ 40 h 224"/>
                  <a:gd name="T24" fmla="*/ 230 w 1132"/>
                  <a:gd name="T25" fmla="*/ 43 h 224"/>
                  <a:gd name="T26" fmla="*/ 222 w 1132"/>
                  <a:gd name="T27" fmla="*/ 45 h 224"/>
                  <a:gd name="T28" fmla="*/ 214 w 1132"/>
                  <a:gd name="T29" fmla="*/ 47 h 224"/>
                  <a:gd name="T30" fmla="*/ 205 w 1132"/>
                  <a:gd name="T31" fmla="*/ 49 h 224"/>
                  <a:gd name="T32" fmla="*/ 196 w 1132"/>
                  <a:gd name="T33" fmla="*/ 51 h 224"/>
                  <a:gd name="T34" fmla="*/ 187 w 1132"/>
                  <a:gd name="T35" fmla="*/ 52 h 224"/>
                  <a:gd name="T36" fmla="*/ 177 w 1132"/>
                  <a:gd name="T37" fmla="*/ 53 h 224"/>
                  <a:gd name="T38" fmla="*/ 167 w 1132"/>
                  <a:gd name="T39" fmla="*/ 54 h 224"/>
                  <a:gd name="T40" fmla="*/ 157 w 1132"/>
                  <a:gd name="T41" fmla="*/ 54 h 224"/>
                  <a:gd name="T42" fmla="*/ 146 w 1132"/>
                  <a:gd name="T43" fmla="*/ 54 h 224"/>
                  <a:gd name="T44" fmla="*/ 135 w 1132"/>
                  <a:gd name="T45" fmla="*/ 54 h 224"/>
                  <a:gd name="T46" fmla="*/ 124 w 1132"/>
                  <a:gd name="T47" fmla="*/ 54 h 224"/>
                  <a:gd name="T48" fmla="*/ 112 w 1132"/>
                  <a:gd name="T49" fmla="*/ 53 h 224"/>
                  <a:gd name="T50" fmla="*/ 101 w 1132"/>
                  <a:gd name="T51" fmla="*/ 52 h 224"/>
                  <a:gd name="T52" fmla="*/ 88 w 1132"/>
                  <a:gd name="T53" fmla="*/ 50 h 224"/>
                  <a:gd name="T54" fmla="*/ 76 w 1132"/>
                  <a:gd name="T55" fmla="*/ 49 h 224"/>
                  <a:gd name="T56" fmla="*/ 64 w 1132"/>
                  <a:gd name="T57" fmla="*/ 47 h 224"/>
                  <a:gd name="T58" fmla="*/ 51 w 1132"/>
                  <a:gd name="T59" fmla="*/ 44 h 224"/>
                  <a:gd name="T60" fmla="*/ 39 w 1132"/>
                  <a:gd name="T61" fmla="*/ 42 h 224"/>
                  <a:gd name="T62" fmla="*/ 26 w 1132"/>
                  <a:gd name="T63" fmla="*/ 39 h 224"/>
                  <a:gd name="T64" fmla="*/ 13 w 1132"/>
                  <a:gd name="T65" fmla="*/ 36 h 224"/>
                  <a:gd name="T66" fmla="*/ 0 w 1132"/>
                  <a:gd name="T67" fmla="*/ 32 h 2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32" h="224">
                    <a:moveTo>
                      <a:pt x="1132" y="0"/>
                    </a:moveTo>
                    <a:lnTo>
                      <a:pt x="1132" y="0"/>
                    </a:lnTo>
                    <a:lnTo>
                      <a:pt x="1125" y="22"/>
                    </a:lnTo>
                    <a:lnTo>
                      <a:pt x="1115" y="43"/>
                    </a:lnTo>
                    <a:lnTo>
                      <a:pt x="1103" y="61"/>
                    </a:lnTo>
                    <a:lnTo>
                      <a:pt x="1087" y="80"/>
                    </a:lnTo>
                    <a:lnTo>
                      <a:pt x="1070" y="97"/>
                    </a:lnTo>
                    <a:lnTo>
                      <a:pt x="1050" y="114"/>
                    </a:lnTo>
                    <a:lnTo>
                      <a:pt x="1030" y="129"/>
                    </a:lnTo>
                    <a:lnTo>
                      <a:pt x="1006" y="143"/>
                    </a:lnTo>
                    <a:lnTo>
                      <a:pt x="980" y="155"/>
                    </a:lnTo>
                    <a:lnTo>
                      <a:pt x="953" y="167"/>
                    </a:lnTo>
                    <a:lnTo>
                      <a:pt x="923" y="179"/>
                    </a:lnTo>
                    <a:lnTo>
                      <a:pt x="892" y="187"/>
                    </a:lnTo>
                    <a:lnTo>
                      <a:pt x="860" y="196"/>
                    </a:lnTo>
                    <a:lnTo>
                      <a:pt x="824" y="204"/>
                    </a:lnTo>
                    <a:lnTo>
                      <a:pt x="788" y="209"/>
                    </a:lnTo>
                    <a:lnTo>
                      <a:pt x="751" y="214"/>
                    </a:lnTo>
                    <a:lnTo>
                      <a:pt x="712" y="219"/>
                    </a:lnTo>
                    <a:lnTo>
                      <a:pt x="671" y="221"/>
                    </a:lnTo>
                    <a:lnTo>
                      <a:pt x="629" y="223"/>
                    </a:lnTo>
                    <a:lnTo>
                      <a:pt x="586" y="224"/>
                    </a:lnTo>
                    <a:lnTo>
                      <a:pt x="542" y="223"/>
                    </a:lnTo>
                    <a:lnTo>
                      <a:pt x="498" y="221"/>
                    </a:lnTo>
                    <a:lnTo>
                      <a:pt x="450" y="218"/>
                    </a:lnTo>
                    <a:lnTo>
                      <a:pt x="405" y="214"/>
                    </a:lnTo>
                    <a:lnTo>
                      <a:pt x="355" y="207"/>
                    </a:lnTo>
                    <a:lnTo>
                      <a:pt x="306" y="202"/>
                    </a:lnTo>
                    <a:lnTo>
                      <a:pt x="257" y="194"/>
                    </a:lnTo>
                    <a:lnTo>
                      <a:pt x="207" y="184"/>
                    </a:lnTo>
                    <a:lnTo>
                      <a:pt x="156" y="173"/>
                    </a:lnTo>
                    <a:lnTo>
                      <a:pt x="106" y="162"/>
                    </a:lnTo>
                    <a:lnTo>
                      <a:pt x="53" y="150"/>
                    </a:lnTo>
                    <a:lnTo>
                      <a:pt x="0" y="1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1" name="Freeform 9817"/>
              <p:cNvSpPr>
                <a:spLocks/>
              </p:cNvSpPr>
              <p:nvPr userDrawn="1"/>
            </p:nvSpPr>
            <p:spPr bwMode="auto">
              <a:xfrm>
                <a:off x="530" y="1116"/>
                <a:ext cx="346" cy="217"/>
              </a:xfrm>
              <a:custGeom>
                <a:avLst/>
                <a:gdLst>
                  <a:gd name="T0" fmla="*/ 1 w 688"/>
                  <a:gd name="T1" fmla="*/ 0 h 450"/>
                  <a:gd name="T2" fmla="*/ 1 w 688"/>
                  <a:gd name="T3" fmla="*/ 0 h 450"/>
                  <a:gd name="T4" fmla="*/ 1 w 688"/>
                  <a:gd name="T5" fmla="*/ 2 h 450"/>
                  <a:gd name="T6" fmla="*/ 0 w 688"/>
                  <a:gd name="T7" fmla="*/ 6 h 450"/>
                  <a:gd name="T8" fmla="*/ 1 w 688"/>
                  <a:gd name="T9" fmla="*/ 9 h 450"/>
                  <a:gd name="T10" fmla="*/ 2 w 688"/>
                  <a:gd name="T11" fmla="*/ 12 h 450"/>
                  <a:gd name="T12" fmla="*/ 3 w 688"/>
                  <a:gd name="T13" fmla="*/ 15 h 450"/>
                  <a:gd name="T14" fmla="*/ 5 w 688"/>
                  <a:gd name="T15" fmla="*/ 18 h 450"/>
                  <a:gd name="T16" fmla="*/ 7 w 688"/>
                  <a:gd name="T17" fmla="*/ 22 h 450"/>
                  <a:gd name="T18" fmla="*/ 9 w 688"/>
                  <a:gd name="T19" fmla="*/ 25 h 450"/>
                  <a:gd name="T20" fmla="*/ 12 w 688"/>
                  <a:gd name="T21" fmla="*/ 28 h 450"/>
                  <a:gd name="T22" fmla="*/ 16 w 688"/>
                  <a:gd name="T23" fmla="*/ 32 h 450"/>
                  <a:gd name="T24" fmla="*/ 24 w 688"/>
                  <a:gd name="T25" fmla="*/ 39 h 450"/>
                  <a:gd name="T26" fmla="*/ 34 w 688"/>
                  <a:gd name="T27" fmla="*/ 46 h 450"/>
                  <a:gd name="T28" fmla="*/ 44 w 688"/>
                  <a:gd name="T29" fmla="*/ 53 h 450"/>
                  <a:gd name="T30" fmla="*/ 57 w 688"/>
                  <a:gd name="T31" fmla="*/ 60 h 450"/>
                  <a:gd name="T32" fmla="*/ 70 w 688"/>
                  <a:gd name="T33" fmla="*/ 67 h 450"/>
                  <a:gd name="T34" fmla="*/ 85 w 688"/>
                  <a:gd name="T35" fmla="*/ 74 h 450"/>
                  <a:gd name="T36" fmla="*/ 102 w 688"/>
                  <a:gd name="T37" fmla="*/ 81 h 450"/>
                  <a:gd name="T38" fmla="*/ 118 w 688"/>
                  <a:gd name="T39" fmla="*/ 87 h 450"/>
                  <a:gd name="T40" fmla="*/ 136 w 688"/>
                  <a:gd name="T41" fmla="*/ 93 h 450"/>
                  <a:gd name="T42" fmla="*/ 155 w 688"/>
                  <a:gd name="T43" fmla="*/ 99 h 450"/>
                  <a:gd name="T44" fmla="*/ 174 w 688"/>
                  <a:gd name="T45" fmla="*/ 105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8" h="450">
                    <a:moveTo>
                      <a:pt x="4" y="0"/>
                    </a:moveTo>
                    <a:lnTo>
                      <a:pt x="4" y="0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2" y="39"/>
                    </a:lnTo>
                    <a:lnTo>
                      <a:pt x="5" y="51"/>
                    </a:lnTo>
                    <a:lnTo>
                      <a:pt x="10" y="66"/>
                    </a:lnTo>
                    <a:lnTo>
                      <a:pt x="17" y="79"/>
                    </a:lnTo>
                    <a:lnTo>
                      <a:pt x="26" y="93"/>
                    </a:lnTo>
                    <a:lnTo>
                      <a:pt x="36" y="108"/>
                    </a:lnTo>
                    <a:lnTo>
                      <a:pt x="48" y="122"/>
                    </a:lnTo>
                    <a:lnTo>
                      <a:pt x="61" y="137"/>
                    </a:lnTo>
                    <a:lnTo>
                      <a:pt x="94" y="168"/>
                    </a:lnTo>
                    <a:lnTo>
                      <a:pt x="133" y="198"/>
                    </a:lnTo>
                    <a:lnTo>
                      <a:pt x="175" y="229"/>
                    </a:lnTo>
                    <a:lnTo>
                      <a:pt x="224" y="259"/>
                    </a:lnTo>
                    <a:lnTo>
                      <a:pt x="279" y="288"/>
                    </a:lnTo>
                    <a:lnTo>
                      <a:pt x="338" y="319"/>
                    </a:lnTo>
                    <a:lnTo>
                      <a:pt x="401" y="348"/>
                    </a:lnTo>
                    <a:lnTo>
                      <a:pt x="467" y="375"/>
                    </a:lnTo>
                    <a:lnTo>
                      <a:pt x="537" y="400"/>
                    </a:lnTo>
                    <a:lnTo>
                      <a:pt x="612" y="426"/>
                    </a:lnTo>
                    <a:lnTo>
                      <a:pt x="688" y="45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2" name="Freeform 9818"/>
              <p:cNvSpPr>
                <a:spLocks/>
              </p:cNvSpPr>
              <p:nvPr userDrawn="1"/>
            </p:nvSpPr>
            <p:spPr bwMode="auto">
              <a:xfrm>
                <a:off x="871" y="1331"/>
                <a:ext cx="354" cy="54"/>
              </a:xfrm>
              <a:custGeom>
                <a:avLst/>
                <a:gdLst>
                  <a:gd name="T0" fmla="*/ 177 w 707"/>
                  <a:gd name="T1" fmla="*/ 19 h 107"/>
                  <a:gd name="T2" fmla="*/ 177 w 707"/>
                  <a:gd name="T3" fmla="*/ 19 h 107"/>
                  <a:gd name="T4" fmla="*/ 177 w 707"/>
                  <a:gd name="T5" fmla="*/ 20 h 107"/>
                  <a:gd name="T6" fmla="*/ 175 w 707"/>
                  <a:gd name="T7" fmla="*/ 21 h 107"/>
                  <a:gd name="T8" fmla="*/ 174 w 707"/>
                  <a:gd name="T9" fmla="*/ 22 h 107"/>
                  <a:gd name="T10" fmla="*/ 172 w 707"/>
                  <a:gd name="T11" fmla="*/ 24 h 107"/>
                  <a:gd name="T12" fmla="*/ 170 w 707"/>
                  <a:gd name="T13" fmla="*/ 25 h 107"/>
                  <a:gd name="T14" fmla="*/ 167 w 707"/>
                  <a:gd name="T15" fmla="*/ 25 h 107"/>
                  <a:gd name="T16" fmla="*/ 161 w 707"/>
                  <a:gd name="T17" fmla="*/ 26 h 107"/>
                  <a:gd name="T18" fmla="*/ 153 w 707"/>
                  <a:gd name="T19" fmla="*/ 27 h 107"/>
                  <a:gd name="T20" fmla="*/ 144 w 707"/>
                  <a:gd name="T21" fmla="*/ 27 h 107"/>
                  <a:gd name="T22" fmla="*/ 133 w 707"/>
                  <a:gd name="T23" fmla="*/ 27 h 107"/>
                  <a:gd name="T24" fmla="*/ 122 w 707"/>
                  <a:gd name="T25" fmla="*/ 25 h 107"/>
                  <a:gd name="T26" fmla="*/ 110 w 707"/>
                  <a:gd name="T27" fmla="*/ 24 h 107"/>
                  <a:gd name="T28" fmla="*/ 96 w 707"/>
                  <a:gd name="T29" fmla="*/ 22 h 107"/>
                  <a:gd name="T30" fmla="*/ 82 w 707"/>
                  <a:gd name="T31" fmla="*/ 19 h 107"/>
                  <a:gd name="T32" fmla="*/ 67 w 707"/>
                  <a:gd name="T33" fmla="*/ 17 h 107"/>
                  <a:gd name="T34" fmla="*/ 51 w 707"/>
                  <a:gd name="T35" fmla="*/ 13 h 107"/>
                  <a:gd name="T36" fmla="*/ 34 w 707"/>
                  <a:gd name="T37" fmla="*/ 9 h 107"/>
                  <a:gd name="T38" fmla="*/ 18 w 707"/>
                  <a:gd name="T39" fmla="*/ 5 h 107"/>
                  <a:gd name="T40" fmla="*/ 0 w 707"/>
                  <a:gd name="T41" fmla="*/ 0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7" h="107">
                    <a:moveTo>
                      <a:pt x="707" y="73"/>
                    </a:moveTo>
                    <a:lnTo>
                      <a:pt x="707" y="73"/>
                    </a:lnTo>
                    <a:lnTo>
                      <a:pt x="705" y="78"/>
                    </a:lnTo>
                    <a:lnTo>
                      <a:pt x="700" y="83"/>
                    </a:lnTo>
                    <a:lnTo>
                      <a:pt x="695" y="88"/>
                    </a:lnTo>
                    <a:lnTo>
                      <a:pt x="686" y="93"/>
                    </a:lnTo>
                    <a:lnTo>
                      <a:pt x="678" y="97"/>
                    </a:lnTo>
                    <a:lnTo>
                      <a:pt x="668" y="100"/>
                    </a:lnTo>
                    <a:lnTo>
                      <a:pt x="642" y="104"/>
                    </a:lnTo>
                    <a:lnTo>
                      <a:pt x="610" y="107"/>
                    </a:lnTo>
                    <a:lnTo>
                      <a:pt x="574" y="107"/>
                    </a:lnTo>
                    <a:lnTo>
                      <a:pt x="532" y="105"/>
                    </a:lnTo>
                    <a:lnTo>
                      <a:pt x="486" y="100"/>
                    </a:lnTo>
                    <a:lnTo>
                      <a:pt x="437" y="95"/>
                    </a:lnTo>
                    <a:lnTo>
                      <a:pt x="382" y="87"/>
                    </a:lnTo>
                    <a:lnTo>
                      <a:pt x="326" y="76"/>
                    </a:lnTo>
                    <a:lnTo>
                      <a:pt x="265" y="66"/>
                    </a:lnTo>
                    <a:lnTo>
                      <a:pt x="202" y="51"/>
                    </a:lnTo>
                    <a:lnTo>
                      <a:pt x="136" y="36"/>
                    </a:lnTo>
                    <a:lnTo>
                      <a:pt x="70" y="1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" name="Line 9819"/>
              <p:cNvSpPr>
                <a:spLocks noChangeShapeType="1"/>
              </p:cNvSpPr>
              <p:nvPr userDrawn="1"/>
            </p:nvSpPr>
            <p:spPr bwMode="auto">
              <a:xfrm flipH="1">
                <a:off x="859" y="409"/>
                <a:ext cx="295" cy="997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4" name="Freeform 9820"/>
              <p:cNvSpPr>
                <a:spLocks/>
              </p:cNvSpPr>
              <p:nvPr userDrawn="1"/>
            </p:nvSpPr>
            <p:spPr bwMode="auto">
              <a:xfrm>
                <a:off x="471" y="388"/>
                <a:ext cx="1060" cy="1032"/>
              </a:xfrm>
              <a:custGeom>
                <a:avLst/>
                <a:gdLst>
                  <a:gd name="T0" fmla="*/ 516 w 2117"/>
                  <a:gd name="T1" fmla="*/ 331 h 2132"/>
                  <a:gd name="T2" fmla="*/ 500 w 2117"/>
                  <a:gd name="T3" fmla="*/ 365 h 2132"/>
                  <a:gd name="T4" fmla="*/ 480 w 2117"/>
                  <a:gd name="T5" fmla="*/ 396 h 2132"/>
                  <a:gd name="T6" fmla="*/ 455 w 2117"/>
                  <a:gd name="T7" fmla="*/ 425 h 2132"/>
                  <a:gd name="T8" fmla="*/ 426 w 2117"/>
                  <a:gd name="T9" fmla="*/ 448 h 2132"/>
                  <a:gd name="T10" fmla="*/ 394 w 2117"/>
                  <a:gd name="T11" fmla="*/ 468 h 2132"/>
                  <a:gd name="T12" fmla="*/ 359 w 2117"/>
                  <a:gd name="T13" fmla="*/ 483 h 2132"/>
                  <a:gd name="T14" fmla="*/ 322 w 2117"/>
                  <a:gd name="T15" fmla="*/ 494 h 2132"/>
                  <a:gd name="T16" fmla="*/ 284 w 2117"/>
                  <a:gd name="T17" fmla="*/ 499 h 2132"/>
                  <a:gd name="T18" fmla="*/ 245 w 2117"/>
                  <a:gd name="T19" fmla="*/ 499 h 2132"/>
                  <a:gd name="T20" fmla="*/ 205 w 2117"/>
                  <a:gd name="T21" fmla="*/ 494 h 2132"/>
                  <a:gd name="T22" fmla="*/ 179 w 2117"/>
                  <a:gd name="T23" fmla="*/ 486 h 2132"/>
                  <a:gd name="T24" fmla="*/ 142 w 2117"/>
                  <a:gd name="T25" fmla="*/ 471 h 2132"/>
                  <a:gd name="T26" fmla="*/ 109 w 2117"/>
                  <a:gd name="T27" fmla="*/ 452 h 2132"/>
                  <a:gd name="T28" fmla="*/ 79 w 2117"/>
                  <a:gd name="T29" fmla="*/ 429 h 2132"/>
                  <a:gd name="T30" fmla="*/ 54 w 2117"/>
                  <a:gd name="T31" fmla="*/ 402 h 2132"/>
                  <a:gd name="T32" fmla="*/ 34 w 2117"/>
                  <a:gd name="T33" fmla="*/ 372 h 2132"/>
                  <a:gd name="T34" fmla="*/ 17 w 2117"/>
                  <a:gd name="T35" fmla="*/ 339 h 2132"/>
                  <a:gd name="T36" fmla="*/ 6 w 2117"/>
                  <a:gd name="T37" fmla="*/ 304 h 2132"/>
                  <a:gd name="T38" fmla="*/ 1 w 2117"/>
                  <a:gd name="T39" fmla="*/ 269 h 2132"/>
                  <a:gd name="T40" fmla="*/ 1 w 2117"/>
                  <a:gd name="T41" fmla="*/ 232 h 2132"/>
                  <a:gd name="T42" fmla="*/ 7 w 2117"/>
                  <a:gd name="T43" fmla="*/ 194 h 2132"/>
                  <a:gd name="T44" fmla="*/ 15 w 2117"/>
                  <a:gd name="T45" fmla="*/ 169 h 2132"/>
                  <a:gd name="T46" fmla="*/ 31 w 2117"/>
                  <a:gd name="T47" fmla="*/ 135 h 2132"/>
                  <a:gd name="T48" fmla="*/ 51 w 2117"/>
                  <a:gd name="T49" fmla="*/ 104 h 2132"/>
                  <a:gd name="T50" fmla="*/ 76 w 2117"/>
                  <a:gd name="T51" fmla="*/ 76 h 2132"/>
                  <a:gd name="T52" fmla="*/ 105 w 2117"/>
                  <a:gd name="T53" fmla="*/ 51 h 2132"/>
                  <a:gd name="T54" fmla="*/ 137 w 2117"/>
                  <a:gd name="T55" fmla="*/ 32 h 2132"/>
                  <a:gd name="T56" fmla="*/ 172 w 2117"/>
                  <a:gd name="T57" fmla="*/ 17 h 2132"/>
                  <a:gd name="T58" fmla="*/ 208 w 2117"/>
                  <a:gd name="T59" fmla="*/ 6 h 2132"/>
                  <a:gd name="T60" fmla="*/ 247 w 2117"/>
                  <a:gd name="T61" fmla="*/ 1 h 2132"/>
                  <a:gd name="T62" fmla="*/ 286 w 2117"/>
                  <a:gd name="T63" fmla="*/ 1 h 2132"/>
                  <a:gd name="T64" fmla="*/ 326 w 2117"/>
                  <a:gd name="T65" fmla="*/ 6 h 2132"/>
                  <a:gd name="T66" fmla="*/ 351 w 2117"/>
                  <a:gd name="T67" fmla="*/ 13 h 2132"/>
                  <a:gd name="T68" fmla="*/ 389 w 2117"/>
                  <a:gd name="T69" fmla="*/ 29 h 2132"/>
                  <a:gd name="T70" fmla="*/ 422 w 2117"/>
                  <a:gd name="T71" fmla="*/ 47 h 2132"/>
                  <a:gd name="T72" fmla="*/ 452 w 2117"/>
                  <a:gd name="T73" fmla="*/ 71 h 2132"/>
                  <a:gd name="T74" fmla="*/ 477 w 2117"/>
                  <a:gd name="T75" fmla="*/ 98 h 2132"/>
                  <a:gd name="T76" fmla="*/ 497 w 2117"/>
                  <a:gd name="T77" fmla="*/ 128 h 2132"/>
                  <a:gd name="T78" fmla="*/ 514 w 2117"/>
                  <a:gd name="T79" fmla="*/ 161 h 2132"/>
                  <a:gd name="T80" fmla="*/ 525 w 2117"/>
                  <a:gd name="T81" fmla="*/ 195 h 2132"/>
                  <a:gd name="T82" fmla="*/ 530 w 2117"/>
                  <a:gd name="T83" fmla="*/ 231 h 2132"/>
                  <a:gd name="T84" fmla="*/ 530 w 2117"/>
                  <a:gd name="T85" fmla="*/ 268 h 2132"/>
                  <a:gd name="T86" fmla="*/ 524 w 2117"/>
                  <a:gd name="T87" fmla="*/ 305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10"/>
                    </a:lnTo>
                    <a:lnTo>
                      <a:pt x="2041" y="1461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50"/>
                    </a:lnTo>
                    <a:lnTo>
                      <a:pt x="1913" y="1692"/>
                    </a:lnTo>
                    <a:lnTo>
                      <a:pt x="1883" y="1733"/>
                    </a:lnTo>
                    <a:lnTo>
                      <a:pt x="1849" y="1774"/>
                    </a:lnTo>
                    <a:lnTo>
                      <a:pt x="1813" y="1811"/>
                    </a:lnTo>
                    <a:lnTo>
                      <a:pt x="1777" y="1847"/>
                    </a:lnTo>
                    <a:lnTo>
                      <a:pt x="1738" y="1881"/>
                    </a:lnTo>
                    <a:lnTo>
                      <a:pt x="1699" y="1913"/>
                    </a:lnTo>
                    <a:lnTo>
                      <a:pt x="1657" y="1944"/>
                    </a:lnTo>
                    <a:lnTo>
                      <a:pt x="1614" y="1971"/>
                    </a:lnTo>
                    <a:lnTo>
                      <a:pt x="1572" y="1998"/>
                    </a:lnTo>
                    <a:lnTo>
                      <a:pt x="1526" y="2022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6" y="2095"/>
                    </a:lnTo>
                    <a:lnTo>
                      <a:pt x="1286" y="2107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1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7"/>
                    </a:lnTo>
                    <a:lnTo>
                      <a:pt x="766" y="2093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7"/>
                    </a:lnTo>
                    <a:lnTo>
                      <a:pt x="568" y="2013"/>
                    </a:lnTo>
                    <a:lnTo>
                      <a:pt x="520" y="1988"/>
                    </a:lnTo>
                    <a:lnTo>
                      <a:pt x="476" y="1961"/>
                    </a:lnTo>
                    <a:lnTo>
                      <a:pt x="433" y="1930"/>
                    </a:lnTo>
                    <a:lnTo>
                      <a:pt x="393" y="1899"/>
                    </a:lnTo>
                    <a:lnTo>
                      <a:pt x="354" y="1865"/>
                    </a:lnTo>
                    <a:lnTo>
                      <a:pt x="316" y="1830"/>
                    </a:lnTo>
                    <a:lnTo>
                      <a:pt x="281" y="1794"/>
                    </a:lnTo>
                    <a:lnTo>
                      <a:pt x="247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8"/>
                    </a:lnTo>
                    <a:lnTo>
                      <a:pt x="51" y="1400"/>
                    </a:lnTo>
                    <a:lnTo>
                      <a:pt x="38" y="1351"/>
                    </a:lnTo>
                    <a:lnTo>
                      <a:pt x="24" y="1300"/>
                    </a:lnTo>
                    <a:lnTo>
                      <a:pt x="15" y="1249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2"/>
                    </a:lnTo>
                    <a:lnTo>
                      <a:pt x="4" y="989"/>
                    </a:lnTo>
                    <a:lnTo>
                      <a:pt x="9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7"/>
                    </a:lnTo>
                    <a:lnTo>
                      <a:pt x="58" y="724"/>
                    </a:lnTo>
                    <a:lnTo>
                      <a:pt x="77" y="673"/>
                    </a:lnTo>
                    <a:lnTo>
                      <a:pt x="99" y="624"/>
                    </a:lnTo>
                    <a:lnTo>
                      <a:pt x="121" y="576"/>
                    </a:lnTo>
                    <a:lnTo>
                      <a:pt x="146" y="529"/>
                    </a:lnTo>
                    <a:lnTo>
                      <a:pt x="175" y="484"/>
                    </a:lnTo>
                    <a:lnTo>
                      <a:pt x="204" y="442"/>
                    </a:lnTo>
                    <a:lnTo>
                      <a:pt x="236" y="399"/>
                    </a:lnTo>
                    <a:lnTo>
                      <a:pt x="269" y="360"/>
                    </a:lnTo>
                    <a:lnTo>
                      <a:pt x="304" y="323"/>
                    </a:lnTo>
                    <a:lnTo>
                      <a:pt x="340" y="286"/>
                    </a:lnTo>
                    <a:lnTo>
                      <a:pt x="379" y="252"/>
                    </a:lnTo>
                    <a:lnTo>
                      <a:pt x="418" y="219"/>
                    </a:lnTo>
                    <a:lnTo>
                      <a:pt x="461" y="190"/>
                    </a:lnTo>
                    <a:lnTo>
                      <a:pt x="503" y="162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2"/>
                    </a:lnTo>
                    <a:lnTo>
                      <a:pt x="732" y="53"/>
                    </a:lnTo>
                    <a:lnTo>
                      <a:pt x="782" y="39"/>
                    </a:lnTo>
                    <a:lnTo>
                      <a:pt x="831" y="26"/>
                    </a:lnTo>
                    <a:lnTo>
                      <a:pt x="882" y="15"/>
                    </a:lnTo>
                    <a:lnTo>
                      <a:pt x="933" y="9"/>
                    </a:lnTo>
                    <a:lnTo>
                      <a:pt x="984" y="4"/>
                    </a:lnTo>
                    <a:lnTo>
                      <a:pt x="1037" y="0"/>
                    </a:lnTo>
                    <a:lnTo>
                      <a:pt x="1087" y="0"/>
                    </a:lnTo>
                    <a:lnTo>
                      <a:pt x="1140" y="4"/>
                    </a:lnTo>
                    <a:lnTo>
                      <a:pt x="1193" y="9"/>
                    </a:lnTo>
                    <a:lnTo>
                      <a:pt x="1245" y="17"/>
                    </a:lnTo>
                    <a:lnTo>
                      <a:pt x="1300" y="27"/>
                    </a:lnTo>
                    <a:lnTo>
                      <a:pt x="1353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21"/>
                    </a:lnTo>
                    <a:lnTo>
                      <a:pt x="1597" y="146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5" y="235"/>
                    </a:lnTo>
                    <a:lnTo>
                      <a:pt x="1764" y="269"/>
                    </a:lnTo>
                    <a:lnTo>
                      <a:pt x="1801" y="303"/>
                    </a:lnTo>
                    <a:lnTo>
                      <a:pt x="1837" y="340"/>
                    </a:lnTo>
                    <a:lnTo>
                      <a:pt x="1871" y="379"/>
                    </a:lnTo>
                    <a:lnTo>
                      <a:pt x="1903" y="418"/>
                    </a:lnTo>
                    <a:lnTo>
                      <a:pt x="1932" y="461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9"/>
                    </a:lnTo>
                    <a:lnTo>
                      <a:pt x="2049" y="685"/>
                    </a:lnTo>
                    <a:lnTo>
                      <a:pt x="2066" y="734"/>
                    </a:lnTo>
                    <a:lnTo>
                      <a:pt x="2081" y="783"/>
                    </a:lnTo>
                    <a:lnTo>
                      <a:pt x="2093" y="833"/>
                    </a:lnTo>
                    <a:lnTo>
                      <a:pt x="2103" y="884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1"/>
                    </a:lnTo>
                    <a:lnTo>
                      <a:pt x="2114" y="1145"/>
                    </a:lnTo>
                    <a:lnTo>
                      <a:pt x="2109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5" name="Freeform 9821"/>
              <p:cNvSpPr>
                <a:spLocks/>
              </p:cNvSpPr>
              <p:nvPr userDrawn="1"/>
            </p:nvSpPr>
            <p:spPr bwMode="auto">
              <a:xfrm>
                <a:off x="473" y="388"/>
                <a:ext cx="1060" cy="1032"/>
              </a:xfrm>
              <a:custGeom>
                <a:avLst/>
                <a:gdLst>
                  <a:gd name="T0" fmla="*/ 516 w 2117"/>
                  <a:gd name="T1" fmla="*/ 330 h 2132"/>
                  <a:gd name="T2" fmla="*/ 500 w 2117"/>
                  <a:gd name="T3" fmla="*/ 365 h 2132"/>
                  <a:gd name="T4" fmla="*/ 480 w 2117"/>
                  <a:gd name="T5" fmla="*/ 396 h 2132"/>
                  <a:gd name="T6" fmla="*/ 455 w 2117"/>
                  <a:gd name="T7" fmla="*/ 425 h 2132"/>
                  <a:gd name="T8" fmla="*/ 426 w 2117"/>
                  <a:gd name="T9" fmla="*/ 448 h 2132"/>
                  <a:gd name="T10" fmla="*/ 394 w 2117"/>
                  <a:gd name="T11" fmla="*/ 468 h 2132"/>
                  <a:gd name="T12" fmla="*/ 359 w 2117"/>
                  <a:gd name="T13" fmla="*/ 483 h 2132"/>
                  <a:gd name="T14" fmla="*/ 322 w 2117"/>
                  <a:gd name="T15" fmla="*/ 493 h 2132"/>
                  <a:gd name="T16" fmla="*/ 284 w 2117"/>
                  <a:gd name="T17" fmla="*/ 499 h 2132"/>
                  <a:gd name="T18" fmla="*/ 245 w 2117"/>
                  <a:gd name="T19" fmla="*/ 499 h 2132"/>
                  <a:gd name="T20" fmla="*/ 205 w 2117"/>
                  <a:gd name="T21" fmla="*/ 493 h 2132"/>
                  <a:gd name="T22" fmla="*/ 179 w 2117"/>
                  <a:gd name="T23" fmla="*/ 486 h 2132"/>
                  <a:gd name="T24" fmla="*/ 142 w 2117"/>
                  <a:gd name="T25" fmla="*/ 471 h 2132"/>
                  <a:gd name="T26" fmla="*/ 109 w 2117"/>
                  <a:gd name="T27" fmla="*/ 452 h 2132"/>
                  <a:gd name="T28" fmla="*/ 79 w 2117"/>
                  <a:gd name="T29" fmla="*/ 428 h 2132"/>
                  <a:gd name="T30" fmla="*/ 54 w 2117"/>
                  <a:gd name="T31" fmla="*/ 402 h 2132"/>
                  <a:gd name="T32" fmla="*/ 34 w 2117"/>
                  <a:gd name="T33" fmla="*/ 372 h 2132"/>
                  <a:gd name="T34" fmla="*/ 17 w 2117"/>
                  <a:gd name="T35" fmla="*/ 339 h 2132"/>
                  <a:gd name="T36" fmla="*/ 6 w 2117"/>
                  <a:gd name="T37" fmla="*/ 304 h 2132"/>
                  <a:gd name="T38" fmla="*/ 1 w 2117"/>
                  <a:gd name="T39" fmla="*/ 269 h 2132"/>
                  <a:gd name="T40" fmla="*/ 1 w 2117"/>
                  <a:gd name="T41" fmla="*/ 232 h 2132"/>
                  <a:gd name="T42" fmla="*/ 7 w 2117"/>
                  <a:gd name="T43" fmla="*/ 194 h 2132"/>
                  <a:gd name="T44" fmla="*/ 15 w 2117"/>
                  <a:gd name="T45" fmla="*/ 169 h 2132"/>
                  <a:gd name="T46" fmla="*/ 31 w 2117"/>
                  <a:gd name="T47" fmla="*/ 135 h 2132"/>
                  <a:gd name="T48" fmla="*/ 51 w 2117"/>
                  <a:gd name="T49" fmla="*/ 103 h 2132"/>
                  <a:gd name="T50" fmla="*/ 76 w 2117"/>
                  <a:gd name="T51" fmla="*/ 75 h 2132"/>
                  <a:gd name="T52" fmla="*/ 105 w 2117"/>
                  <a:gd name="T53" fmla="*/ 51 h 2132"/>
                  <a:gd name="T54" fmla="*/ 137 w 2117"/>
                  <a:gd name="T55" fmla="*/ 32 h 2132"/>
                  <a:gd name="T56" fmla="*/ 172 w 2117"/>
                  <a:gd name="T57" fmla="*/ 16 h 2132"/>
                  <a:gd name="T58" fmla="*/ 208 w 2117"/>
                  <a:gd name="T59" fmla="*/ 6 h 2132"/>
                  <a:gd name="T60" fmla="*/ 247 w 2117"/>
                  <a:gd name="T61" fmla="*/ 0 h 2132"/>
                  <a:gd name="T62" fmla="*/ 286 w 2117"/>
                  <a:gd name="T63" fmla="*/ 0 h 2132"/>
                  <a:gd name="T64" fmla="*/ 325 w 2117"/>
                  <a:gd name="T65" fmla="*/ 6 h 2132"/>
                  <a:gd name="T66" fmla="*/ 351 w 2117"/>
                  <a:gd name="T67" fmla="*/ 13 h 2132"/>
                  <a:gd name="T68" fmla="*/ 389 w 2117"/>
                  <a:gd name="T69" fmla="*/ 28 h 2132"/>
                  <a:gd name="T70" fmla="*/ 422 w 2117"/>
                  <a:gd name="T71" fmla="*/ 47 h 2132"/>
                  <a:gd name="T72" fmla="*/ 452 w 2117"/>
                  <a:gd name="T73" fmla="*/ 71 h 2132"/>
                  <a:gd name="T74" fmla="*/ 477 w 2117"/>
                  <a:gd name="T75" fmla="*/ 98 h 2132"/>
                  <a:gd name="T76" fmla="*/ 497 w 2117"/>
                  <a:gd name="T77" fmla="*/ 128 h 2132"/>
                  <a:gd name="T78" fmla="*/ 514 w 2117"/>
                  <a:gd name="T79" fmla="*/ 160 h 2132"/>
                  <a:gd name="T80" fmla="*/ 525 w 2117"/>
                  <a:gd name="T81" fmla="*/ 195 h 2132"/>
                  <a:gd name="T82" fmla="*/ 530 w 2117"/>
                  <a:gd name="T83" fmla="*/ 231 h 2132"/>
                  <a:gd name="T84" fmla="*/ 530 w 2117"/>
                  <a:gd name="T85" fmla="*/ 268 h 2132"/>
                  <a:gd name="T86" fmla="*/ 524 w 2117"/>
                  <a:gd name="T87" fmla="*/ 305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08"/>
                    </a:lnTo>
                    <a:lnTo>
                      <a:pt x="2040" y="1459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48"/>
                    </a:lnTo>
                    <a:lnTo>
                      <a:pt x="1913" y="1692"/>
                    </a:lnTo>
                    <a:lnTo>
                      <a:pt x="1882" y="1733"/>
                    </a:lnTo>
                    <a:lnTo>
                      <a:pt x="1848" y="1773"/>
                    </a:lnTo>
                    <a:lnTo>
                      <a:pt x="1813" y="1811"/>
                    </a:lnTo>
                    <a:lnTo>
                      <a:pt x="1777" y="1846"/>
                    </a:lnTo>
                    <a:lnTo>
                      <a:pt x="1738" y="1880"/>
                    </a:lnTo>
                    <a:lnTo>
                      <a:pt x="1699" y="1913"/>
                    </a:lnTo>
                    <a:lnTo>
                      <a:pt x="1656" y="1943"/>
                    </a:lnTo>
                    <a:lnTo>
                      <a:pt x="1614" y="1970"/>
                    </a:lnTo>
                    <a:lnTo>
                      <a:pt x="1570" y="1998"/>
                    </a:lnTo>
                    <a:lnTo>
                      <a:pt x="1526" y="2021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5" y="2094"/>
                    </a:lnTo>
                    <a:lnTo>
                      <a:pt x="1286" y="2106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0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5"/>
                    </a:lnTo>
                    <a:lnTo>
                      <a:pt x="766" y="2091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5"/>
                    </a:lnTo>
                    <a:lnTo>
                      <a:pt x="566" y="2013"/>
                    </a:lnTo>
                    <a:lnTo>
                      <a:pt x="520" y="1987"/>
                    </a:lnTo>
                    <a:lnTo>
                      <a:pt x="476" y="1959"/>
                    </a:lnTo>
                    <a:lnTo>
                      <a:pt x="433" y="1930"/>
                    </a:lnTo>
                    <a:lnTo>
                      <a:pt x="392" y="1897"/>
                    </a:lnTo>
                    <a:lnTo>
                      <a:pt x="353" y="1865"/>
                    </a:lnTo>
                    <a:lnTo>
                      <a:pt x="316" y="1829"/>
                    </a:lnTo>
                    <a:lnTo>
                      <a:pt x="280" y="1792"/>
                    </a:lnTo>
                    <a:lnTo>
                      <a:pt x="246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7"/>
                    </a:lnTo>
                    <a:lnTo>
                      <a:pt x="51" y="1398"/>
                    </a:lnTo>
                    <a:lnTo>
                      <a:pt x="37" y="1350"/>
                    </a:lnTo>
                    <a:lnTo>
                      <a:pt x="24" y="1299"/>
                    </a:lnTo>
                    <a:lnTo>
                      <a:pt x="15" y="1248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1"/>
                    </a:lnTo>
                    <a:lnTo>
                      <a:pt x="3" y="989"/>
                    </a:lnTo>
                    <a:lnTo>
                      <a:pt x="8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6"/>
                    </a:lnTo>
                    <a:lnTo>
                      <a:pt x="58" y="724"/>
                    </a:lnTo>
                    <a:lnTo>
                      <a:pt x="76" y="673"/>
                    </a:lnTo>
                    <a:lnTo>
                      <a:pt x="97" y="623"/>
                    </a:lnTo>
                    <a:lnTo>
                      <a:pt x="121" y="574"/>
                    </a:lnTo>
                    <a:lnTo>
                      <a:pt x="146" y="528"/>
                    </a:lnTo>
                    <a:lnTo>
                      <a:pt x="173" y="484"/>
                    </a:lnTo>
                    <a:lnTo>
                      <a:pt x="204" y="440"/>
                    </a:lnTo>
                    <a:lnTo>
                      <a:pt x="234" y="399"/>
                    </a:lnTo>
                    <a:lnTo>
                      <a:pt x="268" y="360"/>
                    </a:lnTo>
                    <a:lnTo>
                      <a:pt x="304" y="321"/>
                    </a:lnTo>
                    <a:lnTo>
                      <a:pt x="340" y="285"/>
                    </a:lnTo>
                    <a:lnTo>
                      <a:pt x="379" y="251"/>
                    </a:lnTo>
                    <a:lnTo>
                      <a:pt x="418" y="219"/>
                    </a:lnTo>
                    <a:lnTo>
                      <a:pt x="460" y="190"/>
                    </a:lnTo>
                    <a:lnTo>
                      <a:pt x="503" y="161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0"/>
                    </a:lnTo>
                    <a:lnTo>
                      <a:pt x="732" y="53"/>
                    </a:lnTo>
                    <a:lnTo>
                      <a:pt x="781" y="39"/>
                    </a:lnTo>
                    <a:lnTo>
                      <a:pt x="831" y="25"/>
                    </a:lnTo>
                    <a:lnTo>
                      <a:pt x="882" y="15"/>
                    </a:lnTo>
                    <a:lnTo>
                      <a:pt x="933" y="8"/>
                    </a:lnTo>
                    <a:lnTo>
                      <a:pt x="984" y="3"/>
                    </a:lnTo>
                    <a:lnTo>
                      <a:pt x="1036" y="0"/>
                    </a:lnTo>
                    <a:lnTo>
                      <a:pt x="1087" y="0"/>
                    </a:lnTo>
                    <a:lnTo>
                      <a:pt x="1140" y="3"/>
                    </a:lnTo>
                    <a:lnTo>
                      <a:pt x="1193" y="8"/>
                    </a:lnTo>
                    <a:lnTo>
                      <a:pt x="1245" y="15"/>
                    </a:lnTo>
                    <a:lnTo>
                      <a:pt x="1298" y="27"/>
                    </a:lnTo>
                    <a:lnTo>
                      <a:pt x="1351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19"/>
                    </a:lnTo>
                    <a:lnTo>
                      <a:pt x="1597" y="144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4" y="234"/>
                    </a:lnTo>
                    <a:lnTo>
                      <a:pt x="1763" y="267"/>
                    </a:lnTo>
                    <a:lnTo>
                      <a:pt x="1801" y="302"/>
                    </a:lnTo>
                    <a:lnTo>
                      <a:pt x="1836" y="340"/>
                    </a:lnTo>
                    <a:lnTo>
                      <a:pt x="1870" y="377"/>
                    </a:lnTo>
                    <a:lnTo>
                      <a:pt x="1901" y="418"/>
                    </a:lnTo>
                    <a:lnTo>
                      <a:pt x="1932" y="459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7"/>
                    </a:lnTo>
                    <a:lnTo>
                      <a:pt x="2049" y="684"/>
                    </a:lnTo>
                    <a:lnTo>
                      <a:pt x="2066" y="734"/>
                    </a:lnTo>
                    <a:lnTo>
                      <a:pt x="2079" y="783"/>
                    </a:lnTo>
                    <a:lnTo>
                      <a:pt x="2093" y="832"/>
                    </a:lnTo>
                    <a:lnTo>
                      <a:pt x="2102" y="883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0"/>
                    </a:lnTo>
                    <a:lnTo>
                      <a:pt x="2113" y="1143"/>
                    </a:lnTo>
                    <a:lnTo>
                      <a:pt x="2108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6" name="Freeform 9822"/>
              <p:cNvSpPr>
                <a:spLocks/>
              </p:cNvSpPr>
              <p:nvPr userDrawn="1"/>
            </p:nvSpPr>
            <p:spPr bwMode="auto">
              <a:xfrm>
                <a:off x="530" y="487"/>
                <a:ext cx="805" cy="641"/>
              </a:xfrm>
              <a:custGeom>
                <a:avLst/>
                <a:gdLst>
                  <a:gd name="T0" fmla="*/ 0 w 1609"/>
                  <a:gd name="T1" fmla="*/ 310 h 1326"/>
                  <a:gd name="T2" fmla="*/ 0 w 1609"/>
                  <a:gd name="T3" fmla="*/ 310 h 1326"/>
                  <a:gd name="T4" fmla="*/ 7 w 1609"/>
                  <a:gd name="T5" fmla="*/ 291 h 1326"/>
                  <a:gd name="T6" fmla="*/ 14 w 1609"/>
                  <a:gd name="T7" fmla="*/ 272 h 1326"/>
                  <a:gd name="T8" fmla="*/ 21 w 1609"/>
                  <a:gd name="T9" fmla="*/ 253 h 1326"/>
                  <a:gd name="T10" fmla="*/ 29 w 1609"/>
                  <a:gd name="T11" fmla="*/ 235 h 1326"/>
                  <a:gd name="T12" fmla="*/ 38 w 1609"/>
                  <a:gd name="T13" fmla="*/ 218 h 1326"/>
                  <a:gd name="T14" fmla="*/ 48 w 1609"/>
                  <a:gd name="T15" fmla="*/ 201 h 1326"/>
                  <a:gd name="T16" fmla="*/ 57 w 1609"/>
                  <a:gd name="T17" fmla="*/ 184 h 1326"/>
                  <a:gd name="T18" fmla="*/ 68 w 1609"/>
                  <a:gd name="T19" fmla="*/ 168 h 1326"/>
                  <a:gd name="T20" fmla="*/ 78 w 1609"/>
                  <a:gd name="T21" fmla="*/ 153 h 1326"/>
                  <a:gd name="T22" fmla="*/ 90 w 1609"/>
                  <a:gd name="T23" fmla="*/ 138 h 1326"/>
                  <a:gd name="T24" fmla="*/ 101 w 1609"/>
                  <a:gd name="T25" fmla="*/ 124 h 1326"/>
                  <a:gd name="T26" fmla="*/ 113 w 1609"/>
                  <a:gd name="T27" fmla="*/ 111 h 1326"/>
                  <a:gd name="T28" fmla="*/ 126 w 1609"/>
                  <a:gd name="T29" fmla="*/ 98 h 1326"/>
                  <a:gd name="T30" fmla="*/ 138 w 1609"/>
                  <a:gd name="T31" fmla="*/ 86 h 1326"/>
                  <a:gd name="T32" fmla="*/ 152 w 1609"/>
                  <a:gd name="T33" fmla="*/ 74 h 1326"/>
                  <a:gd name="T34" fmla="*/ 165 w 1609"/>
                  <a:gd name="T35" fmla="*/ 64 h 1326"/>
                  <a:gd name="T36" fmla="*/ 179 w 1609"/>
                  <a:gd name="T37" fmla="*/ 54 h 1326"/>
                  <a:gd name="T38" fmla="*/ 192 w 1609"/>
                  <a:gd name="T39" fmla="*/ 45 h 1326"/>
                  <a:gd name="T40" fmla="*/ 207 w 1609"/>
                  <a:gd name="T41" fmla="*/ 36 h 1326"/>
                  <a:gd name="T42" fmla="*/ 221 w 1609"/>
                  <a:gd name="T43" fmla="*/ 29 h 1326"/>
                  <a:gd name="T44" fmla="*/ 236 w 1609"/>
                  <a:gd name="T45" fmla="*/ 23 h 1326"/>
                  <a:gd name="T46" fmla="*/ 251 w 1609"/>
                  <a:gd name="T47" fmla="*/ 16 h 1326"/>
                  <a:gd name="T48" fmla="*/ 265 w 1609"/>
                  <a:gd name="T49" fmla="*/ 12 h 1326"/>
                  <a:gd name="T50" fmla="*/ 280 w 1609"/>
                  <a:gd name="T51" fmla="*/ 7 h 1326"/>
                  <a:gd name="T52" fmla="*/ 296 w 1609"/>
                  <a:gd name="T53" fmla="*/ 4 h 1326"/>
                  <a:gd name="T54" fmla="*/ 311 w 1609"/>
                  <a:gd name="T55" fmla="*/ 2 h 1326"/>
                  <a:gd name="T56" fmla="*/ 326 w 1609"/>
                  <a:gd name="T57" fmla="*/ 0 h 1326"/>
                  <a:gd name="T58" fmla="*/ 334 w 1609"/>
                  <a:gd name="T59" fmla="*/ 0 h 1326"/>
                  <a:gd name="T60" fmla="*/ 341 w 1609"/>
                  <a:gd name="T61" fmla="*/ 0 h 1326"/>
                  <a:gd name="T62" fmla="*/ 349 w 1609"/>
                  <a:gd name="T63" fmla="*/ 0 h 1326"/>
                  <a:gd name="T64" fmla="*/ 357 w 1609"/>
                  <a:gd name="T65" fmla="*/ 0 h 1326"/>
                  <a:gd name="T66" fmla="*/ 364 w 1609"/>
                  <a:gd name="T67" fmla="*/ 1 h 1326"/>
                  <a:gd name="T68" fmla="*/ 372 w 1609"/>
                  <a:gd name="T69" fmla="*/ 2 h 1326"/>
                  <a:gd name="T70" fmla="*/ 380 w 1609"/>
                  <a:gd name="T71" fmla="*/ 3 h 1326"/>
                  <a:gd name="T72" fmla="*/ 387 w 1609"/>
                  <a:gd name="T73" fmla="*/ 4 h 1326"/>
                  <a:gd name="T74" fmla="*/ 395 w 1609"/>
                  <a:gd name="T75" fmla="*/ 6 h 1326"/>
                  <a:gd name="T76" fmla="*/ 403 w 1609"/>
                  <a:gd name="T77" fmla="*/ 8 h 13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09" h="1326">
                    <a:moveTo>
                      <a:pt x="0" y="1326"/>
                    </a:moveTo>
                    <a:lnTo>
                      <a:pt x="0" y="1326"/>
                    </a:lnTo>
                    <a:lnTo>
                      <a:pt x="26" y="1243"/>
                    </a:lnTo>
                    <a:lnTo>
                      <a:pt x="53" y="1162"/>
                    </a:lnTo>
                    <a:lnTo>
                      <a:pt x="83" y="1082"/>
                    </a:lnTo>
                    <a:lnTo>
                      <a:pt x="116" y="1005"/>
                    </a:lnTo>
                    <a:lnTo>
                      <a:pt x="151" y="931"/>
                    </a:lnTo>
                    <a:lnTo>
                      <a:pt x="189" y="858"/>
                    </a:lnTo>
                    <a:lnTo>
                      <a:pt x="228" y="786"/>
                    </a:lnTo>
                    <a:lnTo>
                      <a:pt x="269" y="718"/>
                    </a:lnTo>
                    <a:lnTo>
                      <a:pt x="311" y="654"/>
                    </a:lnTo>
                    <a:lnTo>
                      <a:pt x="357" y="591"/>
                    </a:lnTo>
                    <a:lnTo>
                      <a:pt x="403" y="531"/>
                    </a:lnTo>
                    <a:lnTo>
                      <a:pt x="452" y="474"/>
                    </a:lnTo>
                    <a:lnTo>
                      <a:pt x="501" y="419"/>
                    </a:lnTo>
                    <a:lnTo>
                      <a:pt x="552" y="367"/>
                    </a:lnTo>
                    <a:lnTo>
                      <a:pt x="605" y="319"/>
                    </a:lnTo>
                    <a:lnTo>
                      <a:pt x="658" y="273"/>
                    </a:lnTo>
                    <a:lnTo>
                      <a:pt x="714" y="231"/>
                    </a:lnTo>
                    <a:lnTo>
                      <a:pt x="768" y="192"/>
                    </a:lnTo>
                    <a:lnTo>
                      <a:pt x="826" y="156"/>
                    </a:lnTo>
                    <a:lnTo>
                      <a:pt x="884" y="124"/>
                    </a:lnTo>
                    <a:lnTo>
                      <a:pt x="941" y="97"/>
                    </a:lnTo>
                    <a:lnTo>
                      <a:pt x="1001" y="71"/>
                    </a:lnTo>
                    <a:lnTo>
                      <a:pt x="1060" y="49"/>
                    </a:lnTo>
                    <a:lnTo>
                      <a:pt x="1120" y="32"/>
                    </a:lnTo>
                    <a:lnTo>
                      <a:pt x="1181" y="17"/>
                    </a:lnTo>
                    <a:lnTo>
                      <a:pt x="1242" y="8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4" y="0"/>
                    </a:lnTo>
                    <a:lnTo>
                      <a:pt x="1395" y="0"/>
                    </a:lnTo>
                    <a:lnTo>
                      <a:pt x="1425" y="1"/>
                    </a:lnTo>
                    <a:lnTo>
                      <a:pt x="1456" y="5"/>
                    </a:lnTo>
                    <a:lnTo>
                      <a:pt x="1487" y="8"/>
                    </a:lnTo>
                    <a:lnTo>
                      <a:pt x="1517" y="13"/>
                    </a:lnTo>
                    <a:lnTo>
                      <a:pt x="1548" y="18"/>
                    </a:lnTo>
                    <a:lnTo>
                      <a:pt x="1578" y="25"/>
                    </a:lnTo>
                    <a:lnTo>
                      <a:pt x="1609" y="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7" name="Freeform 9823"/>
              <p:cNvSpPr>
                <a:spLocks/>
              </p:cNvSpPr>
              <p:nvPr userDrawn="1"/>
            </p:nvSpPr>
            <p:spPr bwMode="auto">
              <a:xfrm>
                <a:off x="941" y="392"/>
                <a:ext cx="409" cy="933"/>
              </a:xfrm>
              <a:custGeom>
                <a:avLst/>
                <a:gdLst>
                  <a:gd name="T0" fmla="*/ 183 w 817"/>
                  <a:gd name="T1" fmla="*/ 451 h 1928"/>
                  <a:gd name="T2" fmla="*/ 183 w 817"/>
                  <a:gd name="T3" fmla="*/ 451 h 1928"/>
                  <a:gd name="T4" fmla="*/ 188 w 817"/>
                  <a:gd name="T5" fmla="*/ 432 h 1928"/>
                  <a:gd name="T6" fmla="*/ 193 w 817"/>
                  <a:gd name="T7" fmla="*/ 413 h 1928"/>
                  <a:gd name="T8" fmla="*/ 197 w 817"/>
                  <a:gd name="T9" fmla="*/ 393 h 1928"/>
                  <a:gd name="T10" fmla="*/ 200 w 817"/>
                  <a:gd name="T11" fmla="*/ 375 h 1928"/>
                  <a:gd name="T12" fmla="*/ 202 w 817"/>
                  <a:gd name="T13" fmla="*/ 355 h 1928"/>
                  <a:gd name="T14" fmla="*/ 204 w 817"/>
                  <a:gd name="T15" fmla="*/ 336 h 1928"/>
                  <a:gd name="T16" fmla="*/ 205 w 817"/>
                  <a:gd name="T17" fmla="*/ 318 h 1928"/>
                  <a:gd name="T18" fmla="*/ 204 w 817"/>
                  <a:gd name="T19" fmla="*/ 299 h 1928"/>
                  <a:gd name="T20" fmla="*/ 203 w 817"/>
                  <a:gd name="T21" fmla="*/ 281 h 1928"/>
                  <a:gd name="T22" fmla="*/ 202 w 817"/>
                  <a:gd name="T23" fmla="*/ 263 h 1928"/>
                  <a:gd name="T24" fmla="*/ 199 w 817"/>
                  <a:gd name="T25" fmla="*/ 246 h 1928"/>
                  <a:gd name="T26" fmla="*/ 196 w 817"/>
                  <a:gd name="T27" fmla="*/ 229 h 1928"/>
                  <a:gd name="T28" fmla="*/ 192 w 817"/>
                  <a:gd name="T29" fmla="*/ 212 h 1928"/>
                  <a:gd name="T30" fmla="*/ 188 w 817"/>
                  <a:gd name="T31" fmla="*/ 196 h 1928"/>
                  <a:gd name="T32" fmla="*/ 183 w 817"/>
                  <a:gd name="T33" fmla="*/ 180 h 1928"/>
                  <a:gd name="T34" fmla="*/ 177 w 817"/>
                  <a:gd name="T35" fmla="*/ 165 h 1928"/>
                  <a:gd name="T36" fmla="*/ 170 w 817"/>
                  <a:gd name="T37" fmla="*/ 149 h 1928"/>
                  <a:gd name="T38" fmla="*/ 163 w 817"/>
                  <a:gd name="T39" fmla="*/ 135 h 1928"/>
                  <a:gd name="T40" fmla="*/ 155 w 817"/>
                  <a:gd name="T41" fmla="*/ 120 h 1928"/>
                  <a:gd name="T42" fmla="*/ 147 w 817"/>
                  <a:gd name="T43" fmla="*/ 107 h 1928"/>
                  <a:gd name="T44" fmla="*/ 137 w 817"/>
                  <a:gd name="T45" fmla="*/ 94 h 1928"/>
                  <a:gd name="T46" fmla="*/ 128 w 817"/>
                  <a:gd name="T47" fmla="*/ 82 h 1928"/>
                  <a:gd name="T48" fmla="*/ 118 w 817"/>
                  <a:gd name="T49" fmla="*/ 71 h 1928"/>
                  <a:gd name="T50" fmla="*/ 107 w 817"/>
                  <a:gd name="T51" fmla="*/ 60 h 1928"/>
                  <a:gd name="T52" fmla="*/ 95 w 817"/>
                  <a:gd name="T53" fmla="*/ 49 h 1928"/>
                  <a:gd name="T54" fmla="*/ 84 w 817"/>
                  <a:gd name="T55" fmla="*/ 40 h 1928"/>
                  <a:gd name="T56" fmla="*/ 71 w 817"/>
                  <a:gd name="T57" fmla="*/ 31 h 1928"/>
                  <a:gd name="T58" fmla="*/ 58 w 817"/>
                  <a:gd name="T59" fmla="*/ 24 h 1928"/>
                  <a:gd name="T60" fmla="*/ 44 w 817"/>
                  <a:gd name="T61" fmla="*/ 16 h 1928"/>
                  <a:gd name="T62" fmla="*/ 37 w 817"/>
                  <a:gd name="T63" fmla="*/ 13 h 1928"/>
                  <a:gd name="T64" fmla="*/ 30 w 817"/>
                  <a:gd name="T65" fmla="*/ 10 h 1928"/>
                  <a:gd name="T66" fmla="*/ 23 w 817"/>
                  <a:gd name="T67" fmla="*/ 7 h 1928"/>
                  <a:gd name="T68" fmla="*/ 16 w 817"/>
                  <a:gd name="T69" fmla="*/ 4 h 1928"/>
                  <a:gd name="T70" fmla="*/ 8 w 817"/>
                  <a:gd name="T71" fmla="*/ 2 h 1928"/>
                  <a:gd name="T72" fmla="*/ 0 w 817"/>
                  <a:gd name="T73" fmla="*/ 0 h 1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17" h="1928">
                    <a:moveTo>
                      <a:pt x="730" y="1928"/>
                    </a:moveTo>
                    <a:lnTo>
                      <a:pt x="730" y="1928"/>
                    </a:lnTo>
                    <a:lnTo>
                      <a:pt x="752" y="1845"/>
                    </a:lnTo>
                    <a:lnTo>
                      <a:pt x="771" y="1762"/>
                    </a:lnTo>
                    <a:lnTo>
                      <a:pt x="786" y="1680"/>
                    </a:lnTo>
                    <a:lnTo>
                      <a:pt x="800" y="1599"/>
                    </a:lnTo>
                    <a:lnTo>
                      <a:pt x="808" y="1517"/>
                    </a:lnTo>
                    <a:lnTo>
                      <a:pt x="813" y="1436"/>
                    </a:lnTo>
                    <a:lnTo>
                      <a:pt x="817" y="1358"/>
                    </a:lnTo>
                    <a:lnTo>
                      <a:pt x="815" y="1278"/>
                    </a:lnTo>
                    <a:lnTo>
                      <a:pt x="812" y="1201"/>
                    </a:lnTo>
                    <a:lnTo>
                      <a:pt x="805" y="1125"/>
                    </a:lnTo>
                    <a:lnTo>
                      <a:pt x="796" y="1050"/>
                    </a:lnTo>
                    <a:lnTo>
                      <a:pt x="783" y="977"/>
                    </a:lnTo>
                    <a:lnTo>
                      <a:pt x="768" y="906"/>
                    </a:lnTo>
                    <a:lnTo>
                      <a:pt x="751" y="836"/>
                    </a:lnTo>
                    <a:lnTo>
                      <a:pt x="729" y="767"/>
                    </a:lnTo>
                    <a:lnTo>
                      <a:pt x="706" y="702"/>
                    </a:lnTo>
                    <a:lnTo>
                      <a:pt x="679" y="637"/>
                    </a:lnTo>
                    <a:lnTo>
                      <a:pt x="650" y="575"/>
                    </a:lnTo>
                    <a:lnTo>
                      <a:pt x="620" y="515"/>
                    </a:lnTo>
                    <a:lnTo>
                      <a:pt x="586" y="457"/>
                    </a:lnTo>
                    <a:lnTo>
                      <a:pt x="548" y="403"/>
                    </a:lnTo>
                    <a:lnTo>
                      <a:pt x="511" y="352"/>
                    </a:lnTo>
                    <a:lnTo>
                      <a:pt x="469" y="301"/>
                    </a:lnTo>
                    <a:lnTo>
                      <a:pt x="426" y="255"/>
                    </a:lnTo>
                    <a:lnTo>
                      <a:pt x="380" y="211"/>
                    </a:lnTo>
                    <a:lnTo>
                      <a:pt x="333" y="172"/>
                    </a:lnTo>
                    <a:lnTo>
                      <a:pt x="282" y="135"/>
                    </a:lnTo>
                    <a:lnTo>
                      <a:pt x="229" y="101"/>
                    </a:lnTo>
                    <a:lnTo>
                      <a:pt x="175" y="70"/>
                    </a:lnTo>
                    <a:lnTo>
                      <a:pt x="147" y="56"/>
                    </a:lnTo>
                    <a:lnTo>
                      <a:pt x="119" y="43"/>
                    </a:lnTo>
                    <a:lnTo>
                      <a:pt x="90" y="31"/>
                    </a:lnTo>
                    <a:lnTo>
                      <a:pt x="61" y="19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</p:grpSp>
      <p:pic>
        <p:nvPicPr>
          <p:cNvPr id="38" name="Imagem 73" descr="logo_tran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475" y="5257800"/>
            <a:ext cx="2295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lvl="0"/>
            <a:r>
              <a:rPr lang="pt-PT" noProof="0" smtClean="0"/>
              <a:t>Click to edit Master title style</a:t>
            </a:r>
            <a:endParaRPr lang="pt-PT" noProof="0"/>
          </a:p>
        </p:txBody>
      </p:sp>
      <p:sp>
        <p:nvSpPr>
          <p:cNvPr id="358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  <a:cs typeface="Arial" charset="0"/>
              </a:defRPr>
            </a:lvl1pPr>
          </a:lstStyle>
          <a:p>
            <a:pPr lvl="0"/>
            <a:r>
              <a:rPr lang="pt-PT" noProof="0" smtClean="0"/>
              <a:t>Click to edit Master subtitle style</a:t>
            </a:r>
            <a:endParaRPr lang="pt-PT" noProof="0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38475" y="6381750"/>
            <a:ext cx="2133600" cy="476250"/>
          </a:xfrm>
          <a:prstGeom prst="rect">
            <a:avLst/>
          </a:prstGeom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E4C6B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/>
              <a:t>2012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0" y="0"/>
            <a:ext cx="9144000" cy="3662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0" y="3617913"/>
            <a:ext cx="914717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2" name="Group 3282"/>
          <p:cNvGrpSpPr>
            <a:grpSpLocks/>
          </p:cNvGrpSpPr>
          <p:nvPr/>
        </p:nvGrpSpPr>
        <p:grpSpPr bwMode="auto">
          <a:xfrm>
            <a:off x="4927600" y="260350"/>
            <a:ext cx="1296988" cy="1081088"/>
            <a:chOff x="136" y="2514"/>
            <a:chExt cx="817" cy="681"/>
          </a:xfrm>
        </p:grpSpPr>
        <p:sp>
          <p:nvSpPr>
            <p:cNvPr id="8" name="AutoShape 17"/>
            <p:cNvSpPr>
              <a:spLocks noChangeArrowheads="1"/>
            </p:cNvSpPr>
            <p:nvPr userDrawn="1"/>
          </p:nvSpPr>
          <p:spPr bwMode="auto">
            <a:xfrm>
              <a:off x="136" y="2514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grpSp>
          <p:nvGrpSpPr>
            <p:cNvPr id="3" name="Group 19"/>
            <p:cNvGrpSpPr>
              <a:grpSpLocks/>
            </p:cNvGrpSpPr>
            <p:nvPr userDrawn="1"/>
          </p:nvGrpSpPr>
          <p:grpSpPr bwMode="auto">
            <a:xfrm>
              <a:off x="227" y="2616"/>
              <a:ext cx="635" cy="477"/>
              <a:chOff x="2483" y="2808"/>
              <a:chExt cx="1328" cy="1060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>
                <a:off x="2483" y="2808"/>
                <a:ext cx="926" cy="916"/>
              </a:xfrm>
              <a:custGeom>
                <a:avLst/>
                <a:gdLst>
                  <a:gd name="T0" fmla="*/ 1624 w 463"/>
                  <a:gd name="T1" fmla="*/ 500 h 458"/>
                  <a:gd name="T2" fmla="*/ 1336 w 463"/>
                  <a:gd name="T3" fmla="*/ 1604 h 458"/>
                  <a:gd name="T4" fmla="*/ 224 w 463"/>
                  <a:gd name="T5" fmla="*/ 1332 h 458"/>
                  <a:gd name="T6" fmla="*/ 516 w 463"/>
                  <a:gd name="T7" fmla="*/ 228 h 458"/>
                  <a:gd name="T8" fmla="*/ 1624 w 463"/>
                  <a:gd name="T9" fmla="*/ 500 h 4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3" h="458">
                    <a:moveTo>
                      <a:pt x="406" y="125"/>
                    </a:moveTo>
                    <a:cubicBezTo>
                      <a:pt x="463" y="220"/>
                      <a:pt x="430" y="343"/>
                      <a:pt x="334" y="401"/>
                    </a:cubicBezTo>
                    <a:cubicBezTo>
                      <a:pt x="237" y="458"/>
                      <a:pt x="113" y="428"/>
                      <a:pt x="56" y="333"/>
                    </a:cubicBezTo>
                    <a:cubicBezTo>
                      <a:pt x="0" y="238"/>
                      <a:pt x="32" y="115"/>
                      <a:pt x="129" y="57"/>
                    </a:cubicBezTo>
                    <a:cubicBezTo>
                      <a:pt x="226" y="0"/>
                      <a:pt x="350" y="30"/>
                      <a:pt x="406" y="125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3251" y="3452"/>
                <a:ext cx="560" cy="416"/>
              </a:xfrm>
              <a:custGeom>
                <a:avLst/>
                <a:gdLst>
                  <a:gd name="T0" fmla="*/ 560 w 560"/>
                  <a:gd name="T1" fmla="*/ 342 h 416"/>
                  <a:gd name="T2" fmla="*/ 510 w 560"/>
                  <a:gd name="T3" fmla="*/ 416 h 416"/>
                  <a:gd name="T4" fmla="*/ 0 w 560"/>
                  <a:gd name="T5" fmla="*/ 76 h 416"/>
                  <a:gd name="T6" fmla="*/ 50 w 560"/>
                  <a:gd name="T7" fmla="*/ 0 h 416"/>
                  <a:gd name="T8" fmla="*/ 560 w 560"/>
                  <a:gd name="T9" fmla="*/ 342 h 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0" h="416">
                    <a:moveTo>
                      <a:pt x="560" y="342"/>
                    </a:moveTo>
                    <a:lnTo>
                      <a:pt x="510" y="416"/>
                    </a:lnTo>
                    <a:lnTo>
                      <a:pt x="0" y="76"/>
                    </a:lnTo>
                    <a:lnTo>
                      <a:pt x="50" y="0"/>
                    </a:lnTo>
                    <a:lnTo>
                      <a:pt x="560" y="342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</p:grpSp>
      <p:grpSp>
        <p:nvGrpSpPr>
          <p:cNvPr id="7" name="Group 3281"/>
          <p:cNvGrpSpPr>
            <a:grpSpLocks/>
          </p:cNvGrpSpPr>
          <p:nvPr/>
        </p:nvGrpSpPr>
        <p:grpSpPr bwMode="auto">
          <a:xfrm>
            <a:off x="6856413" y="260350"/>
            <a:ext cx="1296987" cy="1081088"/>
            <a:chOff x="136" y="3361"/>
            <a:chExt cx="817" cy="681"/>
          </a:xfrm>
        </p:grpSpPr>
        <p:sp>
          <p:nvSpPr>
            <p:cNvPr id="13" name="AutoShape 18"/>
            <p:cNvSpPr>
              <a:spLocks noChangeArrowheads="1"/>
            </p:cNvSpPr>
            <p:nvPr userDrawn="1"/>
          </p:nvSpPr>
          <p:spPr bwMode="auto">
            <a:xfrm>
              <a:off x="136" y="3361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grpSp>
          <p:nvGrpSpPr>
            <p:cNvPr id="9" name="Group 3274"/>
            <p:cNvGrpSpPr>
              <a:grpSpLocks/>
            </p:cNvGrpSpPr>
            <p:nvPr userDrawn="1"/>
          </p:nvGrpSpPr>
          <p:grpSpPr bwMode="auto">
            <a:xfrm>
              <a:off x="318" y="3449"/>
              <a:ext cx="453" cy="504"/>
              <a:chOff x="295" y="3430"/>
              <a:chExt cx="499" cy="579"/>
            </a:xfrm>
          </p:grpSpPr>
          <p:sp>
            <p:nvSpPr>
              <p:cNvPr id="15" name="Freeform 3275"/>
              <p:cNvSpPr>
                <a:spLocks/>
              </p:cNvSpPr>
              <p:nvPr/>
            </p:nvSpPr>
            <p:spPr bwMode="auto">
              <a:xfrm rot="684077">
                <a:off x="413" y="3430"/>
                <a:ext cx="359" cy="254"/>
              </a:xfrm>
              <a:custGeom>
                <a:avLst/>
                <a:gdLst>
                  <a:gd name="T0" fmla="*/ 33 w 681"/>
                  <a:gd name="T1" fmla="*/ 85 h 508"/>
                  <a:gd name="T2" fmla="*/ 34 w 681"/>
                  <a:gd name="T3" fmla="*/ 73 h 508"/>
                  <a:gd name="T4" fmla="*/ 37 w 681"/>
                  <a:gd name="T5" fmla="*/ 63 h 508"/>
                  <a:gd name="T6" fmla="*/ 43 w 681"/>
                  <a:gd name="T7" fmla="*/ 53 h 508"/>
                  <a:gd name="T8" fmla="*/ 51 w 681"/>
                  <a:gd name="T9" fmla="*/ 45 h 508"/>
                  <a:gd name="T10" fmla="*/ 60 w 681"/>
                  <a:gd name="T11" fmla="*/ 38 h 508"/>
                  <a:gd name="T12" fmla="*/ 70 w 681"/>
                  <a:gd name="T13" fmla="*/ 33 h 508"/>
                  <a:gd name="T14" fmla="*/ 82 w 681"/>
                  <a:gd name="T15" fmla="*/ 30 h 508"/>
                  <a:gd name="T16" fmla="*/ 95 w 681"/>
                  <a:gd name="T17" fmla="*/ 29 h 508"/>
                  <a:gd name="T18" fmla="*/ 106 w 681"/>
                  <a:gd name="T19" fmla="*/ 30 h 508"/>
                  <a:gd name="T20" fmla="*/ 119 w 681"/>
                  <a:gd name="T21" fmla="*/ 33 h 508"/>
                  <a:gd name="T22" fmla="*/ 129 w 681"/>
                  <a:gd name="T23" fmla="*/ 38 h 508"/>
                  <a:gd name="T24" fmla="*/ 138 w 681"/>
                  <a:gd name="T25" fmla="*/ 45 h 508"/>
                  <a:gd name="T26" fmla="*/ 145 w 681"/>
                  <a:gd name="T27" fmla="*/ 53 h 508"/>
                  <a:gd name="T28" fmla="*/ 151 w 681"/>
                  <a:gd name="T29" fmla="*/ 63 h 508"/>
                  <a:gd name="T30" fmla="*/ 155 w 681"/>
                  <a:gd name="T31" fmla="*/ 73 h 508"/>
                  <a:gd name="T32" fmla="*/ 157 w 681"/>
                  <a:gd name="T33" fmla="*/ 85 h 508"/>
                  <a:gd name="T34" fmla="*/ 189 w 681"/>
                  <a:gd name="T35" fmla="*/ 85 h 508"/>
                  <a:gd name="T36" fmla="*/ 187 w 681"/>
                  <a:gd name="T37" fmla="*/ 67 h 508"/>
                  <a:gd name="T38" fmla="*/ 181 w 681"/>
                  <a:gd name="T39" fmla="*/ 52 h 508"/>
                  <a:gd name="T40" fmla="*/ 172 w 681"/>
                  <a:gd name="T41" fmla="*/ 37 h 508"/>
                  <a:gd name="T42" fmla="*/ 161 w 681"/>
                  <a:gd name="T43" fmla="*/ 25 h 508"/>
                  <a:gd name="T44" fmla="*/ 147 w 681"/>
                  <a:gd name="T45" fmla="*/ 14 h 508"/>
                  <a:gd name="T46" fmla="*/ 131 w 681"/>
                  <a:gd name="T47" fmla="*/ 7 h 508"/>
                  <a:gd name="T48" fmla="*/ 113 w 681"/>
                  <a:gd name="T49" fmla="*/ 2 h 508"/>
                  <a:gd name="T50" fmla="*/ 95 w 681"/>
                  <a:gd name="T51" fmla="*/ 0 h 508"/>
                  <a:gd name="T52" fmla="*/ 75 w 681"/>
                  <a:gd name="T53" fmla="*/ 2 h 508"/>
                  <a:gd name="T54" fmla="*/ 58 w 681"/>
                  <a:gd name="T55" fmla="*/ 7 h 508"/>
                  <a:gd name="T56" fmla="*/ 42 w 681"/>
                  <a:gd name="T57" fmla="*/ 14 h 508"/>
                  <a:gd name="T58" fmla="*/ 28 w 681"/>
                  <a:gd name="T59" fmla="*/ 25 h 508"/>
                  <a:gd name="T60" fmla="*/ 16 w 681"/>
                  <a:gd name="T61" fmla="*/ 37 h 508"/>
                  <a:gd name="T62" fmla="*/ 7 w 681"/>
                  <a:gd name="T63" fmla="*/ 52 h 508"/>
                  <a:gd name="T64" fmla="*/ 2 w 681"/>
                  <a:gd name="T65" fmla="*/ 67 h 508"/>
                  <a:gd name="T66" fmla="*/ 0 w 681"/>
                  <a:gd name="T67" fmla="*/ 85 h 508"/>
                  <a:gd name="T68" fmla="*/ 0 w 681"/>
                  <a:gd name="T69" fmla="*/ 127 h 508"/>
                  <a:gd name="T70" fmla="*/ 33 w 681"/>
                  <a:gd name="T71" fmla="*/ 127 h 508"/>
                  <a:gd name="T72" fmla="*/ 33 w 681"/>
                  <a:gd name="T73" fmla="*/ 85 h 5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81" h="508">
                    <a:moveTo>
                      <a:pt x="117" y="337"/>
                    </a:moveTo>
                    <a:lnTo>
                      <a:pt x="121" y="291"/>
                    </a:lnTo>
                    <a:lnTo>
                      <a:pt x="134" y="250"/>
                    </a:lnTo>
                    <a:lnTo>
                      <a:pt x="154" y="211"/>
                    </a:lnTo>
                    <a:lnTo>
                      <a:pt x="183" y="180"/>
                    </a:lnTo>
                    <a:lnTo>
                      <a:pt x="214" y="151"/>
                    </a:lnTo>
                    <a:lnTo>
                      <a:pt x="252" y="132"/>
                    </a:lnTo>
                    <a:lnTo>
                      <a:pt x="295" y="120"/>
                    </a:lnTo>
                    <a:lnTo>
                      <a:pt x="342" y="116"/>
                    </a:lnTo>
                    <a:lnTo>
                      <a:pt x="384" y="120"/>
                    </a:lnTo>
                    <a:lnTo>
                      <a:pt x="427" y="132"/>
                    </a:lnTo>
                    <a:lnTo>
                      <a:pt x="464" y="151"/>
                    </a:lnTo>
                    <a:lnTo>
                      <a:pt x="497" y="180"/>
                    </a:lnTo>
                    <a:lnTo>
                      <a:pt x="524" y="211"/>
                    </a:lnTo>
                    <a:lnTo>
                      <a:pt x="545" y="250"/>
                    </a:lnTo>
                    <a:lnTo>
                      <a:pt x="557" y="291"/>
                    </a:lnTo>
                    <a:lnTo>
                      <a:pt x="565" y="337"/>
                    </a:lnTo>
                    <a:lnTo>
                      <a:pt x="681" y="337"/>
                    </a:lnTo>
                    <a:lnTo>
                      <a:pt x="671" y="267"/>
                    </a:lnTo>
                    <a:lnTo>
                      <a:pt x="652" y="205"/>
                    </a:lnTo>
                    <a:lnTo>
                      <a:pt x="619" y="147"/>
                    </a:lnTo>
                    <a:lnTo>
                      <a:pt x="580" y="99"/>
                    </a:lnTo>
                    <a:lnTo>
                      <a:pt x="528" y="56"/>
                    </a:lnTo>
                    <a:lnTo>
                      <a:pt x="472" y="25"/>
                    </a:lnTo>
                    <a:lnTo>
                      <a:pt x="408" y="6"/>
                    </a:lnTo>
                    <a:lnTo>
                      <a:pt x="342" y="0"/>
                    </a:lnTo>
                    <a:lnTo>
                      <a:pt x="272" y="6"/>
                    </a:lnTo>
                    <a:lnTo>
                      <a:pt x="208" y="25"/>
                    </a:lnTo>
                    <a:lnTo>
                      <a:pt x="150" y="56"/>
                    </a:lnTo>
                    <a:lnTo>
                      <a:pt x="101" y="99"/>
                    </a:lnTo>
                    <a:lnTo>
                      <a:pt x="59" y="147"/>
                    </a:lnTo>
                    <a:lnTo>
                      <a:pt x="27" y="205"/>
                    </a:lnTo>
                    <a:lnTo>
                      <a:pt x="6" y="267"/>
                    </a:lnTo>
                    <a:lnTo>
                      <a:pt x="0" y="337"/>
                    </a:lnTo>
                    <a:lnTo>
                      <a:pt x="0" y="508"/>
                    </a:lnTo>
                    <a:lnTo>
                      <a:pt x="117" y="508"/>
                    </a:lnTo>
                    <a:lnTo>
                      <a:pt x="117" y="33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6" name="AutoShape 3276"/>
              <p:cNvSpPr>
                <a:spLocks noChangeArrowheads="1"/>
              </p:cNvSpPr>
              <p:nvPr/>
            </p:nvSpPr>
            <p:spPr bwMode="auto">
              <a:xfrm rot="684077">
                <a:off x="295" y="3584"/>
                <a:ext cx="499" cy="4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7" name="Freeform 3277"/>
              <p:cNvSpPr>
                <a:spLocks/>
              </p:cNvSpPr>
              <p:nvPr/>
            </p:nvSpPr>
            <p:spPr bwMode="auto">
              <a:xfrm rot="684077">
                <a:off x="538" y="3645"/>
                <a:ext cx="51" cy="110"/>
              </a:xfrm>
              <a:custGeom>
                <a:avLst/>
                <a:gdLst>
                  <a:gd name="T0" fmla="*/ 26 w 99"/>
                  <a:gd name="T1" fmla="*/ 12 h 221"/>
                  <a:gd name="T2" fmla="*/ 25 w 99"/>
                  <a:gd name="T3" fmla="*/ 6 h 221"/>
                  <a:gd name="T4" fmla="*/ 22 w 99"/>
                  <a:gd name="T5" fmla="*/ 3 h 221"/>
                  <a:gd name="T6" fmla="*/ 18 w 99"/>
                  <a:gd name="T7" fmla="*/ 0 h 221"/>
                  <a:gd name="T8" fmla="*/ 13 w 99"/>
                  <a:gd name="T9" fmla="*/ 0 h 221"/>
                  <a:gd name="T10" fmla="*/ 8 w 99"/>
                  <a:gd name="T11" fmla="*/ 0 h 221"/>
                  <a:gd name="T12" fmla="*/ 4 w 99"/>
                  <a:gd name="T13" fmla="*/ 3 h 221"/>
                  <a:gd name="T14" fmla="*/ 1 w 99"/>
                  <a:gd name="T15" fmla="*/ 6 h 221"/>
                  <a:gd name="T16" fmla="*/ 0 w 99"/>
                  <a:gd name="T17" fmla="*/ 12 h 221"/>
                  <a:gd name="T18" fmla="*/ 1 w 99"/>
                  <a:gd name="T19" fmla="*/ 16 h 221"/>
                  <a:gd name="T20" fmla="*/ 3 w 99"/>
                  <a:gd name="T21" fmla="*/ 19 h 221"/>
                  <a:gd name="T22" fmla="*/ 5 w 99"/>
                  <a:gd name="T23" fmla="*/ 21 h 221"/>
                  <a:gd name="T24" fmla="*/ 10 w 99"/>
                  <a:gd name="T25" fmla="*/ 23 h 221"/>
                  <a:gd name="T26" fmla="*/ 8 w 99"/>
                  <a:gd name="T27" fmla="*/ 55 h 221"/>
                  <a:gd name="T28" fmla="*/ 18 w 99"/>
                  <a:gd name="T29" fmla="*/ 55 h 221"/>
                  <a:gd name="T30" fmla="*/ 16 w 99"/>
                  <a:gd name="T31" fmla="*/ 23 h 221"/>
                  <a:gd name="T32" fmla="*/ 20 w 99"/>
                  <a:gd name="T33" fmla="*/ 21 h 221"/>
                  <a:gd name="T34" fmla="*/ 23 w 99"/>
                  <a:gd name="T35" fmla="*/ 19 h 221"/>
                  <a:gd name="T36" fmla="*/ 25 w 99"/>
                  <a:gd name="T37" fmla="*/ 16 h 221"/>
                  <a:gd name="T38" fmla="*/ 26 w 99"/>
                  <a:gd name="T39" fmla="*/ 12 h 22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9" h="221">
                    <a:moveTo>
                      <a:pt x="99" y="48"/>
                    </a:moveTo>
                    <a:lnTo>
                      <a:pt x="93" y="27"/>
                    </a:lnTo>
                    <a:lnTo>
                      <a:pt x="84" y="14"/>
                    </a:lnTo>
                    <a:lnTo>
                      <a:pt x="68" y="2"/>
                    </a:lnTo>
                    <a:lnTo>
                      <a:pt x="51" y="0"/>
                    </a:lnTo>
                    <a:lnTo>
                      <a:pt x="29" y="2"/>
                    </a:lnTo>
                    <a:lnTo>
                      <a:pt x="14" y="14"/>
                    </a:lnTo>
                    <a:lnTo>
                      <a:pt x="4" y="27"/>
                    </a:lnTo>
                    <a:lnTo>
                      <a:pt x="0" y="48"/>
                    </a:lnTo>
                    <a:lnTo>
                      <a:pt x="2" y="64"/>
                    </a:lnTo>
                    <a:lnTo>
                      <a:pt x="10" y="78"/>
                    </a:lnTo>
                    <a:lnTo>
                      <a:pt x="20" y="87"/>
                    </a:lnTo>
                    <a:lnTo>
                      <a:pt x="37" y="95"/>
                    </a:lnTo>
                    <a:lnTo>
                      <a:pt x="31" y="221"/>
                    </a:lnTo>
                    <a:lnTo>
                      <a:pt x="68" y="221"/>
                    </a:lnTo>
                    <a:lnTo>
                      <a:pt x="62" y="95"/>
                    </a:lnTo>
                    <a:lnTo>
                      <a:pt x="76" y="87"/>
                    </a:lnTo>
                    <a:lnTo>
                      <a:pt x="88" y="78"/>
                    </a:lnTo>
                    <a:lnTo>
                      <a:pt x="95" y="64"/>
                    </a:lnTo>
                    <a:lnTo>
                      <a:pt x="99" y="48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</p:grpSp>
      <p:grpSp>
        <p:nvGrpSpPr>
          <p:cNvPr id="12" name="Group 3283"/>
          <p:cNvGrpSpPr>
            <a:grpSpLocks/>
          </p:cNvGrpSpPr>
          <p:nvPr/>
        </p:nvGrpSpPr>
        <p:grpSpPr bwMode="auto">
          <a:xfrm>
            <a:off x="2998788" y="260350"/>
            <a:ext cx="1296987" cy="1081088"/>
            <a:chOff x="136" y="1668"/>
            <a:chExt cx="817" cy="681"/>
          </a:xfrm>
        </p:grpSpPr>
        <p:sp>
          <p:nvSpPr>
            <p:cNvPr id="19" name="AutoShape 16"/>
            <p:cNvSpPr>
              <a:spLocks noChangeArrowheads="1"/>
            </p:cNvSpPr>
            <p:nvPr userDrawn="1"/>
          </p:nvSpPr>
          <p:spPr bwMode="auto">
            <a:xfrm>
              <a:off x="136" y="1668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grpSp>
          <p:nvGrpSpPr>
            <p:cNvPr id="14" name="Group 3278"/>
            <p:cNvGrpSpPr>
              <a:grpSpLocks/>
            </p:cNvGrpSpPr>
            <p:nvPr userDrawn="1"/>
          </p:nvGrpSpPr>
          <p:grpSpPr bwMode="auto">
            <a:xfrm>
              <a:off x="251" y="1796"/>
              <a:ext cx="586" cy="424"/>
              <a:chOff x="2439" y="1692"/>
              <a:chExt cx="1162" cy="790"/>
            </a:xfrm>
          </p:grpSpPr>
          <p:sp>
            <p:nvSpPr>
              <p:cNvPr id="21" name="Freeform 3279"/>
              <p:cNvSpPr>
                <a:spLocks/>
              </p:cNvSpPr>
              <p:nvPr/>
            </p:nvSpPr>
            <p:spPr bwMode="auto">
              <a:xfrm>
                <a:off x="2439" y="1692"/>
                <a:ext cx="1162" cy="790"/>
              </a:xfrm>
              <a:custGeom>
                <a:avLst/>
                <a:gdLst>
                  <a:gd name="T0" fmla="*/ 2324 w 581"/>
                  <a:gd name="T1" fmla="*/ 1460 h 395"/>
                  <a:gd name="T2" fmla="*/ 2208 w 581"/>
                  <a:gd name="T3" fmla="*/ 1580 h 395"/>
                  <a:gd name="T4" fmla="*/ 120 w 581"/>
                  <a:gd name="T5" fmla="*/ 1580 h 395"/>
                  <a:gd name="T6" fmla="*/ 0 w 581"/>
                  <a:gd name="T7" fmla="*/ 1460 h 395"/>
                  <a:gd name="T8" fmla="*/ 0 w 581"/>
                  <a:gd name="T9" fmla="*/ 116 h 395"/>
                  <a:gd name="T10" fmla="*/ 120 w 581"/>
                  <a:gd name="T11" fmla="*/ 0 h 395"/>
                  <a:gd name="T12" fmla="*/ 2208 w 581"/>
                  <a:gd name="T13" fmla="*/ 0 h 395"/>
                  <a:gd name="T14" fmla="*/ 2324 w 581"/>
                  <a:gd name="T15" fmla="*/ 116 h 395"/>
                  <a:gd name="T16" fmla="*/ 2324 w 581"/>
                  <a:gd name="T17" fmla="*/ 1460 h 3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1" h="395">
                    <a:moveTo>
                      <a:pt x="581" y="365"/>
                    </a:moveTo>
                    <a:cubicBezTo>
                      <a:pt x="581" y="381"/>
                      <a:pt x="568" y="395"/>
                      <a:pt x="552" y="395"/>
                    </a:cubicBezTo>
                    <a:cubicBezTo>
                      <a:pt x="30" y="395"/>
                      <a:pt x="30" y="395"/>
                      <a:pt x="30" y="395"/>
                    </a:cubicBezTo>
                    <a:cubicBezTo>
                      <a:pt x="13" y="395"/>
                      <a:pt x="0" y="381"/>
                      <a:pt x="0" y="36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68" y="0"/>
                      <a:pt x="581" y="13"/>
                      <a:pt x="581" y="29"/>
                    </a:cubicBezTo>
                    <a:lnTo>
                      <a:pt x="581" y="365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2" name="Freeform 3280"/>
              <p:cNvSpPr>
                <a:spLocks/>
              </p:cNvSpPr>
              <p:nvPr/>
            </p:nvSpPr>
            <p:spPr bwMode="auto">
              <a:xfrm>
                <a:off x="2441" y="1757"/>
                <a:ext cx="1158" cy="334"/>
              </a:xfrm>
              <a:custGeom>
                <a:avLst/>
                <a:gdLst>
                  <a:gd name="T0" fmla="*/ 0 w 1158"/>
                  <a:gd name="T1" fmla="*/ 0 h 332"/>
                  <a:gd name="T2" fmla="*/ 580 w 1158"/>
                  <a:gd name="T3" fmla="*/ 336 h 332"/>
                  <a:gd name="T4" fmla="*/ 1158 w 1158"/>
                  <a:gd name="T5" fmla="*/ 0 h 3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58" h="332">
                    <a:moveTo>
                      <a:pt x="0" y="0"/>
                    </a:moveTo>
                    <a:lnTo>
                      <a:pt x="580" y="332"/>
                    </a:lnTo>
                    <a:lnTo>
                      <a:pt x="1158" y="0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</p:grpSp>
      <p:grpSp>
        <p:nvGrpSpPr>
          <p:cNvPr id="18" name="Group 9826"/>
          <p:cNvGrpSpPr>
            <a:grpSpLocks/>
          </p:cNvGrpSpPr>
          <p:nvPr/>
        </p:nvGrpSpPr>
        <p:grpSpPr bwMode="auto">
          <a:xfrm>
            <a:off x="1071563" y="260350"/>
            <a:ext cx="1296987" cy="1081088"/>
            <a:chOff x="675" y="164"/>
            <a:chExt cx="817" cy="681"/>
          </a:xfrm>
        </p:grpSpPr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>
              <a:off x="675" y="164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grpSp>
          <p:nvGrpSpPr>
            <p:cNvPr id="20" name="Group 9824"/>
            <p:cNvGrpSpPr>
              <a:grpSpLocks/>
            </p:cNvGrpSpPr>
            <p:nvPr userDrawn="1"/>
          </p:nvGrpSpPr>
          <p:grpSpPr bwMode="auto">
            <a:xfrm>
              <a:off x="832" y="255"/>
              <a:ext cx="504" cy="499"/>
              <a:chOff x="471" y="388"/>
              <a:chExt cx="1062" cy="1032"/>
            </a:xfrm>
          </p:grpSpPr>
          <p:sp>
            <p:nvSpPr>
              <p:cNvPr id="26" name="Freeform 9812"/>
              <p:cNvSpPr>
                <a:spLocks/>
              </p:cNvSpPr>
              <p:nvPr userDrawn="1"/>
            </p:nvSpPr>
            <p:spPr bwMode="auto">
              <a:xfrm>
                <a:off x="850" y="388"/>
                <a:ext cx="520" cy="294"/>
              </a:xfrm>
              <a:custGeom>
                <a:avLst/>
                <a:gdLst>
                  <a:gd name="T0" fmla="*/ 259 w 1039"/>
                  <a:gd name="T1" fmla="*/ 106 h 606"/>
                  <a:gd name="T2" fmla="*/ 256 w 1039"/>
                  <a:gd name="T3" fmla="*/ 112 h 606"/>
                  <a:gd name="T4" fmla="*/ 253 w 1039"/>
                  <a:gd name="T5" fmla="*/ 118 h 606"/>
                  <a:gd name="T6" fmla="*/ 247 w 1039"/>
                  <a:gd name="T7" fmla="*/ 123 h 606"/>
                  <a:gd name="T8" fmla="*/ 242 w 1039"/>
                  <a:gd name="T9" fmla="*/ 128 h 606"/>
                  <a:gd name="T10" fmla="*/ 234 w 1039"/>
                  <a:gd name="T11" fmla="*/ 131 h 606"/>
                  <a:gd name="T12" fmla="*/ 217 w 1039"/>
                  <a:gd name="T13" fmla="*/ 138 h 606"/>
                  <a:gd name="T14" fmla="*/ 197 w 1039"/>
                  <a:gd name="T15" fmla="*/ 142 h 606"/>
                  <a:gd name="T16" fmla="*/ 175 w 1039"/>
                  <a:gd name="T17" fmla="*/ 143 h 606"/>
                  <a:gd name="T18" fmla="*/ 150 w 1039"/>
                  <a:gd name="T19" fmla="*/ 142 h 606"/>
                  <a:gd name="T20" fmla="*/ 125 w 1039"/>
                  <a:gd name="T21" fmla="*/ 137 h 606"/>
                  <a:gd name="T22" fmla="*/ 112 w 1039"/>
                  <a:gd name="T23" fmla="*/ 134 h 606"/>
                  <a:gd name="T24" fmla="*/ 86 w 1039"/>
                  <a:gd name="T25" fmla="*/ 126 h 606"/>
                  <a:gd name="T26" fmla="*/ 63 w 1039"/>
                  <a:gd name="T27" fmla="*/ 115 h 606"/>
                  <a:gd name="T28" fmla="*/ 43 w 1039"/>
                  <a:gd name="T29" fmla="*/ 104 h 606"/>
                  <a:gd name="T30" fmla="*/ 26 w 1039"/>
                  <a:gd name="T31" fmla="*/ 91 h 606"/>
                  <a:gd name="T32" fmla="*/ 13 w 1039"/>
                  <a:gd name="T33" fmla="*/ 78 h 606"/>
                  <a:gd name="T34" fmla="*/ 6 w 1039"/>
                  <a:gd name="T35" fmla="*/ 67 h 606"/>
                  <a:gd name="T36" fmla="*/ 3 w 1039"/>
                  <a:gd name="T37" fmla="*/ 60 h 606"/>
                  <a:gd name="T38" fmla="*/ 1 w 1039"/>
                  <a:gd name="T39" fmla="*/ 54 h 606"/>
                  <a:gd name="T40" fmla="*/ 0 w 1039"/>
                  <a:gd name="T41" fmla="*/ 47 h 606"/>
                  <a:gd name="T42" fmla="*/ 1 w 1039"/>
                  <a:gd name="T43" fmla="*/ 40 h 606"/>
                  <a:gd name="T44" fmla="*/ 2 w 1039"/>
                  <a:gd name="T45" fmla="*/ 37 h 606"/>
                  <a:gd name="T46" fmla="*/ 5 w 1039"/>
                  <a:gd name="T47" fmla="*/ 31 h 606"/>
                  <a:gd name="T48" fmla="*/ 8 w 1039"/>
                  <a:gd name="T49" fmla="*/ 25 h 606"/>
                  <a:gd name="T50" fmla="*/ 13 w 1039"/>
                  <a:gd name="T51" fmla="*/ 20 h 606"/>
                  <a:gd name="T52" fmla="*/ 19 w 1039"/>
                  <a:gd name="T53" fmla="*/ 15 h 606"/>
                  <a:gd name="T54" fmla="*/ 26 w 1039"/>
                  <a:gd name="T55" fmla="*/ 11 h 606"/>
                  <a:gd name="T56" fmla="*/ 43 w 1039"/>
                  <a:gd name="T57" fmla="*/ 5 h 606"/>
                  <a:gd name="T58" fmla="*/ 63 w 1039"/>
                  <a:gd name="T59" fmla="*/ 1 h 606"/>
                  <a:gd name="T60" fmla="*/ 86 w 1039"/>
                  <a:gd name="T61" fmla="*/ 0 h 606"/>
                  <a:gd name="T62" fmla="*/ 110 w 1039"/>
                  <a:gd name="T63" fmla="*/ 1 h 606"/>
                  <a:gd name="T64" fmla="*/ 136 w 1039"/>
                  <a:gd name="T65" fmla="*/ 6 h 606"/>
                  <a:gd name="T66" fmla="*/ 149 w 1039"/>
                  <a:gd name="T67" fmla="*/ 9 h 606"/>
                  <a:gd name="T68" fmla="*/ 175 w 1039"/>
                  <a:gd name="T69" fmla="*/ 17 h 606"/>
                  <a:gd name="T70" fmla="*/ 198 w 1039"/>
                  <a:gd name="T71" fmla="*/ 27 h 606"/>
                  <a:gd name="T72" fmla="*/ 218 w 1039"/>
                  <a:gd name="T73" fmla="*/ 39 h 606"/>
                  <a:gd name="T74" fmla="*/ 235 w 1039"/>
                  <a:gd name="T75" fmla="*/ 51 h 606"/>
                  <a:gd name="T76" fmla="*/ 247 w 1039"/>
                  <a:gd name="T77" fmla="*/ 65 h 606"/>
                  <a:gd name="T78" fmla="*/ 254 w 1039"/>
                  <a:gd name="T79" fmla="*/ 76 h 606"/>
                  <a:gd name="T80" fmla="*/ 258 w 1039"/>
                  <a:gd name="T81" fmla="*/ 82 h 606"/>
                  <a:gd name="T82" fmla="*/ 259 w 1039"/>
                  <a:gd name="T83" fmla="*/ 89 h 606"/>
                  <a:gd name="T84" fmla="*/ 260 w 1039"/>
                  <a:gd name="T85" fmla="*/ 96 h 606"/>
                  <a:gd name="T86" fmla="*/ 260 w 1039"/>
                  <a:gd name="T87" fmla="*/ 103 h 606"/>
                  <a:gd name="T88" fmla="*/ 259 w 1039"/>
                  <a:gd name="T89" fmla="*/ 106 h 6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9" h="606">
                    <a:moveTo>
                      <a:pt x="1034" y="450"/>
                    </a:moveTo>
                    <a:lnTo>
                      <a:pt x="1034" y="450"/>
                    </a:lnTo>
                    <a:lnTo>
                      <a:pt x="1029" y="464"/>
                    </a:lnTo>
                    <a:lnTo>
                      <a:pt x="1024" y="476"/>
                    </a:lnTo>
                    <a:lnTo>
                      <a:pt x="1016" y="489"/>
                    </a:lnTo>
                    <a:lnTo>
                      <a:pt x="1009" y="501"/>
                    </a:lnTo>
                    <a:lnTo>
                      <a:pt x="999" y="511"/>
                    </a:lnTo>
                    <a:lnTo>
                      <a:pt x="988" y="523"/>
                    </a:lnTo>
                    <a:lnTo>
                      <a:pt x="976" y="532"/>
                    </a:lnTo>
                    <a:lnTo>
                      <a:pt x="965" y="542"/>
                    </a:lnTo>
                    <a:lnTo>
                      <a:pt x="951" y="550"/>
                    </a:lnTo>
                    <a:lnTo>
                      <a:pt x="936" y="559"/>
                    </a:lnTo>
                    <a:lnTo>
                      <a:pt x="903" y="574"/>
                    </a:lnTo>
                    <a:lnTo>
                      <a:pt x="868" y="586"/>
                    </a:lnTo>
                    <a:lnTo>
                      <a:pt x="830" y="594"/>
                    </a:lnTo>
                    <a:lnTo>
                      <a:pt x="788" y="601"/>
                    </a:lnTo>
                    <a:lnTo>
                      <a:pt x="744" y="606"/>
                    </a:lnTo>
                    <a:lnTo>
                      <a:pt x="698" y="606"/>
                    </a:lnTo>
                    <a:lnTo>
                      <a:pt x="650" y="605"/>
                    </a:lnTo>
                    <a:lnTo>
                      <a:pt x="599" y="601"/>
                    </a:lnTo>
                    <a:lnTo>
                      <a:pt x="548" y="593"/>
                    </a:lnTo>
                    <a:lnTo>
                      <a:pt x="497" y="583"/>
                    </a:lnTo>
                    <a:lnTo>
                      <a:pt x="445" y="569"/>
                    </a:lnTo>
                    <a:lnTo>
                      <a:pt x="392" y="552"/>
                    </a:lnTo>
                    <a:lnTo>
                      <a:pt x="341" y="533"/>
                    </a:lnTo>
                    <a:lnTo>
                      <a:pt x="295" y="513"/>
                    </a:lnTo>
                    <a:lnTo>
                      <a:pt x="249" y="491"/>
                    </a:lnTo>
                    <a:lnTo>
                      <a:pt x="209" y="467"/>
                    </a:lnTo>
                    <a:lnTo>
                      <a:pt x="169" y="442"/>
                    </a:lnTo>
                    <a:lnTo>
                      <a:pt x="134" y="414"/>
                    </a:lnTo>
                    <a:lnTo>
                      <a:pt x="103" y="387"/>
                    </a:lnTo>
                    <a:lnTo>
                      <a:pt x="74" y="358"/>
                    </a:lnTo>
                    <a:lnTo>
                      <a:pt x="51" y="329"/>
                    </a:lnTo>
                    <a:lnTo>
                      <a:pt x="32" y="301"/>
                    </a:lnTo>
                    <a:lnTo>
                      <a:pt x="23" y="285"/>
                    </a:lnTo>
                    <a:lnTo>
                      <a:pt x="17" y="272"/>
                    </a:lnTo>
                    <a:lnTo>
                      <a:pt x="11" y="256"/>
                    </a:lnTo>
                    <a:lnTo>
                      <a:pt x="6" y="243"/>
                    </a:lnTo>
                    <a:lnTo>
                      <a:pt x="3" y="228"/>
                    </a:lnTo>
                    <a:lnTo>
                      <a:pt x="1" y="212"/>
                    </a:lnTo>
                    <a:lnTo>
                      <a:pt x="0" y="199"/>
                    </a:lnTo>
                    <a:lnTo>
                      <a:pt x="1" y="185"/>
                    </a:lnTo>
                    <a:lnTo>
                      <a:pt x="3" y="170"/>
                    </a:lnTo>
                    <a:lnTo>
                      <a:pt x="6" y="156"/>
                    </a:lnTo>
                    <a:lnTo>
                      <a:pt x="10" y="143"/>
                    </a:lnTo>
                    <a:lnTo>
                      <a:pt x="17" y="131"/>
                    </a:lnTo>
                    <a:lnTo>
                      <a:pt x="23" y="117"/>
                    </a:lnTo>
                    <a:lnTo>
                      <a:pt x="32" y="105"/>
                    </a:lnTo>
                    <a:lnTo>
                      <a:pt x="40" y="95"/>
                    </a:lnTo>
                    <a:lnTo>
                      <a:pt x="51" y="85"/>
                    </a:lnTo>
                    <a:lnTo>
                      <a:pt x="62" y="75"/>
                    </a:lnTo>
                    <a:lnTo>
                      <a:pt x="76" y="64"/>
                    </a:lnTo>
                    <a:lnTo>
                      <a:pt x="90" y="56"/>
                    </a:lnTo>
                    <a:lnTo>
                      <a:pt x="103" y="47"/>
                    </a:lnTo>
                    <a:lnTo>
                      <a:pt x="136" y="32"/>
                    </a:lnTo>
                    <a:lnTo>
                      <a:pt x="171" y="20"/>
                    </a:lnTo>
                    <a:lnTo>
                      <a:pt x="210" y="12"/>
                    </a:lnTo>
                    <a:lnTo>
                      <a:pt x="251" y="5"/>
                    </a:lnTo>
                    <a:lnTo>
                      <a:pt x="295" y="2"/>
                    </a:lnTo>
                    <a:lnTo>
                      <a:pt x="341" y="0"/>
                    </a:lnTo>
                    <a:lnTo>
                      <a:pt x="390" y="2"/>
                    </a:lnTo>
                    <a:lnTo>
                      <a:pt x="440" y="5"/>
                    </a:lnTo>
                    <a:lnTo>
                      <a:pt x="491" y="13"/>
                    </a:lnTo>
                    <a:lnTo>
                      <a:pt x="543" y="24"/>
                    </a:lnTo>
                    <a:lnTo>
                      <a:pt x="596" y="37"/>
                    </a:lnTo>
                    <a:lnTo>
                      <a:pt x="649" y="54"/>
                    </a:lnTo>
                    <a:lnTo>
                      <a:pt x="698" y="73"/>
                    </a:lnTo>
                    <a:lnTo>
                      <a:pt x="745" y="93"/>
                    </a:lnTo>
                    <a:lnTo>
                      <a:pt x="790" y="115"/>
                    </a:lnTo>
                    <a:lnTo>
                      <a:pt x="832" y="139"/>
                    </a:lnTo>
                    <a:lnTo>
                      <a:pt x="869" y="165"/>
                    </a:lnTo>
                    <a:lnTo>
                      <a:pt x="905" y="192"/>
                    </a:lnTo>
                    <a:lnTo>
                      <a:pt x="937" y="219"/>
                    </a:lnTo>
                    <a:lnTo>
                      <a:pt x="965" y="248"/>
                    </a:lnTo>
                    <a:lnTo>
                      <a:pt x="988" y="277"/>
                    </a:lnTo>
                    <a:lnTo>
                      <a:pt x="1009" y="306"/>
                    </a:lnTo>
                    <a:lnTo>
                      <a:pt x="1016" y="321"/>
                    </a:lnTo>
                    <a:lnTo>
                      <a:pt x="1022" y="335"/>
                    </a:lnTo>
                    <a:lnTo>
                      <a:pt x="1029" y="350"/>
                    </a:lnTo>
                    <a:lnTo>
                      <a:pt x="1033" y="365"/>
                    </a:lnTo>
                    <a:lnTo>
                      <a:pt x="1036" y="379"/>
                    </a:lnTo>
                    <a:lnTo>
                      <a:pt x="1039" y="394"/>
                    </a:lnTo>
                    <a:lnTo>
                      <a:pt x="1039" y="408"/>
                    </a:lnTo>
                    <a:lnTo>
                      <a:pt x="1039" y="423"/>
                    </a:lnTo>
                    <a:lnTo>
                      <a:pt x="1038" y="436"/>
                    </a:lnTo>
                    <a:lnTo>
                      <a:pt x="1034" y="45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7" name="Freeform 9813"/>
              <p:cNvSpPr>
                <a:spLocks/>
              </p:cNvSpPr>
              <p:nvPr userDrawn="1"/>
            </p:nvSpPr>
            <p:spPr bwMode="auto">
              <a:xfrm>
                <a:off x="619" y="543"/>
                <a:ext cx="375" cy="362"/>
              </a:xfrm>
              <a:custGeom>
                <a:avLst/>
                <a:gdLst>
                  <a:gd name="T0" fmla="*/ 3 w 749"/>
                  <a:gd name="T1" fmla="*/ 0 h 747"/>
                  <a:gd name="T2" fmla="*/ 3 w 749"/>
                  <a:gd name="T3" fmla="*/ 0 h 747"/>
                  <a:gd name="T4" fmla="*/ 2 w 749"/>
                  <a:gd name="T5" fmla="*/ 6 h 747"/>
                  <a:gd name="T6" fmla="*/ 1 w 749"/>
                  <a:gd name="T7" fmla="*/ 12 h 747"/>
                  <a:gd name="T8" fmla="*/ 0 w 749"/>
                  <a:gd name="T9" fmla="*/ 18 h 747"/>
                  <a:gd name="T10" fmla="*/ 0 w 749"/>
                  <a:gd name="T11" fmla="*/ 25 h 747"/>
                  <a:gd name="T12" fmla="*/ 1 w 749"/>
                  <a:gd name="T13" fmla="*/ 31 h 747"/>
                  <a:gd name="T14" fmla="*/ 3 w 749"/>
                  <a:gd name="T15" fmla="*/ 37 h 747"/>
                  <a:gd name="T16" fmla="*/ 4 w 749"/>
                  <a:gd name="T17" fmla="*/ 44 h 747"/>
                  <a:gd name="T18" fmla="*/ 7 w 749"/>
                  <a:gd name="T19" fmla="*/ 50 h 747"/>
                  <a:gd name="T20" fmla="*/ 9 w 749"/>
                  <a:gd name="T21" fmla="*/ 56 h 747"/>
                  <a:gd name="T22" fmla="*/ 13 w 749"/>
                  <a:gd name="T23" fmla="*/ 63 h 747"/>
                  <a:gd name="T24" fmla="*/ 17 w 749"/>
                  <a:gd name="T25" fmla="*/ 69 h 747"/>
                  <a:gd name="T26" fmla="*/ 21 w 749"/>
                  <a:gd name="T27" fmla="*/ 75 h 747"/>
                  <a:gd name="T28" fmla="*/ 25 w 749"/>
                  <a:gd name="T29" fmla="*/ 81 h 747"/>
                  <a:gd name="T30" fmla="*/ 31 w 749"/>
                  <a:gd name="T31" fmla="*/ 87 h 747"/>
                  <a:gd name="T32" fmla="*/ 37 w 749"/>
                  <a:gd name="T33" fmla="*/ 94 h 747"/>
                  <a:gd name="T34" fmla="*/ 42 w 749"/>
                  <a:gd name="T35" fmla="*/ 99 h 747"/>
                  <a:gd name="T36" fmla="*/ 49 w 749"/>
                  <a:gd name="T37" fmla="*/ 106 h 747"/>
                  <a:gd name="T38" fmla="*/ 56 w 749"/>
                  <a:gd name="T39" fmla="*/ 111 h 747"/>
                  <a:gd name="T40" fmla="*/ 63 w 749"/>
                  <a:gd name="T41" fmla="*/ 117 h 747"/>
                  <a:gd name="T42" fmla="*/ 71 w 749"/>
                  <a:gd name="T43" fmla="*/ 122 h 747"/>
                  <a:gd name="T44" fmla="*/ 79 w 749"/>
                  <a:gd name="T45" fmla="*/ 128 h 747"/>
                  <a:gd name="T46" fmla="*/ 87 w 749"/>
                  <a:gd name="T47" fmla="*/ 133 h 747"/>
                  <a:gd name="T48" fmla="*/ 96 w 749"/>
                  <a:gd name="T49" fmla="*/ 138 h 747"/>
                  <a:gd name="T50" fmla="*/ 105 w 749"/>
                  <a:gd name="T51" fmla="*/ 143 h 747"/>
                  <a:gd name="T52" fmla="*/ 114 w 749"/>
                  <a:gd name="T53" fmla="*/ 148 h 747"/>
                  <a:gd name="T54" fmla="*/ 124 w 749"/>
                  <a:gd name="T55" fmla="*/ 153 h 747"/>
                  <a:gd name="T56" fmla="*/ 134 w 749"/>
                  <a:gd name="T57" fmla="*/ 157 h 747"/>
                  <a:gd name="T58" fmla="*/ 144 w 749"/>
                  <a:gd name="T59" fmla="*/ 161 h 747"/>
                  <a:gd name="T60" fmla="*/ 155 w 749"/>
                  <a:gd name="T61" fmla="*/ 165 h 747"/>
                  <a:gd name="T62" fmla="*/ 165 w 749"/>
                  <a:gd name="T63" fmla="*/ 169 h 747"/>
                  <a:gd name="T64" fmla="*/ 176 w 749"/>
                  <a:gd name="T65" fmla="*/ 172 h 747"/>
                  <a:gd name="T66" fmla="*/ 188 w 749"/>
                  <a:gd name="T67" fmla="*/ 175 h 7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9" h="747">
                    <a:moveTo>
                      <a:pt x="12" y="0"/>
                    </a:moveTo>
                    <a:lnTo>
                      <a:pt x="12" y="0"/>
                    </a:lnTo>
                    <a:lnTo>
                      <a:pt x="5" y="25"/>
                    </a:lnTo>
                    <a:lnTo>
                      <a:pt x="2" y="51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3" y="130"/>
                    </a:lnTo>
                    <a:lnTo>
                      <a:pt x="9" y="158"/>
                    </a:lnTo>
                    <a:lnTo>
                      <a:pt x="15" y="185"/>
                    </a:lnTo>
                    <a:lnTo>
                      <a:pt x="26" y="212"/>
                    </a:lnTo>
                    <a:lnTo>
                      <a:pt x="36" y="239"/>
                    </a:lnTo>
                    <a:lnTo>
                      <a:pt x="49" y="266"/>
                    </a:lnTo>
                    <a:lnTo>
                      <a:pt x="65" y="293"/>
                    </a:lnTo>
                    <a:lnTo>
                      <a:pt x="82" y="319"/>
                    </a:lnTo>
                    <a:lnTo>
                      <a:pt x="100" y="346"/>
                    </a:lnTo>
                    <a:lnTo>
                      <a:pt x="122" y="372"/>
                    </a:lnTo>
                    <a:lnTo>
                      <a:pt x="145" y="399"/>
                    </a:lnTo>
                    <a:lnTo>
                      <a:pt x="168" y="424"/>
                    </a:lnTo>
                    <a:lnTo>
                      <a:pt x="194" y="450"/>
                    </a:lnTo>
                    <a:lnTo>
                      <a:pt x="223" y="474"/>
                    </a:lnTo>
                    <a:lnTo>
                      <a:pt x="252" y="497"/>
                    </a:lnTo>
                    <a:lnTo>
                      <a:pt x="282" y="521"/>
                    </a:lnTo>
                    <a:lnTo>
                      <a:pt x="313" y="545"/>
                    </a:lnTo>
                    <a:lnTo>
                      <a:pt x="347" y="567"/>
                    </a:lnTo>
                    <a:lnTo>
                      <a:pt x="382" y="589"/>
                    </a:lnTo>
                    <a:lnTo>
                      <a:pt x="418" y="609"/>
                    </a:lnTo>
                    <a:lnTo>
                      <a:pt x="455" y="630"/>
                    </a:lnTo>
                    <a:lnTo>
                      <a:pt x="494" y="650"/>
                    </a:lnTo>
                    <a:lnTo>
                      <a:pt x="534" y="669"/>
                    </a:lnTo>
                    <a:lnTo>
                      <a:pt x="574" y="686"/>
                    </a:lnTo>
                    <a:lnTo>
                      <a:pt x="617" y="703"/>
                    </a:lnTo>
                    <a:lnTo>
                      <a:pt x="659" y="718"/>
                    </a:lnTo>
                    <a:lnTo>
                      <a:pt x="703" y="733"/>
                    </a:lnTo>
                    <a:lnTo>
                      <a:pt x="749" y="747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8" name="Freeform 9814"/>
              <p:cNvSpPr>
                <a:spLocks/>
              </p:cNvSpPr>
              <p:nvPr userDrawn="1"/>
            </p:nvSpPr>
            <p:spPr bwMode="auto">
              <a:xfrm>
                <a:off x="994" y="769"/>
                <a:ext cx="518" cy="163"/>
              </a:xfrm>
              <a:custGeom>
                <a:avLst/>
                <a:gdLst>
                  <a:gd name="T0" fmla="*/ 259 w 1037"/>
                  <a:gd name="T1" fmla="*/ 0 h 337"/>
                  <a:gd name="T2" fmla="*/ 259 w 1037"/>
                  <a:gd name="T3" fmla="*/ 0 h 337"/>
                  <a:gd name="T4" fmla="*/ 257 w 1037"/>
                  <a:gd name="T5" fmla="*/ 7 h 337"/>
                  <a:gd name="T6" fmla="*/ 254 w 1037"/>
                  <a:gd name="T7" fmla="*/ 13 h 337"/>
                  <a:gd name="T8" fmla="*/ 250 w 1037"/>
                  <a:gd name="T9" fmla="*/ 18 h 337"/>
                  <a:gd name="T10" fmla="*/ 246 w 1037"/>
                  <a:gd name="T11" fmla="*/ 24 h 337"/>
                  <a:gd name="T12" fmla="*/ 242 w 1037"/>
                  <a:gd name="T13" fmla="*/ 29 h 337"/>
                  <a:gd name="T14" fmla="*/ 238 w 1037"/>
                  <a:gd name="T15" fmla="*/ 34 h 337"/>
                  <a:gd name="T16" fmla="*/ 232 w 1037"/>
                  <a:gd name="T17" fmla="*/ 39 h 337"/>
                  <a:gd name="T18" fmla="*/ 227 w 1037"/>
                  <a:gd name="T19" fmla="*/ 44 h 337"/>
                  <a:gd name="T20" fmla="*/ 221 w 1037"/>
                  <a:gd name="T21" fmla="*/ 48 h 337"/>
                  <a:gd name="T22" fmla="*/ 214 w 1037"/>
                  <a:gd name="T23" fmla="*/ 52 h 337"/>
                  <a:gd name="T24" fmla="*/ 207 w 1037"/>
                  <a:gd name="T25" fmla="*/ 56 h 337"/>
                  <a:gd name="T26" fmla="*/ 200 w 1037"/>
                  <a:gd name="T27" fmla="*/ 59 h 337"/>
                  <a:gd name="T28" fmla="*/ 192 w 1037"/>
                  <a:gd name="T29" fmla="*/ 62 h 337"/>
                  <a:gd name="T30" fmla="*/ 184 w 1037"/>
                  <a:gd name="T31" fmla="*/ 66 h 337"/>
                  <a:gd name="T32" fmla="*/ 176 w 1037"/>
                  <a:gd name="T33" fmla="*/ 69 h 337"/>
                  <a:gd name="T34" fmla="*/ 167 w 1037"/>
                  <a:gd name="T35" fmla="*/ 71 h 337"/>
                  <a:gd name="T36" fmla="*/ 158 w 1037"/>
                  <a:gd name="T37" fmla="*/ 73 h 337"/>
                  <a:gd name="T38" fmla="*/ 149 w 1037"/>
                  <a:gd name="T39" fmla="*/ 74 h 337"/>
                  <a:gd name="T40" fmla="*/ 139 w 1037"/>
                  <a:gd name="T41" fmla="*/ 76 h 337"/>
                  <a:gd name="T42" fmla="*/ 130 w 1037"/>
                  <a:gd name="T43" fmla="*/ 77 h 337"/>
                  <a:gd name="T44" fmla="*/ 120 w 1037"/>
                  <a:gd name="T45" fmla="*/ 78 h 337"/>
                  <a:gd name="T46" fmla="*/ 110 w 1037"/>
                  <a:gd name="T47" fmla="*/ 78 h 337"/>
                  <a:gd name="T48" fmla="*/ 100 w 1037"/>
                  <a:gd name="T49" fmla="*/ 79 h 337"/>
                  <a:gd name="T50" fmla="*/ 89 w 1037"/>
                  <a:gd name="T51" fmla="*/ 78 h 337"/>
                  <a:gd name="T52" fmla="*/ 78 w 1037"/>
                  <a:gd name="T53" fmla="*/ 78 h 337"/>
                  <a:gd name="T54" fmla="*/ 67 w 1037"/>
                  <a:gd name="T55" fmla="*/ 77 h 337"/>
                  <a:gd name="T56" fmla="*/ 56 w 1037"/>
                  <a:gd name="T57" fmla="*/ 76 h 337"/>
                  <a:gd name="T58" fmla="*/ 45 w 1037"/>
                  <a:gd name="T59" fmla="*/ 75 h 337"/>
                  <a:gd name="T60" fmla="*/ 34 w 1037"/>
                  <a:gd name="T61" fmla="*/ 73 h 337"/>
                  <a:gd name="T62" fmla="*/ 23 w 1037"/>
                  <a:gd name="T63" fmla="*/ 71 h 337"/>
                  <a:gd name="T64" fmla="*/ 11 w 1037"/>
                  <a:gd name="T65" fmla="*/ 68 h 337"/>
                  <a:gd name="T66" fmla="*/ 0 w 1037"/>
                  <a:gd name="T67" fmla="*/ 65 h 3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37" h="337">
                    <a:moveTo>
                      <a:pt x="1037" y="0"/>
                    </a:moveTo>
                    <a:lnTo>
                      <a:pt x="1037" y="0"/>
                    </a:lnTo>
                    <a:lnTo>
                      <a:pt x="1028" y="28"/>
                    </a:lnTo>
                    <a:lnTo>
                      <a:pt x="1016" y="53"/>
                    </a:lnTo>
                    <a:lnTo>
                      <a:pt x="1003" y="79"/>
                    </a:lnTo>
                    <a:lnTo>
                      <a:pt x="987" y="102"/>
                    </a:lnTo>
                    <a:lnTo>
                      <a:pt x="970" y="124"/>
                    </a:lnTo>
                    <a:lnTo>
                      <a:pt x="952" y="146"/>
                    </a:lnTo>
                    <a:lnTo>
                      <a:pt x="931" y="167"/>
                    </a:lnTo>
                    <a:lnTo>
                      <a:pt x="908" y="187"/>
                    </a:lnTo>
                    <a:lnTo>
                      <a:pt x="884" y="206"/>
                    </a:lnTo>
                    <a:lnTo>
                      <a:pt x="858" y="223"/>
                    </a:lnTo>
                    <a:lnTo>
                      <a:pt x="829" y="238"/>
                    </a:lnTo>
                    <a:lnTo>
                      <a:pt x="800" y="254"/>
                    </a:lnTo>
                    <a:lnTo>
                      <a:pt x="770" y="267"/>
                    </a:lnTo>
                    <a:lnTo>
                      <a:pt x="738" y="281"/>
                    </a:lnTo>
                    <a:lnTo>
                      <a:pt x="705" y="293"/>
                    </a:lnTo>
                    <a:lnTo>
                      <a:pt x="670" y="301"/>
                    </a:lnTo>
                    <a:lnTo>
                      <a:pt x="634" y="311"/>
                    </a:lnTo>
                    <a:lnTo>
                      <a:pt x="598" y="318"/>
                    </a:lnTo>
                    <a:lnTo>
                      <a:pt x="559" y="325"/>
                    </a:lnTo>
                    <a:lnTo>
                      <a:pt x="520" y="330"/>
                    </a:lnTo>
                    <a:lnTo>
                      <a:pt x="481" y="333"/>
                    </a:lnTo>
                    <a:lnTo>
                      <a:pt x="440" y="335"/>
                    </a:lnTo>
                    <a:lnTo>
                      <a:pt x="400" y="337"/>
                    </a:lnTo>
                    <a:lnTo>
                      <a:pt x="357" y="335"/>
                    </a:lnTo>
                    <a:lnTo>
                      <a:pt x="315" y="333"/>
                    </a:lnTo>
                    <a:lnTo>
                      <a:pt x="270" y="330"/>
                    </a:lnTo>
                    <a:lnTo>
                      <a:pt x="226" y="325"/>
                    </a:lnTo>
                    <a:lnTo>
                      <a:pt x="182" y="320"/>
                    </a:lnTo>
                    <a:lnTo>
                      <a:pt x="136" y="311"/>
                    </a:lnTo>
                    <a:lnTo>
                      <a:pt x="92" y="303"/>
                    </a:lnTo>
                    <a:lnTo>
                      <a:pt x="46" y="291"/>
                    </a:lnTo>
                    <a:lnTo>
                      <a:pt x="0" y="279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9" name="Freeform 9815"/>
              <p:cNvSpPr>
                <a:spLocks/>
              </p:cNvSpPr>
              <p:nvPr userDrawn="1"/>
            </p:nvSpPr>
            <p:spPr bwMode="auto">
              <a:xfrm>
                <a:off x="477" y="810"/>
                <a:ext cx="449" cy="343"/>
              </a:xfrm>
              <a:custGeom>
                <a:avLst/>
                <a:gdLst>
                  <a:gd name="T0" fmla="*/ 2 w 897"/>
                  <a:gd name="T1" fmla="*/ 0 h 710"/>
                  <a:gd name="T2" fmla="*/ 2 w 897"/>
                  <a:gd name="T3" fmla="*/ 0 h 710"/>
                  <a:gd name="T4" fmla="*/ 1 w 897"/>
                  <a:gd name="T5" fmla="*/ 5 h 710"/>
                  <a:gd name="T6" fmla="*/ 0 w 897"/>
                  <a:gd name="T7" fmla="*/ 10 h 710"/>
                  <a:gd name="T8" fmla="*/ 0 w 897"/>
                  <a:gd name="T9" fmla="*/ 16 h 710"/>
                  <a:gd name="T10" fmla="*/ 1 w 897"/>
                  <a:gd name="T11" fmla="*/ 21 h 710"/>
                  <a:gd name="T12" fmla="*/ 2 w 897"/>
                  <a:gd name="T13" fmla="*/ 27 h 710"/>
                  <a:gd name="T14" fmla="*/ 4 w 897"/>
                  <a:gd name="T15" fmla="*/ 32 h 710"/>
                  <a:gd name="T16" fmla="*/ 7 w 897"/>
                  <a:gd name="T17" fmla="*/ 38 h 710"/>
                  <a:gd name="T18" fmla="*/ 10 w 897"/>
                  <a:gd name="T19" fmla="*/ 43 h 710"/>
                  <a:gd name="T20" fmla="*/ 14 w 897"/>
                  <a:gd name="T21" fmla="*/ 49 h 710"/>
                  <a:gd name="T22" fmla="*/ 18 w 897"/>
                  <a:gd name="T23" fmla="*/ 55 h 710"/>
                  <a:gd name="T24" fmla="*/ 23 w 897"/>
                  <a:gd name="T25" fmla="*/ 61 h 710"/>
                  <a:gd name="T26" fmla="*/ 28 w 897"/>
                  <a:gd name="T27" fmla="*/ 67 h 710"/>
                  <a:gd name="T28" fmla="*/ 34 w 897"/>
                  <a:gd name="T29" fmla="*/ 72 h 710"/>
                  <a:gd name="T30" fmla="*/ 40 w 897"/>
                  <a:gd name="T31" fmla="*/ 78 h 710"/>
                  <a:gd name="T32" fmla="*/ 47 w 897"/>
                  <a:gd name="T33" fmla="*/ 84 h 710"/>
                  <a:gd name="T34" fmla="*/ 55 w 897"/>
                  <a:gd name="T35" fmla="*/ 89 h 710"/>
                  <a:gd name="T36" fmla="*/ 62 w 897"/>
                  <a:gd name="T37" fmla="*/ 95 h 710"/>
                  <a:gd name="T38" fmla="*/ 70 w 897"/>
                  <a:gd name="T39" fmla="*/ 100 h 710"/>
                  <a:gd name="T40" fmla="*/ 79 w 897"/>
                  <a:gd name="T41" fmla="*/ 106 h 710"/>
                  <a:gd name="T42" fmla="*/ 88 w 897"/>
                  <a:gd name="T43" fmla="*/ 111 h 710"/>
                  <a:gd name="T44" fmla="*/ 98 w 897"/>
                  <a:gd name="T45" fmla="*/ 116 h 710"/>
                  <a:gd name="T46" fmla="*/ 108 w 897"/>
                  <a:gd name="T47" fmla="*/ 122 h 710"/>
                  <a:gd name="T48" fmla="*/ 118 w 897"/>
                  <a:gd name="T49" fmla="*/ 127 h 710"/>
                  <a:gd name="T50" fmla="*/ 129 w 897"/>
                  <a:gd name="T51" fmla="*/ 132 h 710"/>
                  <a:gd name="T52" fmla="*/ 139 w 897"/>
                  <a:gd name="T53" fmla="*/ 137 h 710"/>
                  <a:gd name="T54" fmla="*/ 151 w 897"/>
                  <a:gd name="T55" fmla="*/ 142 h 710"/>
                  <a:gd name="T56" fmla="*/ 162 w 897"/>
                  <a:gd name="T57" fmla="*/ 146 h 710"/>
                  <a:gd name="T58" fmla="*/ 174 w 897"/>
                  <a:gd name="T59" fmla="*/ 150 h 710"/>
                  <a:gd name="T60" fmla="*/ 186 w 897"/>
                  <a:gd name="T61" fmla="*/ 155 h 710"/>
                  <a:gd name="T62" fmla="*/ 199 w 897"/>
                  <a:gd name="T63" fmla="*/ 158 h 710"/>
                  <a:gd name="T64" fmla="*/ 211 w 897"/>
                  <a:gd name="T65" fmla="*/ 162 h 710"/>
                  <a:gd name="T66" fmla="*/ 225 w 897"/>
                  <a:gd name="T67" fmla="*/ 166 h 7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97" h="710">
                    <a:moveTo>
                      <a:pt x="7" y="0"/>
                    </a:moveTo>
                    <a:lnTo>
                      <a:pt x="7" y="0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68"/>
                    </a:lnTo>
                    <a:lnTo>
                      <a:pt x="3" y="90"/>
                    </a:lnTo>
                    <a:lnTo>
                      <a:pt x="8" y="113"/>
                    </a:lnTo>
                    <a:lnTo>
                      <a:pt x="15" y="137"/>
                    </a:lnTo>
                    <a:lnTo>
                      <a:pt x="25" y="163"/>
                    </a:lnTo>
                    <a:lnTo>
                      <a:pt x="39" y="187"/>
                    </a:lnTo>
                    <a:lnTo>
                      <a:pt x="54" y="210"/>
                    </a:lnTo>
                    <a:lnTo>
                      <a:pt x="71" y="236"/>
                    </a:lnTo>
                    <a:lnTo>
                      <a:pt x="90" y="260"/>
                    </a:lnTo>
                    <a:lnTo>
                      <a:pt x="112" y="285"/>
                    </a:lnTo>
                    <a:lnTo>
                      <a:pt x="134" y="309"/>
                    </a:lnTo>
                    <a:lnTo>
                      <a:pt x="159" y="334"/>
                    </a:lnTo>
                    <a:lnTo>
                      <a:pt x="188" y="358"/>
                    </a:lnTo>
                    <a:lnTo>
                      <a:pt x="217" y="382"/>
                    </a:lnTo>
                    <a:lnTo>
                      <a:pt x="248" y="407"/>
                    </a:lnTo>
                    <a:lnTo>
                      <a:pt x="280" y="431"/>
                    </a:lnTo>
                    <a:lnTo>
                      <a:pt x="316" y="453"/>
                    </a:lnTo>
                    <a:lnTo>
                      <a:pt x="351" y="477"/>
                    </a:lnTo>
                    <a:lnTo>
                      <a:pt x="389" y="499"/>
                    </a:lnTo>
                    <a:lnTo>
                      <a:pt x="430" y="521"/>
                    </a:lnTo>
                    <a:lnTo>
                      <a:pt x="470" y="543"/>
                    </a:lnTo>
                    <a:lnTo>
                      <a:pt x="513" y="565"/>
                    </a:lnTo>
                    <a:lnTo>
                      <a:pt x="555" y="586"/>
                    </a:lnTo>
                    <a:lnTo>
                      <a:pt x="601" y="606"/>
                    </a:lnTo>
                    <a:lnTo>
                      <a:pt x="647" y="625"/>
                    </a:lnTo>
                    <a:lnTo>
                      <a:pt x="695" y="643"/>
                    </a:lnTo>
                    <a:lnTo>
                      <a:pt x="744" y="662"/>
                    </a:lnTo>
                    <a:lnTo>
                      <a:pt x="793" y="679"/>
                    </a:lnTo>
                    <a:lnTo>
                      <a:pt x="844" y="694"/>
                    </a:lnTo>
                    <a:lnTo>
                      <a:pt x="897" y="71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0" name="Freeform 9816"/>
              <p:cNvSpPr>
                <a:spLocks/>
              </p:cNvSpPr>
              <p:nvPr userDrawn="1"/>
            </p:nvSpPr>
            <p:spPr bwMode="auto">
              <a:xfrm>
                <a:off x="928" y="1089"/>
                <a:ext cx="565" cy="110"/>
              </a:xfrm>
              <a:custGeom>
                <a:avLst/>
                <a:gdLst>
                  <a:gd name="T0" fmla="*/ 282 w 1132"/>
                  <a:gd name="T1" fmla="*/ 0 h 224"/>
                  <a:gd name="T2" fmla="*/ 282 w 1132"/>
                  <a:gd name="T3" fmla="*/ 0 h 224"/>
                  <a:gd name="T4" fmla="*/ 281 w 1132"/>
                  <a:gd name="T5" fmla="*/ 5 h 224"/>
                  <a:gd name="T6" fmla="*/ 278 w 1132"/>
                  <a:gd name="T7" fmla="*/ 10 h 224"/>
                  <a:gd name="T8" fmla="*/ 275 w 1132"/>
                  <a:gd name="T9" fmla="*/ 15 h 224"/>
                  <a:gd name="T10" fmla="*/ 271 w 1132"/>
                  <a:gd name="T11" fmla="*/ 19 h 224"/>
                  <a:gd name="T12" fmla="*/ 267 w 1132"/>
                  <a:gd name="T13" fmla="*/ 24 h 224"/>
                  <a:gd name="T14" fmla="*/ 262 w 1132"/>
                  <a:gd name="T15" fmla="*/ 28 h 224"/>
                  <a:gd name="T16" fmla="*/ 257 w 1132"/>
                  <a:gd name="T17" fmla="*/ 31 h 224"/>
                  <a:gd name="T18" fmla="*/ 251 w 1132"/>
                  <a:gd name="T19" fmla="*/ 34 h 224"/>
                  <a:gd name="T20" fmla="*/ 244 w 1132"/>
                  <a:gd name="T21" fmla="*/ 37 h 224"/>
                  <a:gd name="T22" fmla="*/ 238 w 1132"/>
                  <a:gd name="T23" fmla="*/ 40 h 224"/>
                  <a:gd name="T24" fmla="*/ 230 w 1132"/>
                  <a:gd name="T25" fmla="*/ 43 h 224"/>
                  <a:gd name="T26" fmla="*/ 222 w 1132"/>
                  <a:gd name="T27" fmla="*/ 45 h 224"/>
                  <a:gd name="T28" fmla="*/ 214 w 1132"/>
                  <a:gd name="T29" fmla="*/ 47 h 224"/>
                  <a:gd name="T30" fmla="*/ 205 w 1132"/>
                  <a:gd name="T31" fmla="*/ 49 h 224"/>
                  <a:gd name="T32" fmla="*/ 196 w 1132"/>
                  <a:gd name="T33" fmla="*/ 51 h 224"/>
                  <a:gd name="T34" fmla="*/ 187 w 1132"/>
                  <a:gd name="T35" fmla="*/ 52 h 224"/>
                  <a:gd name="T36" fmla="*/ 177 w 1132"/>
                  <a:gd name="T37" fmla="*/ 53 h 224"/>
                  <a:gd name="T38" fmla="*/ 167 w 1132"/>
                  <a:gd name="T39" fmla="*/ 54 h 224"/>
                  <a:gd name="T40" fmla="*/ 157 w 1132"/>
                  <a:gd name="T41" fmla="*/ 54 h 224"/>
                  <a:gd name="T42" fmla="*/ 146 w 1132"/>
                  <a:gd name="T43" fmla="*/ 54 h 224"/>
                  <a:gd name="T44" fmla="*/ 135 w 1132"/>
                  <a:gd name="T45" fmla="*/ 54 h 224"/>
                  <a:gd name="T46" fmla="*/ 124 w 1132"/>
                  <a:gd name="T47" fmla="*/ 54 h 224"/>
                  <a:gd name="T48" fmla="*/ 112 w 1132"/>
                  <a:gd name="T49" fmla="*/ 53 h 224"/>
                  <a:gd name="T50" fmla="*/ 101 w 1132"/>
                  <a:gd name="T51" fmla="*/ 52 h 224"/>
                  <a:gd name="T52" fmla="*/ 88 w 1132"/>
                  <a:gd name="T53" fmla="*/ 50 h 224"/>
                  <a:gd name="T54" fmla="*/ 76 w 1132"/>
                  <a:gd name="T55" fmla="*/ 49 h 224"/>
                  <a:gd name="T56" fmla="*/ 64 w 1132"/>
                  <a:gd name="T57" fmla="*/ 47 h 224"/>
                  <a:gd name="T58" fmla="*/ 51 w 1132"/>
                  <a:gd name="T59" fmla="*/ 44 h 224"/>
                  <a:gd name="T60" fmla="*/ 39 w 1132"/>
                  <a:gd name="T61" fmla="*/ 42 h 224"/>
                  <a:gd name="T62" fmla="*/ 26 w 1132"/>
                  <a:gd name="T63" fmla="*/ 39 h 224"/>
                  <a:gd name="T64" fmla="*/ 13 w 1132"/>
                  <a:gd name="T65" fmla="*/ 36 h 224"/>
                  <a:gd name="T66" fmla="*/ 0 w 1132"/>
                  <a:gd name="T67" fmla="*/ 32 h 2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32" h="224">
                    <a:moveTo>
                      <a:pt x="1132" y="0"/>
                    </a:moveTo>
                    <a:lnTo>
                      <a:pt x="1132" y="0"/>
                    </a:lnTo>
                    <a:lnTo>
                      <a:pt x="1125" y="22"/>
                    </a:lnTo>
                    <a:lnTo>
                      <a:pt x="1115" y="43"/>
                    </a:lnTo>
                    <a:lnTo>
                      <a:pt x="1103" y="61"/>
                    </a:lnTo>
                    <a:lnTo>
                      <a:pt x="1087" y="80"/>
                    </a:lnTo>
                    <a:lnTo>
                      <a:pt x="1070" y="97"/>
                    </a:lnTo>
                    <a:lnTo>
                      <a:pt x="1050" y="114"/>
                    </a:lnTo>
                    <a:lnTo>
                      <a:pt x="1030" y="129"/>
                    </a:lnTo>
                    <a:lnTo>
                      <a:pt x="1006" y="143"/>
                    </a:lnTo>
                    <a:lnTo>
                      <a:pt x="980" y="155"/>
                    </a:lnTo>
                    <a:lnTo>
                      <a:pt x="953" y="167"/>
                    </a:lnTo>
                    <a:lnTo>
                      <a:pt x="923" y="179"/>
                    </a:lnTo>
                    <a:lnTo>
                      <a:pt x="892" y="187"/>
                    </a:lnTo>
                    <a:lnTo>
                      <a:pt x="860" y="196"/>
                    </a:lnTo>
                    <a:lnTo>
                      <a:pt x="824" y="204"/>
                    </a:lnTo>
                    <a:lnTo>
                      <a:pt x="788" y="209"/>
                    </a:lnTo>
                    <a:lnTo>
                      <a:pt x="751" y="214"/>
                    </a:lnTo>
                    <a:lnTo>
                      <a:pt x="712" y="219"/>
                    </a:lnTo>
                    <a:lnTo>
                      <a:pt x="671" y="221"/>
                    </a:lnTo>
                    <a:lnTo>
                      <a:pt x="629" y="223"/>
                    </a:lnTo>
                    <a:lnTo>
                      <a:pt x="586" y="224"/>
                    </a:lnTo>
                    <a:lnTo>
                      <a:pt x="542" y="223"/>
                    </a:lnTo>
                    <a:lnTo>
                      <a:pt x="498" y="221"/>
                    </a:lnTo>
                    <a:lnTo>
                      <a:pt x="450" y="218"/>
                    </a:lnTo>
                    <a:lnTo>
                      <a:pt x="405" y="214"/>
                    </a:lnTo>
                    <a:lnTo>
                      <a:pt x="355" y="207"/>
                    </a:lnTo>
                    <a:lnTo>
                      <a:pt x="306" y="202"/>
                    </a:lnTo>
                    <a:lnTo>
                      <a:pt x="257" y="194"/>
                    </a:lnTo>
                    <a:lnTo>
                      <a:pt x="207" y="184"/>
                    </a:lnTo>
                    <a:lnTo>
                      <a:pt x="156" y="173"/>
                    </a:lnTo>
                    <a:lnTo>
                      <a:pt x="106" y="162"/>
                    </a:lnTo>
                    <a:lnTo>
                      <a:pt x="53" y="150"/>
                    </a:lnTo>
                    <a:lnTo>
                      <a:pt x="0" y="1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1" name="Freeform 9817"/>
              <p:cNvSpPr>
                <a:spLocks/>
              </p:cNvSpPr>
              <p:nvPr userDrawn="1"/>
            </p:nvSpPr>
            <p:spPr bwMode="auto">
              <a:xfrm>
                <a:off x="530" y="1116"/>
                <a:ext cx="346" cy="217"/>
              </a:xfrm>
              <a:custGeom>
                <a:avLst/>
                <a:gdLst>
                  <a:gd name="T0" fmla="*/ 1 w 688"/>
                  <a:gd name="T1" fmla="*/ 0 h 450"/>
                  <a:gd name="T2" fmla="*/ 1 w 688"/>
                  <a:gd name="T3" fmla="*/ 0 h 450"/>
                  <a:gd name="T4" fmla="*/ 1 w 688"/>
                  <a:gd name="T5" fmla="*/ 2 h 450"/>
                  <a:gd name="T6" fmla="*/ 0 w 688"/>
                  <a:gd name="T7" fmla="*/ 6 h 450"/>
                  <a:gd name="T8" fmla="*/ 1 w 688"/>
                  <a:gd name="T9" fmla="*/ 9 h 450"/>
                  <a:gd name="T10" fmla="*/ 2 w 688"/>
                  <a:gd name="T11" fmla="*/ 12 h 450"/>
                  <a:gd name="T12" fmla="*/ 3 w 688"/>
                  <a:gd name="T13" fmla="*/ 15 h 450"/>
                  <a:gd name="T14" fmla="*/ 5 w 688"/>
                  <a:gd name="T15" fmla="*/ 18 h 450"/>
                  <a:gd name="T16" fmla="*/ 7 w 688"/>
                  <a:gd name="T17" fmla="*/ 22 h 450"/>
                  <a:gd name="T18" fmla="*/ 9 w 688"/>
                  <a:gd name="T19" fmla="*/ 25 h 450"/>
                  <a:gd name="T20" fmla="*/ 12 w 688"/>
                  <a:gd name="T21" fmla="*/ 28 h 450"/>
                  <a:gd name="T22" fmla="*/ 16 w 688"/>
                  <a:gd name="T23" fmla="*/ 32 h 450"/>
                  <a:gd name="T24" fmla="*/ 24 w 688"/>
                  <a:gd name="T25" fmla="*/ 39 h 450"/>
                  <a:gd name="T26" fmla="*/ 34 w 688"/>
                  <a:gd name="T27" fmla="*/ 46 h 450"/>
                  <a:gd name="T28" fmla="*/ 44 w 688"/>
                  <a:gd name="T29" fmla="*/ 53 h 450"/>
                  <a:gd name="T30" fmla="*/ 57 w 688"/>
                  <a:gd name="T31" fmla="*/ 60 h 450"/>
                  <a:gd name="T32" fmla="*/ 70 w 688"/>
                  <a:gd name="T33" fmla="*/ 67 h 450"/>
                  <a:gd name="T34" fmla="*/ 85 w 688"/>
                  <a:gd name="T35" fmla="*/ 74 h 450"/>
                  <a:gd name="T36" fmla="*/ 102 w 688"/>
                  <a:gd name="T37" fmla="*/ 81 h 450"/>
                  <a:gd name="T38" fmla="*/ 118 w 688"/>
                  <a:gd name="T39" fmla="*/ 87 h 450"/>
                  <a:gd name="T40" fmla="*/ 136 w 688"/>
                  <a:gd name="T41" fmla="*/ 93 h 450"/>
                  <a:gd name="T42" fmla="*/ 155 w 688"/>
                  <a:gd name="T43" fmla="*/ 99 h 450"/>
                  <a:gd name="T44" fmla="*/ 174 w 688"/>
                  <a:gd name="T45" fmla="*/ 105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8" h="450">
                    <a:moveTo>
                      <a:pt x="4" y="0"/>
                    </a:moveTo>
                    <a:lnTo>
                      <a:pt x="4" y="0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2" y="39"/>
                    </a:lnTo>
                    <a:lnTo>
                      <a:pt x="5" y="51"/>
                    </a:lnTo>
                    <a:lnTo>
                      <a:pt x="10" y="66"/>
                    </a:lnTo>
                    <a:lnTo>
                      <a:pt x="17" y="79"/>
                    </a:lnTo>
                    <a:lnTo>
                      <a:pt x="26" y="93"/>
                    </a:lnTo>
                    <a:lnTo>
                      <a:pt x="36" y="108"/>
                    </a:lnTo>
                    <a:lnTo>
                      <a:pt x="48" y="122"/>
                    </a:lnTo>
                    <a:lnTo>
                      <a:pt x="61" y="137"/>
                    </a:lnTo>
                    <a:lnTo>
                      <a:pt x="94" y="168"/>
                    </a:lnTo>
                    <a:lnTo>
                      <a:pt x="133" y="198"/>
                    </a:lnTo>
                    <a:lnTo>
                      <a:pt x="175" y="229"/>
                    </a:lnTo>
                    <a:lnTo>
                      <a:pt x="224" y="259"/>
                    </a:lnTo>
                    <a:lnTo>
                      <a:pt x="279" y="288"/>
                    </a:lnTo>
                    <a:lnTo>
                      <a:pt x="338" y="319"/>
                    </a:lnTo>
                    <a:lnTo>
                      <a:pt x="401" y="348"/>
                    </a:lnTo>
                    <a:lnTo>
                      <a:pt x="467" y="375"/>
                    </a:lnTo>
                    <a:lnTo>
                      <a:pt x="537" y="400"/>
                    </a:lnTo>
                    <a:lnTo>
                      <a:pt x="612" y="426"/>
                    </a:lnTo>
                    <a:lnTo>
                      <a:pt x="688" y="45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2" name="Freeform 9818"/>
              <p:cNvSpPr>
                <a:spLocks/>
              </p:cNvSpPr>
              <p:nvPr userDrawn="1"/>
            </p:nvSpPr>
            <p:spPr bwMode="auto">
              <a:xfrm>
                <a:off x="871" y="1331"/>
                <a:ext cx="354" cy="54"/>
              </a:xfrm>
              <a:custGeom>
                <a:avLst/>
                <a:gdLst>
                  <a:gd name="T0" fmla="*/ 177 w 707"/>
                  <a:gd name="T1" fmla="*/ 19 h 107"/>
                  <a:gd name="T2" fmla="*/ 177 w 707"/>
                  <a:gd name="T3" fmla="*/ 19 h 107"/>
                  <a:gd name="T4" fmla="*/ 177 w 707"/>
                  <a:gd name="T5" fmla="*/ 20 h 107"/>
                  <a:gd name="T6" fmla="*/ 175 w 707"/>
                  <a:gd name="T7" fmla="*/ 21 h 107"/>
                  <a:gd name="T8" fmla="*/ 174 w 707"/>
                  <a:gd name="T9" fmla="*/ 22 h 107"/>
                  <a:gd name="T10" fmla="*/ 172 w 707"/>
                  <a:gd name="T11" fmla="*/ 24 h 107"/>
                  <a:gd name="T12" fmla="*/ 170 w 707"/>
                  <a:gd name="T13" fmla="*/ 25 h 107"/>
                  <a:gd name="T14" fmla="*/ 167 w 707"/>
                  <a:gd name="T15" fmla="*/ 25 h 107"/>
                  <a:gd name="T16" fmla="*/ 161 w 707"/>
                  <a:gd name="T17" fmla="*/ 26 h 107"/>
                  <a:gd name="T18" fmla="*/ 153 w 707"/>
                  <a:gd name="T19" fmla="*/ 27 h 107"/>
                  <a:gd name="T20" fmla="*/ 144 w 707"/>
                  <a:gd name="T21" fmla="*/ 27 h 107"/>
                  <a:gd name="T22" fmla="*/ 133 w 707"/>
                  <a:gd name="T23" fmla="*/ 27 h 107"/>
                  <a:gd name="T24" fmla="*/ 122 w 707"/>
                  <a:gd name="T25" fmla="*/ 25 h 107"/>
                  <a:gd name="T26" fmla="*/ 110 w 707"/>
                  <a:gd name="T27" fmla="*/ 24 h 107"/>
                  <a:gd name="T28" fmla="*/ 96 w 707"/>
                  <a:gd name="T29" fmla="*/ 22 h 107"/>
                  <a:gd name="T30" fmla="*/ 82 w 707"/>
                  <a:gd name="T31" fmla="*/ 19 h 107"/>
                  <a:gd name="T32" fmla="*/ 67 w 707"/>
                  <a:gd name="T33" fmla="*/ 17 h 107"/>
                  <a:gd name="T34" fmla="*/ 51 w 707"/>
                  <a:gd name="T35" fmla="*/ 13 h 107"/>
                  <a:gd name="T36" fmla="*/ 34 w 707"/>
                  <a:gd name="T37" fmla="*/ 9 h 107"/>
                  <a:gd name="T38" fmla="*/ 18 w 707"/>
                  <a:gd name="T39" fmla="*/ 5 h 107"/>
                  <a:gd name="T40" fmla="*/ 0 w 707"/>
                  <a:gd name="T41" fmla="*/ 0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7" h="107">
                    <a:moveTo>
                      <a:pt x="707" y="73"/>
                    </a:moveTo>
                    <a:lnTo>
                      <a:pt x="707" y="73"/>
                    </a:lnTo>
                    <a:lnTo>
                      <a:pt x="705" y="78"/>
                    </a:lnTo>
                    <a:lnTo>
                      <a:pt x="700" y="83"/>
                    </a:lnTo>
                    <a:lnTo>
                      <a:pt x="695" y="88"/>
                    </a:lnTo>
                    <a:lnTo>
                      <a:pt x="686" y="93"/>
                    </a:lnTo>
                    <a:lnTo>
                      <a:pt x="678" y="97"/>
                    </a:lnTo>
                    <a:lnTo>
                      <a:pt x="668" y="100"/>
                    </a:lnTo>
                    <a:lnTo>
                      <a:pt x="642" y="104"/>
                    </a:lnTo>
                    <a:lnTo>
                      <a:pt x="610" y="107"/>
                    </a:lnTo>
                    <a:lnTo>
                      <a:pt x="574" y="107"/>
                    </a:lnTo>
                    <a:lnTo>
                      <a:pt x="532" y="105"/>
                    </a:lnTo>
                    <a:lnTo>
                      <a:pt x="486" y="100"/>
                    </a:lnTo>
                    <a:lnTo>
                      <a:pt x="437" y="95"/>
                    </a:lnTo>
                    <a:lnTo>
                      <a:pt x="382" y="87"/>
                    </a:lnTo>
                    <a:lnTo>
                      <a:pt x="326" y="76"/>
                    </a:lnTo>
                    <a:lnTo>
                      <a:pt x="265" y="66"/>
                    </a:lnTo>
                    <a:lnTo>
                      <a:pt x="202" y="51"/>
                    </a:lnTo>
                    <a:lnTo>
                      <a:pt x="136" y="36"/>
                    </a:lnTo>
                    <a:lnTo>
                      <a:pt x="70" y="1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" name="Line 9819"/>
              <p:cNvSpPr>
                <a:spLocks noChangeShapeType="1"/>
              </p:cNvSpPr>
              <p:nvPr userDrawn="1"/>
            </p:nvSpPr>
            <p:spPr bwMode="auto">
              <a:xfrm flipH="1">
                <a:off x="859" y="409"/>
                <a:ext cx="295" cy="997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4" name="Freeform 9820"/>
              <p:cNvSpPr>
                <a:spLocks/>
              </p:cNvSpPr>
              <p:nvPr userDrawn="1"/>
            </p:nvSpPr>
            <p:spPr bwMode="auto">
              <a:xfrm>
                <a:off x="471" y="388"/>
                <a:ext cx="1060" cy="1032"/>
              </a:xfrm>
              <a:custGeom>
                <a:avLst/>
                <a:gdLst>
                  <a:gd name="T0" fmla="*/ 516 w 2117"/>
                  <a:gd name="T1" fmla="*/ 331 h 2132"/>
                  <a:gd name="T2" fmla="*/ 500 w 2117"/>
                  <a:gd name="T3" fmla="*/ 365 h 2132"/>
                  <a:gd name="T4" fmla="*/ 480 w 2117"/>
                  <a:gd name="T5" fmla="*/ 396 h 2132"/>
                  <a:gd name="T6" fmla="*/ 455 w 2117"/>
                  <a:gd name="T7" fmla="*/ 425 h 2132"/>
                  <a:gd name="T8" fmla="*/ 426 w 2117"/>
                  <a:gd name="T9" fmla="*/ 448 h 2132"/>
                  <a:gd name="T10" fmla="*/ 394 w 2117"/>
                  <a:gd name="T11" fmla="*/ 468 h 2132"/>
                  <a:gd name="T12" fmla="*/ 359 w 2117"/>
                  <a:gd name="T13" fmla="*/ 483 h 2132"/>
                  <a:gd name="T14" fmla="*/ 322 w 2117"/>
                  <a:gd name="T15" fmla="*/ 494 h 2132"/>
                  <a:gd name="T16" fmla="*/ 284 w 2117"/>
                  <a:gd name="T17" fmla="*/ 499 h 2132"/>
                  <a:gd name="T18" fmla="*/ 245 w 2117"/>
                  <a:gd name="T19" fmla="*/ 499 h 2132"/>
                  <a:gd name="T20" fmla="*/ 205 w 2117"/>
                  <a:gd name="T21" fmla="*/ 494 h 2132"/>
                  <a:gd name="T22" fmla="*/ 179 w 2117"/>
                  <a:gd name="T23" fmla="*/ 486 h 2132"/>
                  <a:gd name="T24" fmla="*/ 142 w 2117"/>
                  <a:gd name="T25" fmla="*/ 471 h 2132"/>
                  <a:gd name="T26" fmla="*/ 109 w 2117"/>
                  <a:gd name="T27" fmla="*/ 452 h 2132"/>
                  <a:gd name="T28" fmla="*/ 79 w 2117"/>
                  <a:gd name="T29" fmla="*/ 429 h 2132"/>
                  <a:gd name="T30" fmla="*/ 54 w 2117"/>
                  <a:gd name="T31" fmla="*/ 402 h 2132"/>
                  <a:gd name="T32" fmla="*/ 34 w 2117"/>
                  <a:gd name="T33" fmla="*/ 372 h 2132"/>
                  <a:gd name="T34" fmla="*/ 17 w 2117"/>
                  <a:gd name="T35" fmla="*/ 339 h 2132"/>
                  <a:gd name="T36" fmla="*/ 6 w 2117"/>
                  <a:gd name="T37" fmla="*/ 304 h 2132"/>
                  <a:gd name="T38" fmla="*/ 1 w 2117"/>
                  <a:gd name="T39" fmla="*/ 269 h 2132"/>
                  <a:gd name="T40" fmla="*/ 1 w 2117"/>
                  <a:gd name="T41" fmla="*/ 232 h 2132"/>
                  <a:gd name="T42" fmla="*/ 7 w 2117"/>
                  <a:gd name="T43" fmla="*/ 194 h 2132"/>
                  <a:gd name="T44" fmla="*/ 15 w 2117"/>
                  <a:gd name="T45" fmla="*/ 169 h 2132"/>
                  <a:gd name="T46" fmla="*/ 31 w 2117"/>
                  <a:gd name="T47" fmla="*/ 135 h 2132"/>
                  <a:gd name="T48" fmla="*/ 51 w 2117"/>
                  <a:gd name="T49" fmla="*/ 104 h 2132"/>
                  <a:gd name="T50" fmla="*/ 76 w 2117"/>
                  <a:gd name="T51" fmla="*/ 76 h 2132"/>
                  <a:gd name="T52" fmla="*/ 105 w 2117"/>
                  <a:gd name="T53" fmla="*/ 51 h 2132"/>
                  <a:gd name="T54" fmla="*/ 137 w 2117"/>
                  <a:gd name="T55" fmla="*/ 32 h 2132"/>
                  <a:gd name="T56" fmla="*/ 172 w 2117"/>
                  <a:gd name="T57" fmla="*/ 17 h 2132"/>
                  <a:gd name="T58" fmla="*/ 208 w 2117"/>
                  <a:gd name="T59" fmla="*/ 6 h 2132"/>
                  <a:gd name="T60" fmla="*/ 247 w 2117"/>
                  <a:gd name="T61" fmla="*/ 1 h 2132"/>
                  <a:gd name="T62" fmla="*/ 286 w 2117"/>
                  <a:gd name="T63" fmla="*/ 1 h 2132"/>
                  <a:gd name="T64" fmla="*/ 326 w 2117"/>
                  <a:gd name="T65" fmla="*/ 6 h 2132"/>
                  <a:gd name="T66" fmla="*/ 351 w 2117"/>
                  <a:gd name="T67" fmla="*/ 13 h 2132"/>
                  <a:gd name="T68" fmla="*/ 389 w 2117"/>
                  <a:gd name="T69" fmla="*/ 29 h 2132"/>
                  <a:gd name="T70" fmla="*/ 422 w 2117"/>
                  <a:gd name="T71" fmla="*/ 47 h 2132"/>
                  <a:gd name="T72" fmla="*/ 452 w 2117"/>
                  <a:gd name="T73" fmla="*/ 71 h 2132"/>
                  <a:gd name="T74" fmla="*/ 477 w 2117"/>
                  <a:gd name="T75" fmla="*/ 98 h 2132"/>
                  <a:gd name="T76" fmla="*/ 497 w 2117"/>
                  <a:gd name="T77" fmla="*/ 128 h 2132"/>
                  <a:gd name="T78" fmla="*/ 514 w 2117"/>
                  <a:gd name="T79" fmla="*/ 161 h 2132"/>
                  <a:gd name="T80" fmla="*/ 525 w 2117"/>
                  <a:gd name="T81" fmla="*/ 195 h 2132"/>
                  <a:gd name="T82" fmla="*/ 530 w 2117"/>
                  <a:gd name="T83" fmla="*/ 231 h 2132"/>
                  <a:gd name="T84" fmla="*/ 530 w 2117"/>
                  <a:gd name="T85" fmla="*/ 268 h 2132"/>
                  <a:gd name="T86" fmla="*/ 524 w 2117"/>
                  <a:gd name="T87" fmla="*/ 305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10"/>
                    </a:lnTo>
                    <a:lnTo>
                      <a:pt x="2041" y="1461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50"/>
                    </a:lnTo>
                    <a:lnTo>
                      <a:pt x="1913" y="1692"/>
                    </a:lnTo>
                    <a:lnTo>
                      <a:pt x="1883" y="1733"/>
                    </a:lnTo>
                    <a:lnTo>
                      <a:pt x="1849" y="1774"/>
                    </a:lnTo>
                    <a:lnTo>
                      <a:pt x="1813" y="1811"/>
                    </a:lnTo>
                    <a:lnTo>
                      <a:pt x="1777" y="1847"/>
                    </a:lnTo>
                    <a:lnTo>
                      <a:pt x="1738" y="1881"/>
                    </a:lnTo>
                    <a:lnTo>
                      <a:pt x="1699" y="1913"/>
                    </a:lnTo>
                    <a:lnTo>
                      <a:pt x="1657" y="1944"/>
                    </a:lnTo>
                    <a:lnTo>
                      <a:pt x="1614" y="1971"/>
                    </a:lnTo>
                    <a:lnTo>
                      <a:pt x="1572" y="1998"/>
                    </a:lnTo>
                    <a:lnTo>
                      <a:pt x="1526" y="2022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6" y="2095"/>
                    </a:lnTo>
                    <a:lnTo>
                      <a:pt x="1286" y="2107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1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7"/>
                    </a:lnTo>
                    <a:lnTo>
                      <a:pt x="766" y="2093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7"/>
                    </a:lnTo>
                    <a:lnTo>
                      <a:pt x="568" y="2013"/>
                    </a:lnTo>
                    <a:lnTo>
                      <a:pt x="520" y="1988"/>
                    </a:lnTo>
                    <a:lnTo>
                      <a:pt x="476" y="1961"/>
                    </a:lnTo>
                    <a:lnTo>
                      <a:pt x="433" y="1930"/>
                    </a:lnTo>
                    <a:lnTo>
                      <a:pt x="393" y="1899"/>
                    </a:lnTo>
                    <a:lnTo>
                      <a:pt x="354" y="1865"/>
                    </a:lnTo>
                    <a:lnTo>
                      <a:pt x="316" y="1830"/>
                    </a:lnTo>
                    <a:lnTo>
                      <a:pt x="281" y="1794"/>
                    </a:lnTo>
                    <a:lnTo>
                      <a:pt x="247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8"/>
                    </a:lnTo>
                    <a:lnTo>
                      <a:pt x="51" y="1400"/>
                    </a:lnTo>
                    <a:lnTo>
                      <a:pt x="38" y="1351"/>
                    </a:lnTo>
                    <a:lnTo>
                      <a:pt x="24" y="1300"/>
                    </a:lnTo>
                    <a:lnTo>
                      <a:pt x="15" y="1249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2"/>
                    </a:lnTo>
                    <a:lnTo>
                      <a:pt x="4" y="989"/>
                    </a:lnTo>
                    <a:lnTo>
                      <a:pt x="9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7"/>
                    </a:lnTo>
                    <a:lnTo>
                      <a:pt x="58" y="724"/>
                    </a:lnTo>
                    <a:lnTo>
                      <a:pt x="77" y="673"/>
                    </a:lnTo>
                    <a:lnTo>
                      <a:pt x="99" y="624"/>
                    </a:lnTo>
                    <a:lnTo>
                      <a:pt x="121" y="576"/>
                    </a:lnTo>
                    <a:lnTo>
                      <a:pt x="146" y="529"/>
                    </a:lnTo>
                    <a:lnTo>
                      <a:pt x="175" y="484"/>
                    </a:lnTo>
                    <a:lnTo>
                      <a:pt x="204" y="442"/>
                    </a:lnTo>
                    <a:lnTo>
                      <a:pt x="236" y="399"/>
                    </a:lnTo>
                    <a:lnTo>
                      <a:pt x="269" y="360"/>
                    </a:lnTo>
                    <a:lnTo>
                      <a:pt x="304" y="323"/>
                    </a:lnTo>
                    <a:lnTo>
                      <a:pt x="340" y="286"/>
                    </a:lnTo>
                    <a:lnTo>
                      <a:pt x="379" y="252"/>
                    </a:lnTo>
                    <a:lnTo>
                      <a:pt x="418" y="219"/>
                    </a:lnTo>
                    <a:lnTo>
                      <a:pt x="461" y="190"/>
                    </a:lnTo>
                    <a:lnTo>
                      <a:pt x="503" y="162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2"/>
                    </a:lnTo>
                    <a:lnTo>
                      <a:pt x="732" y="53"/>
                    </a:lnTo>
                    <a:lnTo>
                      <a:pt x="782" y="39"/>
                    </a:lnTo>
                    <a:lnTo>
                      <a:pt x="831" y="26"/>
                    </a:lnTo>
                    <a:lnTo>
                      <a:pt x="882" y="15"/>
                    </a:lnTo>
                    <a:lnTo>
                      <a:pt x="933" y="9"/>
                    </a:lnTo>
                    <a:lnTo>
                      <a:pt x="984" y="4"/>
                    </a:lnTo>
                    <a:lnTo>
                      <a:pt x="1037" y="0"/>
                    </a:lnTo>
                    <a:lnTo>
                      <a:pt x="1087" y="0"/>
                    </a:lnTo>
                    <a:lnTo>
                      <a:pt x="1140" y="4"/>
                    </a:lnTo>
                    <a:lnTo>
                      <a:pt x="1193" y="9"/>
                    </a:lnTo>
                    <a:lnTo>
                      <a:pt x="1245" y="17"/>
                    </a:lnTo>
                    <a:lnTo>
                      <a:pt x="1300" y="27"/>
                    </a:lnTo>
                    <a:lnTo>
                      <a:pt x="1353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21"/>
                    </a:lnTo>
                    <a:lnTo>
                      <a:pt x="1597" y="146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5" y="235"/>
                    </a:lnTo>
                    <a:lnTo>
                      <a:pt x="1764" y="269"/>
                    </a:lnTo>
                    <a:lnTo>
                      <a:pt x="1801" y="303"/>
                    </a:lnTo>
                    <a:lnTo>
                      <a:pt x="1837" y="340"/>
                    </a:lnTo>
                    <a:lnTo>
                      <a:pt x="1871" y="379"/>
                    </a:lnTo>
                    <a:lnTo>
                      <a:pt x="1903" y="418"/>
                    </a:lnTo>
                    <a:lnTo>
                      <a:pt x="1932" y="461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9"/>
                    </a:lnTo>
                    <a:lnTo>
                      <a:pt x="2049" y="685"/>
                    </a:lnTo>
                    <a:lnTo>
                      <a:pt x="2066" y="734"/>
                    </a:lnTo>
                    <a:lnTo>
                      <a:pt x="2081" y="783"/>
                    </a:lnTo>
                    <a:lnTo>
                      <a:pt x="2093" y="833"/>
                    </a:lnTo>
                    <a:lnTo>
                      <a:pt x="2103" y="884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1"/>
                    </a:lnTo>
                    <a:lnTo>
                      <a:pt x="2114" y="1145"/>
                    </a:lnTo>
                    <a:lnTo>
                      <a:pt x="2109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5" name="Freeform 9821"/>
              <p:cNvSpPr>
                <a:spLocks/>
              </p:cNvSpPr>
              <p:nvPr userDrawn="1"/>
            </p:nvSpPr>
            <p:spPr bwMode="auto">
              <a:xfrm>
                <a:off x="473" y="388"/>
                <a:ext cx="1060" cy="1032"/>
              </a:xfrm>
              <a:custGeom>
                <a:avLst/>
                <a:gdLst>
                  <a:gd name="T0" fmla="*/ 516 w 2117"/>
                  <a:gd name="T1" fmla="*/ 330 h 2132"/>
                  <a:gd name="T2" fmla="*/ 500 w 2117"/>
                  <a:gd name="T3" fmla="*/ 365 h 2132"/>
                  <a:gd name="T4" fmla="*/ 480 w 2117"/>
                  <a:gd name="T5" fmla="*/ 396 h 2132"/>
                  <a:gd name="T6" fmla="*/ 455 w 2117"/>
                  <a:gd name="T7" fmla="*/ 425 h 2132"/>
                  <a:gd name="T8" fmla="*/ 426 w 2117"/>
                  <a:gd name="T9" fmla="*/ 448 h 2132"/>
                  <a:gd name="T10" fmla="*/ 394 w 2117"/>
                  <a:gd name="T11" fmla="*/ 468 h 2132"/>
                  <a:gd name="T12" fmla="*/ 359 w 2117"/>
                  <a:gd name="T13" fmla="*/ 483 h 2132"/>
                  <a:gd name="T14" fmla="*/ 322 w 2117"/>
                  <a:gd name="T15" fmla="*/ 493 h 2132"/>
                  <a:gd name="T16" fmla="*/ 284 w 2117"/>
                  <a:gd name="T17" fmla="*/ 499 h 2132"/>
                  <a:gd name="T18" fmla="*/ 245 w 2117"/>
                  <a:gd name="T19" fmla="*/ 499 h 2132"/>
                  <a:gd name="T20" fmla="*/ 205 w 2117"/>
                  <a:gd name="T21" fmla="*/ 493 h 2132"/>
                  <a:gd name="T22" fmla="*/ 179 w 2117"/>
                  <a:gd name="T23" fmla="*/ 486 h 2132"/>
                  <a:gd name="T24" fmla="*/ 142 w 2117"/>
                  <a:gd name="T25" fmla="*/ 471 h 2132"/>
                  <a:gd name="T26" fmla="*/ 109 w 2117"/>
                  <a:gd name="T27" fmla="*/ 452 h 2132"/>
                  <a:gd name="T28" fmla="*/ 79 w 2117"/>
                  <a:gd name="T29" fmla="*/ 428 h 2132"/>
                  <a:gd name="T30" fmla="*/ 54 w 2117"/>
                  <a:gd name="T31" fmla="*/ 402 h 2132"/>
                  <a:gd name="T32" fmla="*/ 34 w 2117"/>
                  <a:gd name="T33" fmla="*/ 372 h 2132"/>
                  <a:gd name="T34" fmla="*/ 17 w 2117"/>
                  <a:gd name="T35" fmla="*/ 339 h 2132"/>
                  <a:gd name="T36" fmla="*/ 6 w 2117"/>
                  <a:gd name="T37" fmla="*/ 304 h 2132"/>
                  <a:gd name="T38" fmla="*/ 1 w 2117"/>
                  <a:gd name="T39" fmla="*/ 269 h 2132"/>
                  <a:gd name="T40" fmla="*/ 1 w 2117"/>
                  <a:gd name="T41" fmla="*/ 232 h 2132"/>
                  <a:gd name="T42" fmla="*/ 7 w 2117"/>
                  <a:gd name="T43" fmla="*/ 194 h 2132"/>
                  <a:gd name="T44" fmla="*/ 15 w 2117"/>
                  <a:gd name="T45" fmla="*/ 169 h 2132"/>
                  <a:gd name="T46" fmla="*/ 31 w 2117"/>
                  <a:gd name="T47" fmla="*/ 135 h 2132"/>
                  <a:gd name="T48" fmla="*/ 51 w 2117"/>
                  <a:gd name="T49" fmla="*/ 103 h 2132"/>
                  <a:gd name="T50" fmla="*/ 76 w 2117"/>
                  <a:gd name="T51" fmla="*/ 75 h 2132"/>
                  <a:gd name="T52" fmla="*/ 105 w 2117"/>
                  <a:gd name="T53" fmla="*/ 51 h 2132"/>
                  <a:gd name="T54" fmla="*/ 137 w 2117"/>
                  <a:gd name="T55" fmla="*/ 32 h 2132"/>
                  <a:gd name="T56" fmla="*/ 172 w 2117"/>
                  <a:gd name="T57" fmla="*/ 16 h 2132"/>
                  <a:gd name="T58" fmla="*/ 208 w 2117"/>
                  <a:gd name="T59" fmla="*/ 6 h 2132"/>
                  <a:gd name="T60" fmla="*/ 247 w 2117"/>
                  <a:gd name="T61" fmla="*/ 0 h 2132"/>
                  <a:gd name="T62" fmla="*/ 286 w 2117"/>
                  <a:gd name="T63" fmla="*/ 0 h 2132"/>
                  <a:gd name="T64" fmla="*/ 325 w 2117"/>
                  <a:gd name="T65" fmla="*/ 6 h 2132"/>
                  <a:gd name="T66" fmla="*/ 351 w 2117"/>
                  <a:gd name="T67" fmla="*/ 13 h 2132"/>
                  <a:gd name="T68" fmla="*/ 389 w 2117"/>
                  <a:gd name="T69" fmla="*/ 28 h 2132"/>
                  <a:gd name="T70" fmla="*/ 422 w 2117"/>
                  <a:gd name="T71" fmla="*/ 47 h 2132"/>
                  <a:gd name="T72" fmla="*/ 452 w 2117"/>
                  <a:gd name="T73" fmla="*/ 71 h 2132"/>
                  <a:gd name="T74" fmla="*/ 477 w 2117"/>
                  <a:gd name="T75" fmla="*/ 98 h 2132"/>
                  <a:gd name="T76" fmla="*/ 497 w 2117"/>
                  <a:gd name="T77" fmla="*/ 128 h 2132"/>
                  <a:gd name="T78" fmla="*/ 514 w 2117"/>
                  <a:gd name="T79" fmla="*/ 160 h 2132"/>
                  <a:gd name="T80" fmla="*/ 525 w 2117"/>
                  <a:gd name="T81" fmla="*/ 195 h 2132"/>
                  <a:gd name="T82" fmla="*/ 530 w 2117"/>
                  <a:gd name="T83" fmla="*/ 231 h 2132"/>
                  <a:gd name="T84" fmla="*/ 530 w 2117"/>
                  <a:gd name="T85" fmla="*/ 268 h 2132"/>
                  <a:gd name="T86" fmla="*/ 524 w 2117"/>
                  <a:gd name="T87" fmla="*/ 305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08"/>
                    </a:lnTo>
                    <a:lnTo>
                      <a:pt x="2040" y="1459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48"/>
                    </a:lnTo>
                    <a:lnTo>
                      <a:pt x="1913" y="1692"/>
                    </a:lnTo>
                    <a:lnTo>
                      <a:pt x="1882" y="1733"/>
                    </a:lnTo>
                    <a:lnTo>
                      <a:pt x="1848" y="1773"/>
                    </a:lnTo>
                    <a:lnTo>
                      <a:pt x="1813" y="1811"/>
                    </a:lnTo>
                    <a:lnTo>
                      <a:pt x="1777" y="1846"/>
                    </a:lnTo>
                    <a:lnTo>
                      <a:pt x="1738" y="1880"/>
                    </a:lnTo>
                    <a:lnTo>
                      <a:pt x="1699" y="1913"/>
                    </a:lnTo>
                    <a:lnTo>
                      <a:pt x="1656" y="1943"/>
                    </a:lnTo>
                    <a:lnTo>
                      <a:pt x="1614" y="1970"/>
                    </a:lnTo>
                    <a:lnTo>
                      <a:pt x="1570" y="1998"/>
                    </a:lnTo>
                    <a:lnTo>
                      <a:pt x="1526" y="2021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5" y="2094"/>
                    </a:lnTo>
                    <a:lnTo>
                      <a:pt x="1286" y="2106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0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5"/>
                    </a:lnTo>
                    <a:lnTo>
                      <a:pt x="766" y="2091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5"/>
                    </a:lnTo>
                    <a:lnTo>
                      <a:pt x="566" y="2013"/>
                    </a:lnTo>
                    <a:lnTo>
                      <a:pt x="520" y="1987"/>
                    </a:lnTo>
                    <a:lnTo>
                      <a:pt x="476" y="1959"/>
                    </a:lnTo>
                    <a:lnTo>
                      <a:pt x="433" y="1930"/>
                    </a:lnTo>
                    <a:lnTo>
                      <a:pt x="392" y="1897"/>
                    </a:lnTo>
                    <a:lnTo>
                      <a:pt x="353" y="1865"/>
                    </a:lnTo>
                    <a:lnTo>
                      <a:pt x="316" y="1829"/>
                    </a:lnTo>
                    <a:lnTo>
                      <a:pt x="280" y="1792"/>
                    </a:lnTo>
                    <a:lnTo>
                      <a:pt x="246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7"/>
                    </a:lnTo>
                    <a:lnTo>
                      <a:pt x="51" y="1398"/>
                    </a:lnTo>
                    <a:lnTo>
                      <a:pt x="37" y="1350"/>
                    </a:lnTo>
                    <a:lnTo>
                      <a:pt x="24" y="1299"/>
                    </a:lnTo>
                    <a:lnTo>
                      <a:pt x="15" y="1248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1"/>
                    </a:lnTo>
                    <a:lnTo>
                      <a:pt x="3" y="989"/>
                    </a:lnTo>
                    <a:lnTo>
                      <a:pt x="8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6"/>
                    </a:lnTo>
                    <a:lnTo>
                      <a:pt x="58" y="724"/>
                    </a:lnTo>
                    <a:lnTo>
                      <a:pt x="76" y="673"/>
                    </a:lnTo>
                    <a:lnTo>
                      <a:pt x="97" y="623"/>
                    </a:lnTo>
                    <a:lnTo>
                      <a:pt x="121" y="574"/>
                    </a:lnTo>
                    <a:lnTo>
                      <a:pt x="146" y="528"/>
                    </a:lnTo>
                    <a:lnTo>
                      <a:pt x="173" y="484"/>
                    </a:lnTo>
                    <a:lnTo>
                      <a:pt x="204" y="440"/>
                    </a:lnTo>
                    <a:lnTo>
                      <a:pt x="234" y="399"/>
                    </a:lnTo>
                    <a:lnTo>
                      <a:pt x="268" y="360"/>
                    </a:lnTo>
                    <a:lnTo>
                      <a:pt x="304" y="321"/>
                    </a:lnTo>
                    <a:lnTo>
                      <a:pt x="340" y="285"/>
                    </a:lnTo>
                    <a:lnTo>
                      <a:pt x="379" y="251"/>
                    </a:lnTo>
                    <a:lnTo>
                      <a:pt x="418" y="219"/>
                    </a:lnTo>
                    <a:lnTo>
                      <a:pt x="460" y="190"/>
                    </a:lnTo>
                    <a:lnTo>
                      <a:pt x="503" y="161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0"/>
                    </a:lnTo>
                    <a:lnTo>
                      <a:pt x="732" y="53"/>
                    </a:lnTo>
                    <a:lnTo>
                      <a:pt x="781" y="39"/>
                    </a:lnTo>
                    <a:lnTo>
                      <a:pt x="831" y="25"/>
                    </a:lnTo>
                    <a:lnTo>
                      <a:pt x="882" y="15"/>
                    </a:lnTo>
                    <a:lnTo>
                      <a:pt x="933" y="8"/>
                    </a:lnTo>
                    <a:lnTo>
                      <a:pt x="984" y="3"/>
                    </a:lnTo>
                    <a:lnTo>
                      <a:pt x="1036" y="0"/>
                    </a:lnTo>
                    <a:lnTo>
                      <a:pt x="1087" y="0"/>
                    </a:lnTo>
                    <a:lnTo>
                      <a:pt x="1140" y="3"/>
                    </a:lnTo>
                    <a:lnTo>
                      <a:pt x="1193" y="8"/>
                    </a:lnTo>
                    <a:lnTo>
                      <a:pt x="1245" y="15"/>
                    </a:lnTo>
                    <a:lnTo>
                      <a:pt x="1298" y="27"/>
                    </a:lnTo>
                    <a:lnTo>
                      <a:pt x="1351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19"/>
                    </a:lnTo>
                    <a:lnTo>
                      <a:pt x="1597" y="144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4" y="234"/>
                    </a:lnTo>
                    <a:lnTo>
                      <a:pt x="1763" y="267"/>
                    </a:lnTo>
                    <a:lnTo>
                      <a:pt x="1801" y="302"/>
                    </a:lnTo>
                    <a:lnTo>
                      <a:pt x="1836" y="340"/>
                    </a:lnTo>
                    <a:lnTo>
                      <a:pt x="1870" y="377"/>
                    </a:lnTo>
                    <a:lnTo>
                      <a:pt x="1901" y="418"/>
                    </a:lnTo>
                    <a:lnTo>
                      <a:pt x="1932" y="459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7"/>
                    </a:lnTo>
                    <a:lnTo>
                      <a:pt x="2049" y="684"/>
                    </a:lnTo>
                    <a:lnTo>
                      <a:pt x="2066" y="734"/>
                    </a:lnTo>
                    <a:lnTo>
                      <a:pt x="2079" y="783"/>
                    </a:lnTo>
                    <a:lnTo>
                      <a:pt x="2093" y="832"/>
                    </a:lnTo>
                    <a:lnTo>
                      <a:pt x="2102" y="883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0"/>
                    </a:lnTo>
                    <a:lnTo>
                      <a:pt x="2113" y="1143"/>
                    </a:lnTo>
                    <a:lnTo>
                      <a:pt x="2108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6" name="Freeform 9822"/>
              <p:cNvSpPr>
                <a:spLocks/>
              </p:cNvSpPr>
              <p:nvPr userDrawn="1"/>
            </p:nvSpPr>
            <p:spPr bwMode="auto">
              <a:xfrm>
                <a:off x="530" y="487"/>
                <a:ext cx="805" cy="641"/>
              </a:xfrm>
              <a:custGeom>
                <a:avLst/>
                <a:gdLst>
                  <a:gd name="T0" fmla="*/ 0 w 1609"/>
                  <a:gd name="T1" fmla="*/ 310 h 1326"/>
                  <a:gd name="T2" fmla="*/ 0 w 1609"/>
                  <a:gd name="T3" fmla="*/ 310 h 1326"/>
                  <a:gd name="T4" fmla="*/ 7 w 1609"/>
                  <a:gd name="T5" fmla="*/ 291 h 1326"/>
                  <a:gd name="T6" fmla="*/ 14 w 1609"/>
                  <a:gd name="T7" fmla="*/ 272 h 1326"/>
                  <a:gd name="T8" fmla="*/ 21 w 1609"/>
                  <a:gd name="T9" fmla="*/ 253 h 1326"/>
                  <a:gd name="T10" fmla="*/ 29 w 1609"/>
                  <a:gd name="T11" fmla="*/ 235 h 1326"/>
                  <a:gd name="T12" fmla="*/ 38 w 1609"/>
                  <a:gd name="T13" fmla="*/ 218 h 1326"/>
                  <a:gd name="T14" fmla="*/ 48 w 1609"/>
                  <a:gd name="T15" fmla="*/ 201 h 1326"/>
                  <a:gd name="T16" fmla="*/ 57 w 1609"/>
                  <a:gd name="T17" fmla="*/ 184 h 1326"/>
                  <a:gd name="T18" fmla="*/ 68 w 1609"/>
                  <a:gd name="T19" fmla="*/ 168 h 1326"/>
                  <a:gd name="T20" fmla="*/ 78 w 1609"/>
                  <a:gd name="T21" fmla="*/ 153 h 1326"/>
                  <a:gd name="T22" fmla="*/ 90 w 1609"/>
                  <a:gd name="T23" fmla="*/ 138 h 1326"/>
                  <a:gd name="T24" fmla="*/ 101 w 1609"/>
                  <a:gd name="T25" fmla="*/ 124 h 1326"/>
                  <a:gd name="T26" fmla="*/ 113 w 1609"/>
                  <a:gd name="T27" fmla="*/ 111 h 1326"/>
                  <a:gd name="T28" fmla="*/ 126 w 1609"/>
                  <a:gd name="T29" fmla="*/ 98 h 1326"/>
                  <a:gd name="T30" fmla="*/ 138 w 1609"/>
                  <a:gd name="T31" fmla="*/ 86 h 1326"/>
                  <a:gd name="T32" fmla="*/ 152 w 1609"/>
                  <a:gd name="T33" fmla="*/ 74 h 1326"/>
                  <a:gd name="T34" fmla="*/ 165 w 1609"/>
                  <a:gd name="T35" fmla="*/ 64 h 1326"/>
                  <a:gd name="T36" fmla="*/ 179 w 1609"/>
                  <a:gd name="T37" fmla="*/ 54 h 1326"/>
                  <a:gd name="T38" fmla="*/ 192 w 1609"/>
                  <a:gd name="T39" fmla="*/ 45 h 1326"/>
                  <a:gd name="T40" fmla="*/ 207 w 1609"/>
                  <a:gd name="T41" fmla="*/ 36 h 1326"/>
                  <a:gd name="T42" fmla="*/ 221 w 1609"/>
                  <a:gd name="T43" fmla="*/ 29 h 1326"/>
                  <a:gd name="T44" fmla="*/ 236 w 1609"/>
                  <a:gd name="T45" fmla="*/ 23 h 1326"/>
                  <a:gd name="T46" fmla="*/ 251 w 1609"/>
                  <a:gd name="T47" fmla="*/ 16 h 1326"/>
                  <a:gd name="T48" fmla="*/ 265 w 1609"/>
                  <a:gd name="T49" fmla="*/ 12 h 1326"/>
                  <a:gd name="T50" fmla="*/ 280 w 1609"/>
                  <a:gd name="T51" fmla="*/ 7 h 1326"/>
                  <a:gd name="T52" fmla="*/ 296 w 1609"/>
                  <a:gd name="T53" fmla="*/ 4 h 1326"/>
                  <a:gd name="T54" fmla="*/ 311 w 1609"/>
                  <a:gd name="T55" fmla="*/ 2 h 1326"/>
                  <a:gd name="T56" fmla="*/ 326 w 1609"/>
                  <a:gd name="T57" fmla="*/ 0 h 1326"/>
                  <a:gd name="T58" fmla="*/ 334 w 1609"/>
                  <a:gd name="T59" fmla="*/ 0 h 1326"/>
                  <a:gd name="T60" fmla="*/ 341 w 1609"/>
                  <a:gd name="T61" fmla="*/ 0 h 1326"/>
                  <a:gd name="T62" fmla="*/ 349 w 1609"/>
                  <a:gd name="T63" fmla="*/ 0 h 1326"/>
                  <a:gd name="T64" fmla="*/ 357 w 1609"/>
                  <a:gd name="T65" fmla="*/ 0 h 1326"/>
                  <a:gd name="T66" fmla="*/ 364 w 1609"/>
                  <a:gd name="T67" fmla="*/ 1 h 1326"/>
                  <a:gd name="T68" fmla="*/ 372 w 1609"/>
                  <a:gd name="T69" fmla="*/ 2 h 1326"/>
                  <a:gd name="T70" fmla="*/ 380 w 1609"/>
                  <a:gd name="T71" fmla="*/ 3 h 1326"/>
                  <a:gd name="T72" fmla="*/ 387 w 1609"/>
                  <a:gd name="T73" fmla="*/ 4 h 1326"/>
                  <a:gd name="T74" fmla="*/ 395 w 1609"/>
                  <a:gd name="T75" fmla="*/ 6 h 1326"/>
                  <a:gd name="T76" fmla="*/ 403 w 1609"/>
                  <a:gd name="T77" fmla="*/ 8 h 13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09" h="1326">
                    <a:moveTo>
                      <a:pt x="0" y="1326"/>
                    </a:moveTo>
                    <a:lnTo>
                      <a:pt x="0" y="1326"/>
                    </a:lnTo>
                    <a:lnTo>
                      <a:pt x="26" y="1243"/>
                    </a:lnTo>
                    <a:lnTo>
                      <a:pt x="53" y="1162"/>
                    </a:lnTo>
                    <a:lnTo>
                      <a:pt x="83" y="1082"/>
                    </a:lnTo>
                    <a:lnTo>
                      <a:pt x="116" y="1005"/>
                    </a:lnTo>
                    <a:lnTo>
                      <a:pt x="151" y="931"/>
                    </a:lnTo>
                    <a:lnTo>
                      <a:pt x="189" y="858"/>
                    </a:lnTo>
                    <a:lnTo>
                      <a:pt x="228" y="786"/>
                    </a:lnTo>
                    <a:lnTo>
                      <a:pt x="269" y="718"/>
                    </a:lnTo>
                    <a:lnTo>
                      <a:pt x="311" y="654"/>
                    </a:lnTo>
                    <a:lnTo>
                      <a:pt x="357" y="591"/>
                    </a:lnTo>
                    <a:lnTo>
                      <a:pt x="403" y="531"/>
                    </a:lnTo>
                    <a:lnTo>
                      <a:pt x="452" y="474"/>
                    </a:lnTo>
                    <a:lnTo>
                      <a:pt x="501" y="419"/>
                    </a:lnTo>
                    <a:lnTo>
                      <a:pt x="552" y="367"/>
                    </a:lnTo>
                    <a:lnTo>
                      <a:pt x="605" y="319"/>
                    </a:lnTo>
                    <a:lnTo>
                      <a:pt x="658" y="273"/>
                    </a:lnTo>
                    <a:lnTo>
                      <a:pt x="714" y="231"/>
                    </a:lnTo>
                    <a:lnTo>
                      <a:pt x="768" y="192"/>
                    </a:lnTo>
                    <a:lnTo>
                      <a:pt x="826" y="156"/>
                    </a:lnTo>
                    <a:lnTo>
                      <a:pt x="884" y="124"/>
                    </a:lnTo>
                    <a:lnTo>
                      <a:pt x="941" y="97"/>
                    </a:lnTo>
                    <a:lnTo>
                      <a:pt x="1001" y="71"/>
                    </a:lnTo>
                    <a:lnTo>
                      <a:pt x="1060" y="49"/>
                    </a:lnTo>
                    <a:lnTo>
                      <a:pt x="1120" y="32"/>
                    </a:lnTo>
                    <a:lnTo>
                      <a:pt x="1181" y="17"/>
                    </a:lnTo>
                    <a:lnTo>
                      <a:pt x="1242" y="8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4" y="0"/>
                    </a:lnTo>
                    <a:lnTo>
                      <a:pt x="1395" y="0"/>
                    </a:lnTo>
                    <a:lnTo>
                      <a:pt x="1425" y="1"/>
                    </a:lnTo>
                    <a:lnTo>
                      <a:pt x="1456" y="5"/>
                    </a:lnTo>
                    <a:lnTo>
                      <a:pt x="1487" y="8"/>
                    </a:lnTo>
                    <a:lnTo>
                      <a:pt x="1517" y="13"/>
                    </a:lnTo>
                    <a:lnTo>
                      <a:pt x="1548" y="18"/>
                    </a:lnTo>
                    <a:lnTo>
                      <a:pt x="1578" y="25"/>
                    </a:lnTo>
                    <a:lnTo>
                      <a:pt x="1609" y="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7" name="Freeform 9823"/>
              <p:cNvSpPr>
                <a:spLocks/>
              </p:cNvSpPr>
              <p:nvPr userDrawn="1"/>
            </p:nvSpPr>
            <p:spPr bwMode="auto">
              <a:xfrm>
                <a:off x="941" y="392"/>
                <a:ext cx="409" cy="933"/>
              </a:xfrm>
              <a:custGeom>
                <a:avLst/>
                <a:gdLst>
                  <a:gd name="T0" fmla="*/ 183 w 817"/>
                  <a:gd name="T1" fmla="*/ 451 h 1928"/>
                  <a:gd name="T2" fmla="*/ 183 w 817"/>
                  <a:gd name="T3" fmla="*/ 451 h 1928"/>
                  <a:gd name="T4" fmla="*/ 188 w 817"/>
                  <a:gd name="T5" fmla="*/ 432 h 1928"/>
                  <a:gd name="T6" fmla="*/ 193 w 817"/>
                  <a:gd name="T7" fmla="*/ 413 h 1928"/>
                  <a:gd name="T8" fmla="*/ 197 w 817"/>
                  <a:gd name="T9" fmla="*/ 393 h 1928"/>
                  <a:gd name="T10" fmla="*/ 200 w 817"/>
                  <a:gd name="T11" fmla="*/ 375 h 1928"/>
                  <a:gd name="T12" fmla="*/ 202 w 817"/>
                  <a:gd name="T13" fmla="*/ 355 h 1928"/>
                  <a:gd name="T14" fmla="*/ 204 w 817"/>
                  <a:gd name="T15" fmla="*/ 336 h 1928"/>
                  <a:gd name="T16" fmla="*/ 205 w 817"/>
                  <a:gd name="T17" fmla="*/ 318 h 1928"/>
                  <a:gd name="T18" fmla="*/ 204 w 817"/>
                  <a:gd name="T19" fmla="*/ 299 h 1928"/>
                  <a:gd name="T20" fmla="*/ 203 w 817"/>
                  <a:gd name="T21" fmla="*/ 281 h 1928"/>
                  <a:gd name="T22" fmla="*/ 202 w 817"/>
                  <a:gd name="T23" fmla="*/ 263 h 1928"/>
                  <a:gd name="T24" fmla="*/ 199 w 817"/>
                  <a:gd name="T25" fmla="*/ 246 h 1928"/>
                  <a:gd name="T26" fmla="*/ 196 w 817"/>
                  <a:gd name="T27" fmla="*/ 229 h 1928"/>
                  <a:gd name="T28" fmla="*/ 192 w 817"/>
                  <a:gd name="T29" fmla="*/ 212 h 1928"/>
                  <a:gd name="T30" fmla="*/ 188 w 817"/>
                  <a:gd name="T31" fmla="*/ 196 h 1928"/>
                  <a:gd name="T32" fmla="*/ 183 w 817"/>
                  <a:gd name="T33" fmla="*/ 180 h 1928"/>
                  <a:gd name="T34" fmla="*/ 177 w 817"/>
                  <a:gd name="T35" fmla="*/ 165 h 1928"/>
                  <a:gd name="T36" fmla="*/ 170 w 817"/>
                  <a:gd name="T37" fmla="*/ 149 h 1928"/>
                  <a:gd name="T38" fmla="*/ 163 w 817"/>
                  <a:gd name="T39" fmla="*/ 135 h 1928"/>
                  <a:gd name="T40" fmla="*/ 155 w 817"/>
                  <a:gd name="T41" fmla="*/ 120 h 1928"/>
                  <a:gd name="T42" fmla="*/ 147 w 817"/>
                  <a:gd name="T43" fmla="*/ 107 h 1928"/>
                  <a:gd name="T44" fmla="*/ 137 w 817"/>
                  <a:gd name="T45" fmla="*/ 94 h 1928"/>
                  <a:gd name="T46" fmla="*/ 128 w 817"/>
                  <a:gd name="T47" fmla="*/ 82 h 1928"/>
                  <a:gd name="T48" fmla="*/ 118 w 817"/>
                  <a:gd name="T49" fmla="*/ 71 h 1928"/>
                  <a:gd name="T50" fmla="*/ 107 w 817"/>
                  <a:gd name="T51" fmla="*/ 60 h 1928"/>
                  <a:gd name="T52" fmla="*/ 95 w 817"/>
                  <a:gd name="T53" fmla="*/ 49 h 1928"/>
                  <a:gd name="T54" fmla="*/ 84 w 817"/>
                  <a:gd name="T55" fmla="*/ 40 h 1928"/>
                  <a:gd name="T56" fmla="*/ 71 w 817"/>
                  <a:gd name="T57" fmla="*/ 31 h 1928"/>
                  <a:gd name="T58" fmla="*/ 58 w 817"/>
                  <a:gd name="T59" fmla="*/ 24 h 1928"/>
                  <a:gd name="T60" fmla="*/ 44 w 817"/>
                  <a:gd name="T61" fmla="*/ 16 h 1928"/>
                  <a:gd name="T62" fmla="*/ 37 w 817"/>
                  <a:gd name="T63" fmla="*/ 13 h 1928"/>
                  <a:gd name="T64" fmla="*/ 30 w 817"/>
                  <a:gd name="T65" fmla="*/ 10 h 1928"/>
                  <a:gd name="T66" fmla="*/ 23 w 817"/>
                  <a:gd name="T67" fmla="*/ 7 h 1928"/>
                  <a:gd name="T68" fmla="*/ 16 w 817"/>
                  <a:gd name="T69" fmla="*/ 4 h 1928"/>
                  <a:gd name="T70" fmla="*/ 8 w 817"/>
                  <a:gd name="T71" fmla="*/ 2 h 1928"/>
                  <a:gd name="T72" fmla="*/ 0 w 817"/>
                  <a:gd name="T73" fmla="*/ 0 h 1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17" h="1928">
                    <a:moveTo>
                      <a:pt x="730" y="1928"/>
                    </a:moveTo>
                    <a:lnTo>
                      <a:pt x="730" y="1928"/>
                    </a:lnTo>
                    <a:lnTo>
                      <a:pt x="752" y="1845"/>
                    </a:lnTo>
                    <a:lnTo>
                      <a:pt x="771" y="1762"/>
                    </a:lnTo>
                    <a:lnTo>
                      <a:pt x="786" y="1680"/>
                    </a:lnTo>
                    <a:lnTo>
                      <a:pt x="800" y="1599"/>
                    </a:lnTo>
                    <a:lnTo>
                      <a:pt x="808" y="1517"/>
                    </a:lnTo>
                    <a:lnTo>
                      <a:pt x="813" y="1436"/>
                    </a:lnTo>
                    <a:lnTo>
                      <a:pt x="817" y="1358"/>
                    </a:lnTo>
                    <a:lnTo>
                      <a:pt x="815" y="1278"/>
                    </a:lnTo>
                    <a:lnTo>
                      <a:pt x="812" y="1201"/>
                    </a:lnTo>
                    <a:lnTo>
                      <a:pt x="805" y="1125"/>
                    </a:lnTo>
                    <a:lnTo>
                      <a:pt x="796" y="1050"/>
                    </a:lnTo>
                    <a:lnTo>
                      <a:pt x="783" y="977"/>
                    </a:lnTo>
                    <a:lnTo>
                      <a:pt x="768" y="906"/>
                    </a:lnTo>
                    <a:lnTo>
                      <a:pt x="751" y="836"/>
                    </a:lnTo>
                    <a:lnTo>
                      <a:pt x="729" y="767"/>
                    </a:lnTo>
                    <a:lnTo>
                      <a:pt x="706" y="702"/>
                    </a:lnTo>
                    <a:lnTo>
                      <a:pt x="679" y="637"/>
                    </a:lnTo>
                    <a:lnTo>
                      <a:pt x="650" y="575"/>
                    </a:lnTo>
                    <a:lnTo>
                      <a:pt x="620" y="515"/>
                    </a:lnTo>
                    <a:lnTo>
                      <a:pt x="586" y="457"/>
                    </a:lnTo>
                    <a:lnTo>
                      <a:pt x="548" y="403"/>
                    </a:lnTo>
                    <a:lnTo>
                      <a:pt x="511" y="352"/>
                    </a:lnTo>
                    <a:lnTo>
                      <a:pt x="469" y="301"/>
                    </a:lnTo>
                    <a:lnTo>
                      <a:pt x="426" y="255"/>
                    </a:lnTo>
                    <a:lnTo>
                      <a:pt x="380" y="211"/>
                    </a:lnTo>
                    <a:lnTo>
                      <a:pt x="333" y="172"/>
                    </a:lnTo>
                    <a:lnTo>
                      <a:pt x="282" y="135"/>
                    </a:lnTo>
                    <a:lnTo>
                      <a:pt x="229" y="101"/>
                    </a:lnTo>
                    <a:lnTo>
                      <a:pt x="175" y="70"/>
                    </a:lnTo>
                    <a:lnTo>
                      <a:pt x="147" y="56"/>
                    </a:lnTo>
                    <a:lnTo>
                      <a:pt x="119" y="43"/>
                    </a:lnTo>
                    <a:lnTo>
                      <a:pt x="90" y="31"/>
                    </a:lnTo>
                    <a:lnTo>
                      <a:pt x="61" y="19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</p:grpSp>
      <p:pic>
        <p:nvPicPr>
          <p:cNvPr id="38" name="Imagem 73" descr="logo_tran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475" y="5257800"/>
            <a:ext cx="2295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773238"/>
            <a:ext cx="7989887" cy="1655762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730408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39" name="Rectangle 4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38475" y="6534150"/>
            <a:ext cx="2133600" cy="323850"/>
          </a:xfrm>
          <a:prstGeom prst="rect">
            <a:avLst/>
          </a:prstGeom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E4C6B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/>
              <a:t>2012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t-PT"/>
              <a:t>Título da atividade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EF2AAA7-A184-4B03-8A12-284382823D1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t-PT"/>
              <a:t>Título da atividade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01D0573-698D-48E2-B739-6C95710AEB4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160588" y="1484313"/>
            <a:ext cx="321786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530850" y="1484313"/>
            <a:ext cx="3217863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t-PT"/>
              <a:t>Título da atividade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E4D1C52-2CBA-4369-B27A-A747DF65078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t-PT"/>
              <a:t>Título da atividade</a:t>
            </a: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9A70183-6EB7-49E5-8CED-3F2F5778571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t-PT"/>
              <a:t>Título da atividade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D57F5DE-1CB5-443F-A102-0638A891A35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t-PT"/>
              <a:t>Título da atividade</a:t>
            </a: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EF3F4B1-51BC-4391-B729-04FE9DEBEB8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t-PT"/>
              <a:t>Título da atividade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0C18C75-3479-48A0-B20C-C6FFF93B047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Drag picture to placeholder or click icon to add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t-PT"/>
              <a:t>Título da atividade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64CD588-CFB5-4776-8BFC-FD293E0181C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t-PT"/>
              <a:t>Título da atividade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ABE9DF0-706A-48CA-80E9-BE5B5023B03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6164263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6164263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t-PT"/>
              <a:t>Título da atividade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ED4139A-7281-4598-A9DD-E172D049113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Marcador de Posição do Gráfico 2"/>
          <p:cNvSpPr>
            <a:spLocks noGrp="1"/>
          </p:cNvSpPr>
          <p:nvPr>
            <p:ph type="chart" idx="1"/>
          </p:nvPr>
        </p:nvSpPr>
        <p:spPr>
          <a:xfrm>
            <a:off x="2160588" y="1484313"/>
            <a:ext cx="6588125" cy="4940300"/>
          </a:xfrm>
        </p:spPr>
        <p:txBody>
          <a:bodyPr/>
          <a:lstStyle/>
          <a:p>
            <a:pPr lvl="0"/>
            <a:r>
              <a:rPr lang="pt-PT" noProof="0" smtClean="0"/>
              <a:t>Click icon to add chart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t-PT"/>
              <a:t>Título da atividade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B14DA48-17FC-4C7B-8ACD-0855F351B92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2160588" y="1484313"/>
            <a:ext cx="3217862" cy="49403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530850" y="1484313"/>
            <a:ext cx="3217863" cy="49403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t-PT"/>
              <a:t>Título da atividade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F1AAFAB-C533-42C3-8A73-B86E33A8568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3175" y="0"/>
            <a:ext cx="9144000" cy="1196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308725"/>
            <a:ext cx="9139238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3175" y="1089025"/>
            <a:ext cx="914717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915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60588" y="1484313"/>
            <a:ext cx="6588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191250"/>
            <a:ext cx="9139238" cy="692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089025"/>
            <a:ext cx="1727200" cy="58054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727200" y="1117600"/>
            <a:ext cx="252413" cy="5768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215900" y="2647950"/>
            <a:ext cx="1296988" cy="1081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215900" y="3990975"/>
            <a:ext cx="1296988" cy="1081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215900" y="5335588"/>
            <a:ext cx="1296988" cy="10810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60363" y="4152900"/>
            <a:ext cx="1008062" cy="757238"/>
            <a:chOff x="2483" y="2808"/>
            <a:chExt cx="1328" cy="1060"/>
          </a:xfrm>
        </p:grpSpPr>
        <p:sp>
          <p:nvSpPr>
            <p:cNvPr id="3" name="Freeform 19"/>
            <p:cNvSpPr>
              <a:spLocks/>
            </p:cNvSpPr>
            <p:nvPr/>
          </p:nvSpPr>
          <p:spPr bwMode="auto">
            <a:xfrm>
              <a:off x="2483" y="2808"/>
              <a:ext cx="926" cy="916"/>
            </a:xfrm>
            <a:custGeom>
              <a:avLst/>
              <a:gdLst/>
              <a:ahLst/>
              <a:cxnLst>
                <a:cxn ang="0">
                  <a:pos x="406" y="125"/>
                </a:cxn>
                <a:cxn ang="0">
                  <a:pos x="334" y="401"/>
                </a:cxn>
                <a:cxn ang="0">
                  <a:pos x="56" y="333"/>
                </a:cxn>
                <a:cxn ang="0">
                  <a:pos x="129" y="57"/>
                </a:cxn>
                <a:cxn ang="0">
                  <a:pos x="406" y="125"/>
                </a:cxn>
              </a:cxnLst>
              <a:rect l="0" t="0" r="r" b="b"/>
              <a:pathLst>
                <a:path w="463" h="458">
                  <a:moveTo>
                    <a:pt x="406" y="125"/>
                  </a:moveTo>
                  <a:cubicBezTo>
                    <a:pt x="463" y="220"/>
                    <a:pt x="430" y="343"/>
                    <a:pt x="334" y="401"/>
                  </a:cubicBezTo>
                  <a:cubicBezTo>
                    <a:pt x="237" y="458"/>
                    <a:pt x="113" y="428"/>
                    <a:pt x="56" y="333"/>
                  </a:cubicBezTo>
                  <a:cubicBezTo>
                    <a:pt x="0" y="238"/>
                    <a:pt x="32" y="115"/>
                    <a:pt x="129" y="57"/>
                  </a:cubicBezTo>
                  <a:cubicBezTo>
                    <a:pt x="226" y="0"/>
                    <a:pt x="350" y="30"/>
                    <a:pt x="406" y="12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251" y="3452"/>
              <a:ext cx="560" cy="416"/>
            </a:xfrm>
            <a:custGeom>
              <a:avLst/>
              <a:gdLst/>
              <a:ahLst/>
              <a:cxnLst>
                <a:cxn ang="0">
                  <a:pos x="560" y="342"/>
                </a:cxn>
                <a:cxn ang="0">
                  <a:pos x="510" y="416"/>
                </a:cxn>
                <a:cxn ang="0">
                  <a:pos x="0" y="76"/>
                </a:cxn>
                <a:cxn ang="0">
                  <a:pos x="50" y="0"/>
                </a:cxn>
                <a:cxn ang="0">
                  <a:pos x="560" y="342"/>
                </a:cxn>
              </a:cxnLst>
              <a:rect l="0" t="0" r="r" b="b"/>
              <a:pathLst>
                <a:path w="560" h="416">
                  <a:moveTo>
                    <a:pt x="560" y="342"/>
                  </a:moveTo>
                  <a:lnTo>
                    <a:pt x="510" y="416"/>
                  </a:lnTo>
                  <a:lnTo>
                    <a:pt x="0" y="76"/>
                  </a:lnTo>
                  <a:lnTo>
                    <a:pt x="50" y="0"/>
                  </a:lnTo>
                  <a:lnTo>
                    <a:pt x="560" y="342"/>
                  </a:lnTo>
                  <a:close/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3273"/>
          <p:cNvGrpSpPr>
            <a:grpSpLocks/>
          </p:cNvGrpSpPr>
          <p:nvPr/>
        </p:nvGrpSpPr>
        <p:grpSpPr bwMode="auto">
          <a:xfrm>
            <a:off x="504825" y="5475288"/>
            <a:ext cx="719138" cy="800100"/>
            <a:chOff x="295" y="3430"/>
            <a:chExt cx="499" cy="579"/>
          </a:xfrm>
        </p:grpSpPr>
        <p:sp>
          <p:nvSpPr>
            <p:cNvPr id="49354" name="Freeform 3274"/>
            <p:cNvSpPr>
              <a:spLocks/>
            </p:cNvSpPr>
            <p:nvPr/>
          </p:nvSpPr>
          <p:spPr bwMode="auto">
            <a:xfrm rot="684077">
              <a:off x="413" y="3430"/>
              <a:ext cx="359" cy="254"/>
            </a:xfrm>
            <a:custGeom>
              <a:avLst/>
              <a:gdLst/>
              <a:ahLst/>
              <a:cxnLst>
                <a:cxn ang="0">
                  <a:pos x="117" y="337"/>
                </a:cxn>
                <a:cxn ang="0">
                  <a:pos x="121" y="291"/>
                </a:cxn>
                <a:cxn ang="0">
                  <a:pos x="134" y="250"/>
                </a:cxn>
                <a:cxn ang="0">
                  <a:pos x="154" y="211"/>
                </a:cxn>
                <a:cxn ang="0">
                  <a:pos x="183" y="180"/>
                </a:cxn>
                <a:cxn ang="0">
                  <a:pos x="214" y="151"/>
                </a:cxn>
                <a:cxn ang="0">
                  <a:pos x="252" y="132"/>
                </a:cxn>
                <a:cxn ang="0">
                  <a:pos x="295" y="120"/>
                </a:cxn>
                <a:cxn ang="0">
                  <a:pos x="342" y="116"/>
                </a:cxn>
                <a:cxn ang="0">
                  <a:pos x="384" y="120"/>
                </a:cxn>
                <a:cxn ang="0">
                  <a:pos x="427" y="132"/>
                </a:cxn>
                <a:cxn ang="0">
                  <a:pos x="464" y="151"/>
                </a:cxn>
                <a:cxn ang="0">
                  <a:pos x="497" y="180"/>
                </a:cxn>
                <a:cxn ang="0">
                  <a:pos x="524" y="211"/>
                </a:cxn>
                <a:cxn ang="0">
                  <a:pos x="545" y="250"/>
                </a:cxn>
                <a:cxn ang="0">
                  <a:pos x="557" y="291"/>
                </a:cxn>
                <a:cxn ang="0">
                  <a:pos x="565" y="337"/>
                </a:cxn>
                <a:cxn ang="0">
                  <a:pos x="681" y="337"/>
                </a:cxn>
                <a:cxn ang="0">
                  <a:pos x="671" y="267"/>
                </a:cxn>
                <a:cxn ang="0">
                  <a:pos x="652" y="205"/>
                </a:cxn>
                <a:cxn ang="0">
                  <a:pos x="619" y="147"/>
                </a:cxn>
                <a:cxn ang="0">
                  <a:pos x="580" y="99"/>
                </a:cxn>
                <a:cxn ang="0">
                  <a:pos x="528" y="56"/>
                </a:cxn>
                <a:cxn ang="0">
                  <a:pos x="472" y="25"/>
                </a:cxn>
                <a:cxn ang="0">
                  <a:pos x="408" y="6"/>
                </a:cxn>
                <a:cxn ang="0">
                  <a:pos x="342" y="0"/>
                </a:cxn>
                <a:cxn ang="0">
                  <a:pos x="272" y="6"/>
                </a:cxn>
                <a:cxn ang="0">
                  <a:pos x="208" y="25"/>
                </a:cxn>
                <a:cxn ang="0">
                  <a:pos x="150" y="56"/>
                </a:cxn>
                <a:cxn ang="0">
                  <a:pos x="101" y="99"/>
                </a:cxn>
                <a:cxn ang="0">
                  <a:pos x="59" y="147"/>
                </a:cxn>
                <a:cxn ang="0">
                  <a:pos x="27" y="205"/>
                </a:cxn>
                <a:cxn ang="0">
                  <a:pos x="6" y="267"/>
                </a:cxn>
                <a:cxn ang="0">
                  <a:pos x="0" y="337"/>
                </a:cxn>
                <a:cxn ang="0">
                  <a:pos x="0" y="508"/>
                </a:cxn>
                <a:cxn ang="0">
                  <a:pos x="117" y="508"/>
                </a:cxn>
                <a:cxn ang="0">
                  <a:pos x="117" y="337"/>
                </a:cxn>
              </a:cxnLst>
              <a:rect l="0" t="0" r="r" b="b"/>
              <a:pathLst>
                <a:path w="681" h="508">
                  <a:moveTo>
                    <a:pt x="117" y="337"/>
                  </a:moveTo>
                  <a:lnTo>
                    <a:pt x="121" y="291"/>
                  </a:lnTo>
                  <a:lnTo>
                    <a:pt x="134" y="250"/>
                  </a:lnTo>
                  <a:lnTo>
                    <a:pt x="154" y="211"/>
                  </a:lnTo>
                  <a:lnTo>
                    <a:pt x="183" y="180"/>
                  </a:lnTo>
                  <a:lnTo>
                    <a:pt x="214" y="151"/>
                  </a:lnTo>
                  <a:lnTo>
                    <a:pt x="252" y="132"/>
                  </a:lnTo>
                  <a:lnTo>
                    <a:pt x="295" y="120"/>
                  </a:lnTo>
                  <a:lnTo>
                    <a:pt x="342" y="116"/>
                  </a:lnTo>
                  <a:lnTo>
                    <a:pt x="384" y="120"/>
                  </a:lnTo>
                  <a:lnTo>
                    <a:pt x="427" y="132"/>
                  </a:lnTo>
                  <a:lnTo>
                    <a:pt x="464" y="151"/>
                  </a:lnTo>
                  <a:lnTo>
                    <a:pt x="497" y="180"/>
                  </a:lnTo>
                  <a:lnTo>
                    <a:pt x="524" y="211"/>
                  </a:lnTo>
                  <a:lnTo>
                    <a:pt x="545" y="250"/>
                  </a:lnTo>
                  <a:lnTo>
                    <a:pt x="557" y="291"/>
                  </a:lnTo>
                  <a:lnTo>
                    <a:pt x="565" y="337"/>
                  </a:lnTo>
                  <a:lnTo>
                    <a:pt x="681" y="337"/>
                  </a:lnTo>
                  <a:lnTo>
                    <a:pt x="671" y="267"/>
                  </a:lnTo>
                  <a:lnTo>
                    <a:pt x="652" y="205"/>
                  </a:lnTo>
                  <a:lnTo>
                    <a:pt x="619" y="147"/>
                  </a:lnTo>
                  <a:lnTo>
                    <a:pt x="580" y="99"/>
                  </a:lnTo>
                  <a:lnTo>
                    <a:pt x="528" y="56"/>
                  </a:lnTo>
                  <a:lnTo>
                    <a:pt x="472" y="25"/>
                  </a:lnTo>
                  <a:lnTo>
                    <a:pt x="408" y="6"/>
                  </a:lnTo>
                  <a:lnTo>
                    <a:pt x="342" y="0"/>
                  </a:lnTo>
                  <a:lnTo>
                    <a:pt x="272" y="6"/>
                  </a:lnTo>
                  <a:lnTo>
                    <a:pt x="208" y="25"/>
                  </a:lnTo>
                  <a:lnTo>
                    <a:pt x="150" y="56"/>
                  </a:lnTo>
                  <a:lnTo>
                    <a:pt x="101" y="99"/>
                  </a:lnTo>
                  <a:lnTo>
                    <a:pt x="59" y="147"/>
                  </a:lnTo>
                  <a:lnTo>
                    <a:pt x="27" y="205"/>
                  </a:lnTo>
                  <a:lnTo>
                    <a:pt x="6" y="267"/>
                  </a:lnTo>
                  <a:lnTo>
                    <a:pt x="0" y="337"/>
                  </a:lnTo>
                  <a:lnTo>
                    <a:pt x="0" y="508"/>
                  </a:lnTo>
                  <a:lnTo>
                    <a:pt x="117" y="508"/>
                  </a:lnTo>
                  <a:lnTo>
                    <a:pt x="117" y="337"/>
                  </a:lnTo>
                  <a:close/>
                </a:path>
              </a:pathLst>
            </a:custGeom>
            <a:noFill/>
            <a:ln w="38100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</a:endParaRPr>
            </a:p>
          </p:txBody>
        </p:sp>
        <p:sp>
          <p:nvSpPr>
            <p:cNvPr id="49355" name="AutoShape 3275"/>
            <p:cNvSpPr>
              <a:spLocks noChangeArrowheads="1"/>
            </p:cNvSpPr>
            <p:nvPr/>
          </p:nvSpPr>
          <p:spPr bwMode="auto">
            <a:xfrm rot="684077">
              <a:off x="295" y="3584"/>
              <a:ext cx="499" cy="4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</a:endParaRPr>
            </a:p>
          </p:txBody>
        </p:sp>
        <p:sp>
          <p:nvSpPr>
            <p:cNvPr id="49356" name="Freeform 3276"/>
            <p:cNvSpPr>
              <a:spLocks/>
            </p:cNvSpPr>
            <p:nvPr/>
          </p:nvSpPr>
          <p:spPr bwMode="auto">
            <a:xfrm rot="684077">
              <a:off x="538" y="3645"/>
              <a:ext cx="51" cy="110"/>
            </a:xfrm>
            <a:custGeom>
              <a:avLst/>
              <a:gdLst/>
              <a:ahLst/>
              <a:cxnLst>
                <a:cxn ang="0">
                  <a:pos x="99" y="48"/>
                </a:cxn>
                <a:cxn ang="0">
                  <a:pos x="93" y="27"/>
                </a:cxn>
                <a:cxn ang="0">
                  <a:pos x="84" y="14"/>
                </a:cxn>
                <a:cxn ang="0">
                  <a:pos x="68" y="2"/>
                </a:cxn>
                <a:cxn ang="0">
                  <a:pos x="51" y="0"/>
                </a:cxn>
                <a:cxn ang="0">
                  <a:pos x="29" y="2"/>
                </a:cxn>
                <a:cxn ang="0">
                  <a:pos x="14" y="14"/>
                </a:cxn>
                <a:cxn ang="0">
                  <a:pos x="4" y="27"/>
                </a:cxn>
                <a:cxn ang="0">
                  <a:pos x="0" y="48"/>
                </a:cxn>
                <a:cxn ang="0">
                  <a:pos x="2" y="64"/>
                </a:cxn>
                <a:cxn ang="0">
                  <a:pos x="10" y="78"/>
                </a:cxn>
                <a:cxn ang="0">
                  <a:pos x="20" y="87"/>
                </a:cxn>
                <a:cxn ang="0">
                  <a:pos x="37" y="95"/>
                </a:cxn>
                <a:cxn ang="0">
                  <a:pos x="31" y="221"/>
                </a:cxn>
                <a:cxn ang="0">
                  <a:pos x="68" y="221"/>
                </a:cxn>
                <a:cxn ang="0">
                  <a:pos x="62" y="95"/>
                </a:cxn>
                <a:cxn ang="0">
                  <a:pos x="76" y="87"/>
                </a:cxn>
                <a:cxn ang="0">
                  <a:pos x="88" y="78"/>
                </a:cxn>
                <a:cxn ang="0">
                  <a:pos x="95" y="64"/>
                </a:cxn>
                <a:cxn ang="0">
                  <a:pos x="99" y="48"/>
                </a:cxn>
              </a:cxnLst>
              <a:rect l="0" t="0" r="r" b="b"/>
              <a:pathLst>
                <a:path w="99" h="221">
                  <a:moveTo>
                    <a:pt x="99" y="48"/>
                  </a:moveTo>
                  <a:lnTo>
                    <a:pt x="93" y="27"/>
                  </a:lnTo>
                  <a:lnTo>
                    <a:pt x="84" y="14"/>
                  </a:lnTo>
                  <a:lnTo>
                    <a:pt x="68" y="2"/>
                  </a:lnTo>
                  <a:lnTo>
                    <a:pt x="51" y="0"/>
                  </a:lnTo>
                  <a:lnTo>
                    <a:pt x="29" y="2"/>
                  </a:lnTo>
                  <a:lnTo>
                    <a:pt x="14" y="14"/>
                  </a:lnTo>
                  <a:lnTo>
                    <a:pt x="4" y="27"/>
                  </a:lnTo>
                  <a:lnTo>
                    <a:pt x="0" y="48"/>
                  </a:lnTo>
                  <a:lnTo>
                    <a:pt x="2" y="64"/>
                  </a:lnTo>
                  <a:lnTo>
                    <a:pt x="10" y="78"/>
                  </a:lnTo>
                  <a:lnTo>
                    <a:pt x="20" y="87"/>
                  </a:lnTo>
                  <a:lnTo>
                    <a:pt x="37" y="95"/>
                  </a:lnTo>
                  <a:lnTo>
                    <a:pt x="31" y="221"/>
                  </a:lnTo>
                  <a:lnTo>
                    <a:pt x="68" y="221"/>
                  </a:lnTo>
                  <a:lnTo>
                    <a:pt x="62" y="95"/>
                  </a:lnTo>
                  <a:lnTo>
                    <a:pt x="76" y="87"/>
                  </a:lnTo>
                  <a:lnTo>
                    <a:pt x="88" y="78"/>
                  </a:lnTo>
                  <a:lnTo>
                    <a:pt x="95" y="64"/>
                  </a:lnTo>
                  <a:lnTo>
                    <a:pt x="99" y="48"/>
                  </a:lnTo>
                  <a:close/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3277"/>
          <p:cNvGrpSpPr>
            <a:grpSpLocks/>
          </p:cNvGrpSpPr>
          <p:nvPr/>
        </p:nvGrpSpPr>
        <p:grpSpPr bwMode="auto">
          <a:xfrm>
            <a:off x="398463" y="2851150"/>
            <a:ext cx="930275" cy="673100"/>
            <a:chOff x="2439" y="1692"/>
            <a:chExt cx="1162" cy="790"/>
          </a:xfrm>
        </p:grpSpPr>
        <p:sp>
          <p:nvSpPr>
            <p:cNvPr id="49358" name="Freeform 3278"/>
            <p:cNvSpPr>
              <a:spLocks/>
            </p:cNvSpPr>
            <p:nvPr/>
          </p:nvSpPr>
          <p:spPr bwMode="auto">
            <a:xfrm>
              <a:off x="2439" y="1692"/>
              <a:ext cx="1162" cy="790"/>
            </a:xfrm>
            <a:custGeom>
              <a:avLst/>
              <a:gdLst/>
              <a:ahLst/>
              <a:cxnLst>
                <a:cxn ang="0">
                  <a:pos x="581" y="365"/>
                </a:cxn>
                <a:cxn ang="0">
                  <a:pos x="552" y="395"/>
                </a:cxn>
                <a:cxn ang="0">
                  <a:pos x="30" y="395"/>
                </a:cxn>
                <a:cxn ang="0">
                  <a:pos x="0" y="365"/>
                </a:cxn>
                <a:cxn ang="0">
                  <a:pos x="0" y="29"/>
                </a:cxn>
                <a:cxn ang="0">
                  <a:pos x="30" y="0"/>
                </a:cxn>
                <a:cxn ang="0">
                  <a:pos x="552" y="0"/>
                </a:cxn>
                <a:cxn ang="0">
                  <a:pos x="581" y="29"/>
                </a:cxn>
                <a:cxn ang="0">
                  <a:pos x="581" y="365"/>
                </a:cxn>
              </a:cxnLst>
              <a:rect l="0" t="0" r="r" b="b"/>
              <a:pathLst>
                <a:path w="581" h="395">
                  <a:moveTo>
                    <a:pt x="581" y="365"/>
                  </a:moveTo>
                  <a:cubicBezTo>
                    <a:pt x="581" y="381"/>
                    <a:pt x="568" y="395"/>
                    <a:pt x="552" y="395"/>
                  </a:cubicBezTo>
                  <a:cubicBezTo>
                    <a:pt x="30" y="395"/>
                    <a:pt x="30" y="395"/>
                    <a:pt x="30" y="395"/>
                  </a:cubicBezTo>
                  <a:cubicBezTo>
                    <a:pt x="13" y="395"/>
                    <a:pt x="0" y="381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68" y="0"/>
                    <a:pt x="581" y="13"/>
                    <a:pt x="581" y="29"/>
                  </a:cubicBezTo>
                  <a:lnTo>
                    <a:pt x="581" y="365"/>
                  </a:lnTo>
                  <a:close/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</a:endParaRPr>
            </a:p>
          </p:txBody>
        </p:sp>
        <p:sp>
          <p:nvSpPr>
            <p:cNvPr id="49359" name="Freeform 3279"/>
            <p:cNvSpPr>
              <a:spLocks/>
            </p:cNvSpPr>
            <p:nvPr/>
          </p:nvSpPr>
          <p:spPr bwMode="auto">
            <a:xfrm>
              <a:off x="2441" y="1757"/>
              <a:ext cx="1158" cy="3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0" y="332"/>
                </a:cxn>
                <a:cxn ang="0">
                  <a:pos x="1158" y="0"/>
                </a:cxn>
              </a:cxnLst>
              <a:rect l="0" t="0" r="r" b="b"/>
              <a:pathLst>
                <a:path w="1158" h="332">
                  <a:moveTo>
                    <a:pt x="0" y="0"/>
                  </a:moveTo>
                  <a:lnTo>
                    <a:pt x="580" y="332"/>
                  </a:lnTo>
                  <a:lnTo>
                    <a:pt x="1158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9813"/>
          <p:cNvGrpSpPr>
            <a:grpSpLocks/>
          </p:cNvGrpSpPr>
          <p:nvPr userDrawn="1"/>
        </p:nvGrpSpPr>
        <p:grpSpPr bwMode="auto">
          <a:xfrm>
            <a:off x="215900" y="1304925"/>
            <a:ext cx="1296988" cy="1081088"/>
            <a:chOff x="136" y="822"/>
            <a:chExt cx="817" cy="681"/>
          </a:xfrm>
        </p:grpSpPr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136" y="822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</a:endParaRPr>
            </a:p>
          </p:txBody>
        </p:sp>
        <p:grpSp>
          <p:nvGrpSpPr>
            <p:cNvPr id="8" name="Group 9800"/>
            <p:cNvGrpSpPr>
              <a:grpSpLocks/>
            </p:cNvGrpSpPr>
            <p:nvPr userDrawn="1"/>
          </p:nvGrpSpPr>
          <p:grpSpPr bwMode="auto">
            <a:xfrm>
              <a:off x="292" y="913"/>
              <a:ext cx="504" cy="499"/>
              <a:chOff x="471" y="388"/>
              <a:chExt cx="1062" cy="1032"/>
            </a:xfrm>
          </p:grpSpPr>
          <p:sp>
            <p:nvSpPr>
              <p:cNvPr id="71241" name="Freeform 9801"/>
              <p:cNvSpPr>
                <a:spLocks/>
              </p:cNvSpPr>
              <p:nvPr userDrawn="1"/>
            </p:nvSpPr>
            <p:spPr bwMode="auto">
              <a:xfrm>
                <a:off x="850" y="388"/>
                <a:ext cx="520" cy="294"/>
              </a:xfrm>
              <a:custGeom>
                <a:avLst/>
                <a:gdLst/>
                <a:ahLst/>
                <a:cxnLst>
                  <a:cxn ang="0">
                    <a:pos x="1034" y="450"/>
                  </a:cxn>
                  <a:cxn ang="0">
                    <a:pos x="1024" y="476"/>
                  </a:cxn>
                  <a:cxn ang="0">
                    <a:pos x="1009" y="501"/>
                  </a:cxn>
                  <a:cxn ang="0">
                    <a:pos x="988" y="523"/>
                  </a:cxn>
                  <a:cxn ang="0">
                    <a:pos x="965" y="542"/>
                  </a:cxn>
                  <a:cxn ang="0">
                    <a:pos x="936" y="559"/>
                  </a:cxn>
                  <a:cxn ang="0">
                    <a:pos x="868" y="586"/>
                  </a:cxn>
                  <a:cxn ang="0">
                    <a:pos x="788" y="601"/>
                  </a:cxn>
                  <a:cxn ang="0">
                    <a:pos x="698" y="606"/>
                  </a:cxn>
                  <a:cxn ang="0">
                    <a:pos x="599" y="601"/>
                  </a:cxn>
                  <a:cxn ang="0">
                    <a:pos x="497" y="583"/>
                  </a:cxn>
                  <a:cxn ang="0">
                    <a:pos x="445" y="569"/>
                  </a:cxn>
                  <a:cxn ang="0">
                    <a:pos x="341" y="533"/>
                  </a:cxn>
                  <a:cxn ang="0">
                    <a:pos x="249" y="491"/>
                  </a:cxn>
                  <a:cxn ang="0">
                    <a:pos x="169" y="442"/>
                  </a:cxn>
                  <a:cxn ang="0">
                    <a:pos x="103" y="387"/>
                  </a:cxn>
                  <a:cxn ang="0">
                    <a:pos x="51" y="329"/>
                  </a:cxn>
                  <a:cxn ang="0">
                    <a:pos x="23" y="285"/>
                  </a:cxn>
                  <a:cxn ang="0">
                    <a:pos x="11" y="256"/>
                  </a:cxn>
                  <a:cxn ang="0">
                    <a:pos x="3" y="228"/>
                  </a:cxn>
                  <a:cxn ang="0">
                    <a:pos x="0" y="199"/>
                  </a:cxn>
                  <a:cxn ang="0">
                    <a:pos x="3" y="170"/>
                  </a:cxn>
                  <a:cxn ang="0">
                    <a:pos x="6" y="156"/>
                  </a:cxn>
                  <a:cxn ang="0">
                    <a:pos x="17" y="131"/>
                  </a:cxn>
                  <a:cxn ang="0">
                    <a:pos x="32" y="105"/>
                  </a:cxn>
                  <a:cxn ang="0">
                    <a:pos x="51" y="85"/>
                  </a:cxn>
                  <a:cxn ang="0">
                    <a:pos x="76" y="64"/>
                  </a:cxn>
                  <a:cxn ang="0">
                    <a:pos x="103" y="47"/>
                  </a:cxn>
                  <a:cxn ang="0">
                    <a:pos x="171" y="20"/>
                  </a:cxn>
                  <a:cxn ang="0">
                    <a:pos x="251" y="5"/>
                  </a:cxn>
                  <a:cxn ang="0">
                    <a:pos x="341" y="0"/>
                  </a:cxn>
                  <a:cxn ang="0">
                    <a:pos x="440" y="5"/>
                  </a:cxn>
                  <a:cxn ang="0">
                    <a:pos x="543" y="24"/>
                  </a:cxn>
                  <a:cxn ang="0">
                    <a:pos x="596" y="37"/>
                  </a:cxn>
                  <a:cxn ang="0">
                    <a:pos x="698" y="73"/>
                  </a:cxn>
                  <a:cxn ang="0">
                    <a:pos x="790" y="115"/>
                  </a:cxn>
                  <a:cxn ang="0">
                    <a:pos x="869" y="165"/>
                  </a:cxn>
                  <a:cxn ang="0">
                    <a:pos x="937" y="219"/>
                  </a:cxn>
                  <a:cxn ang="0">
                    <a:pos x="988" y="277"/>
                  </a:cxn>
                  <a:cxn ang="0">
                    <a:pos x="1016" y="321"/>
                  </a:cxn>
                  <a:cxn ang="0">
                    <a:pos x="1029" y="350"/>
                  </a:cxn>
                  <a:cxn ang="0">
                    <a:pos x="1036" y="379"/>
                  </a:cxn>
                  <a:cxn ang="0">
                    <a:pos x="1039" y="408"/>
                  </a:cxn>
                  <a:cxn ang="0">
                    <a:pos x="1038" y="436"/>
                  </a:cxn>
                  <a:cxn ang="0">
                    <a:pos x="1034" y="450"/>
                  </a:cxn>
                </a:cxnLst>
                <a:rect l="0" t="0" r="r" b="b"/>
                <a:pathLst>
                  <a:path w="1039" h="606">
                    <a:moveTo>
                      <a:pt x="1034" y="450"/>
                    </a:moveTo>
                    <a:lnTo>
                      <a:pt x="1034" y="450"/>
                    </a:lnTo>
                    <a:lnTo>
                      <a:pt x="1029" y="464"/>
                    </a:lnTo>
                    <a:lnTo>
                      <a:pt x="1024" y="476"/>
                    </a:lnTo>
                    <a:lnTo>
                      <a:pt x="1016" y="489"/>
                    </a:lnTo>
                    <a:lnTo>
                      <a:pt x="1009" y="501"/>
                    </a:lnTo>
                    <a:lnTo>
                      <a:pt x="999" y="511"/>
                    </a:lnTo>
                    <a:lnTo>
                      <a:pt x="988" y="523"/>
                    </a:lnTo>
                    <a:lnTo>
                      <a:pt x="976" y="532"/>
                    </a:lnTo>
                    <a:lnTo>
                      <a:pt x="965" y="542"/>
                    </a:lnTo>
                    <a:lnTo>
                      <a:pt x="951" y="550"/>
                    </a:lnTo>
                    <a:lnTo>
                      <a:pt x="936" y="559"/>
                    </a:lnTo>
                    <a:lnTo>
                      <a:pt x="903" y="574"/>
                    </a:lnTo>
                    <a:lnTo>
                      <a:pt x="868" y="586"/>
                    </a:lnTo>
                    <a:lnTo>
                      <a:pt x="830" y="594"/>
                    </a:lnTo>
                    <a:lnTo>
                      <a:pt x="788" y="601"/>
                    </a:lnTo>
                    <a:lnTo>
                      <a:pt x="744" y="606"/>
                    </a:lnTo>
                    <a:lnTo>
                      <a:pt x="698" y="606"/>
                    </a:lnTo>
                    <a:lnTo>
                      <a:pt x="650" y="605"/>
                    </a:lnTo>
                    <a:lnTo>
                      <a:pt x="599" y="601"/>
                    </a:lnTo>
                    <a:lnTo>
                      <a:pt x="548" y="593"/>
                    </a:lnTo>
                    <a:lnTo>
                      <a:pt x="497" y="583"/>
                    </a:lnTo>
                    <a:lnTo>
                      <a:pt x="445" y="569"/>
                    </a:lnTo>
                    <a:lnTo>
                      <a:pt x="445" y="569"/>
                    </a:lnTo>
                    <a:lnTo>
                      <a:pt x="392" y="552"/>
                    </a:lnTo>
                    <a:lnTo>
                      <a:pt x="341" y="533"/>
                    </a:lnTo>
                    <a:lnTo>
                      <a:pt x="295" y="513"/>
                    </a:lnTo>
                    <a:lnTo>
                      <a:pt x="249" y="491"/>
                    </a:lnTo>
                    <a:lnTo>
                      <a:pt x="209" y="467"/>
                    </a:lnTo>
                    <a:lnTo>
                      <a:pt x="169" y="442"/>
                    </a:lnTo>
                    <a:lnTo>
                      <a:pt x="134" y="414"/>
                    </a:lnTo>
                    <a:lnTo>
                      <a:pt x="103" y="387"/>
                    </a:lnTo>
                    <a:lnTo>
                      <a:pt x="74" y="358"/>
                    </a:lnTo>
                    <a:lnTo>
                      <a:pt x="51" y="329"/>
                    </a:lnTo>
                    <a:lnTo>
                      <a:pt x="32" y="301"/>
                    </a:lnTo>
                    <a:lnTo>
                      <a:pt x="23" y="285"/>
                    </a:lnTo>
                    <a:lnTo>
                      <a:pt x="17" y="272"/>
                    </a:lnTo>
                    <a:lnTo>
                      <a:pt x="11" y="256"/>
                    </a:lnTo>
                    <a:lnTo>
                      <a:pt x="6" y="243"/>
                    </a:lnTo>
                    <a:lnTo>
                      <a:pt x="3" y="228"/>
                    </a:lnTo>
                    <a:lnTo>
                      <a:pt x="1" y="212"/>
                    </a:lnTo>
                    <a:lnTo>
                      <a:pt x="0" y="199"/>
                    </a:lnTo>
                    <a:lnTo>
                      <a:pt x="1" y="185"/>
                    </a:lnTo>
                    <a:lnTo>
                      <a:pt x="3" y="170"/>
                    </a:lnTo>
                    <a:lnTo>
                      <a:pt x="6" y="156"/>
                    </a:lnTo>
                    <a:lnTo>
                      <a:pt x="6" y="156"/>
                    </a:lnTo>
                    <a:lnTo>
                      <a:pt x="10" y="143"/>
                    </a:lnTo>
                    <a:lnTo>
                      <a:pt x="17" y="131"/>
                    </a:lnTo>
                    <a:lnTo>
                      <a:pt x="23" y="117"/>
                    </a:lnTo>
                    <a:lnTo>
                      <a:pt x="32" y="105"/>
                    </a:lnTo>
                    <a:lnTo>
                      <a:pt x="40" y="95"/>
                    </a:lnTo>
                    <a:lnTo>
                      <a:pt x="51" y="85"/>
                    </a:lnTo>
                    <a:lnTo>
                      <a:pt x="62" y="75"/>
                    </a:lnTo>
                    <a:lnTo>
                      <a:pt x="76" y="64"/>
                    </a:lnTo>
                    <a:lnTo>
                      <a:pt x="90" y="56"/>
                    </a:lnTo>
                    <a:lnTo>
                      <a:pt x="103" y="47"/>
                    </a:lnTo>
                    <a:lnTo>
                      <a:pt x="136" y="32"/>
                    </a:lnTo>
                    <a:lnTo>
                      <a:pt x="171" y="20"/>
                    </a:lnTo>
                    <a:lnTo>
                      <a:pt x="210" y="12"/>
                    </a:lnTo>
                    <a:lnTo>
                      <a:pt x="251" y="5"/>
                    </a:lnTo>
                    <a:lnTo>
                      <a:pt x="295" y="2"/>
                    </a:lnTo>
                    <a:lnTo>
                      <a:pt x="341" y="0"/>
                    </a:lnTo>
                    <a:lnTo>
                      <a:pt x="390" y="2"/>
                    </a:lnTo>
                    <a:lnTo>
                      <a:pt x="440" y="5"/>
                    </a:lnTo>
                    <a:lnTo>
                      <a:pt x="491" y="13"/>
                    </a:lnTo>
                    <a:lnTo>
                      <a:pt x="543" y="24"/>
                    </a:lnTo>
                    <a:lnTo>
                      <a:pt x="596" y="37"/>
                    </a:lnTo>
                    <a:lnTo>
                      <a:pt x="596" y="37"/>
                    </a:lnTo>
                    <a:lnTo>
                      <a:pt x="649" y="54"/>
                    </a:lnTo>
                    <a:lnTo>
                      <a:pt x="698" y="73"/>
                    </a:lnTo>
                    <a:lnTo>
                      <a:pt x="745" y="93"/>
                    </a:lnTo>
                    <a:lnTo>
                      <a:pt x="790" y="115"/>
                    </a:lnTo>
                    <a:lnTo>
                      <a:pt x="832" y="139"/>
                    </a:lnTo>
                    <a:lnTo>
                      <a:pt x="869" y="165"/>
                    </a:lnTo>
                    <a:lnTo>
                      <a:pt x="905" y="192"/>
                    </a:lnTo>
                    <a:lnTo>
                      <a:pt x="937" y="219"/>
                    </a:lnTo>
                    <a:lnTo>
                      <a:pt x="965" y="248"/>
                    </a:lnTo>
                    <a:lnTo>
                      <a:pt x="988" y="277"/>
                    </a:lnTo>
                    <a:lnTo>
                      <a:pt x="1009" y="306"/>
                    </a:lnTo>
                    <a:lnTo>
                      <a:pt x="1016" y="321"/>
                    </a:lnTo>
                    <a:lnTo>
                      <a:pt x="1022" y="335"/>
                    </a:lnTo>
                    <a:lnTo>
                      <a:pt x="1029" y="350"/>
                    </a:lnTo>
                    <a:lnTo>
                      <a:pt x="1033" y="365"/>
                    </a:lnTo>
                    <a:lnTo>
                      <a:pt x="1036" y="379"/>
                    </a:lnTo>
                    <a:lnTo>
                      <a:pt x="1039" y="394"/>
                    </a:lnTo>
                    <a:lnTo>
                      <a:pt x="1039" y="408"/>
                    </a:lnTo>
                    <a:lnTo>
                      <a:pt x="1039" y="423"/>
                    </a:lnTo>
                    <a:lnTo>
                      <a:pt x="1038" y="436"/>
                    </a:lnTo>
                    <a:lnTo>
                      <a:pt x="1034" y="450"/>
                    </a:lnTo>
                    <a:lnTo>
                      <a:pt x="1034" y="45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71242" name="Freeform 9802"/>
              <p:cNvSpPr>
                <a:spLocks/>
              </p:cNvSpPr>
              <p:nvPr userDrawn="1"/>
            </p:nvSpPr>
            <p:spPr bwMode="auto">
              <a:xfrm>
                <a:off x="619" y="543"/>
                <a:ext cx="375" cy="3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5" y="25"/>
                  </a:cxn>
                  <a:cxn ang="0">
                    <a:pos x="2" y="51"/>
                  </a:cxn>
                  <a:cxn ang="0">
                    <a:pos x="0" y="78"/>
                  </a:cxn>
                  <a:cxn ang="0">
                    <a:pos x="0" y="105"/>
                  </a:cxn>
                  <a:cxn ang="0">
                    <a:pos x="3" y="130"/>
                  </a:cxn>
                  <a:cxn ang="0">
                    <a:pos x="9" y="158"/>
                  </a:cxn>
                  <a:cxn ang="0">
                    <a:pos x="15" y="185"/>
                  </a:cxn>
                  <a:cxn ang="0">
                    <a:pos x="26" y="212"/>
                  </a:cxn>
                  <a:cxn ang="0">
                    <a:pos x="36" y="239"/>
                  </a:cxn>
                  <a:cxn ang="0">
                    <a:pos x="49" y="266"/>
                  </a:cxn>
                  <a:cxn ang="0">
                    <a:pos x="65" y="293"/>
                  </a:cxn>
                  <a:cxn ang="0">
                    <a:pos x="82" y="319"/>
                  </a:cxn>
                  <a:cxn ang="0">
                    <a:pos x="100" y="346"/>
                  </a:cxn>
                  <a:cxn ang="0">
                    <a:pos x="122" y="372"/>
                  </a:cxn>
                  <a:cxn ang="0">
                    <a:pos x="145" y="399"/>
                  </a:cxn>
                  <a:cxn ang="0">
                    <a:pos x="168" y="424"/>
                  </a:cxn>
                  <a:cxn ang="0">
                    <a:pos x="194" y="450"/>
                  </a:cxn>
                  <a:cxn ang="0">
                    <a:pos x="223" y="474"/>
                  </a:cxn>
                  <a:cxn ang="0">
                    <a:pos x="252" y="497"/>
                  </a:cxn>
                  <a:cxn ang="0">
                    <a:pos x="282" y="521"/>
                  </a:cxn>
                  <a:cxn ang="0">
                    <a:pos x="313" y="545"/>
                  </a:cxn>
                  <a:cxn ang="0">
                    <a:pos x="347" y="567"/>
                  </a:cxn>
                  <a:cxn ang="0">
                    <a:pos x="382" y="589"/>
                  </a:cxn>
                  <a:cxn ang="0">
                    <a:pos x="418" y="609"/>
                  </a:cxn>
                  <a:cxn ang="0">
                    <a:pos x="455" y="630"/>
                  </a:cxn>
                  <a:cxn ang="0">
                    <a:pos x="494" y="650"/>
                  </a:cxn>
                  <a:cxn ang="0">
                    <a:pos x="534" y="669"/>
                  </a:cxn>
                  <a:cxn ang="0">
                    <a:pos x="574" y="686"/>
                  </a:cxn>
                  <a:cxn ang="0">
                    <a:pos x="617" y="703"/>
                  </a:cxn>
                  <a:cxn ang="0">
                    <a:pos x="659" y="718"/>
                  </a:cxn>
                  <a:cxn ang="0">
                    <a:pos x="703" y="733"/>
                  </a:cxn>
                  <a:cxn ang="0">
                    <a:pos x="749" y="747"/>
                  </a:cxn>
                </a:cxnLst>
                <a:rect l="0" t="0" r="r" b="b"/>
                <a:pathLst>
                  <a:path w="749" h="747">
                    <a:moveTo>
                      <a:pt x="12" y="0"/>
                    </a:moveTo>
                    <a:lnTo>
                      <a:pt x="12" y="0"/>
                    </a:lnTo>
                    <a:lnTo>
                      <a:pt x="5" y="25"/>
                    </a:lnTo>
                    <a:lnTo>
                      <a:pt x="2" y="51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3" y="130"/>
                    </a:lnTo>
                    <a:lnTo>
                      <a:pt x="9" y="158"/>
                    </a:lnTo>
                    <a:lnTo>
                      <a:pt x="15" y="185"/>
                    </a:lnTo>
                    <a:lnTo>
                      <a:pt x="26" y="212"/>
                    </a:lnTo>
                    <a:lnTo>
                      <a:pt x="36" y="239"/>
                    </a:lnTo>
                    <a:lnTo>
                      <a:pt x="49" y="266"/>
                    </a:lnTo>
                    <a:lnTo>
                      <a:pt x="65" y="293"/>
                    </a:lnTo>
                    <a:lnTo>
                      <a:pt x="82" y="319"/>
                    </a:lnTo>
                    <a:lnTo>
                      <a:pt x="100" y="346"/>
                    </a:lnTo>
                    <a:lnTo>
                      <a:pt x="122" y="372"/>
                    </a:lnTo>
                    <a:lnTo>
                      <a:pt x="145" y="399"/>
                    </a:lnTo>
                    <a:lnTo>
                      <a:pt x="168" y="424"/>
                    </a:lnTo>
                    <a:lnTo>
                      <a:pt x="194" y="450"/>
                    </a:lnTo>
                    <a:lnTo>
                      <a:pt x="223" y="474"/>
                    </a:lnTo>
                    <a:lnTo>
                      <a:pt x="252" y="497"/>
                    </a:lnTo>
                    <a:lnTo>
                      <a:pt x="282" y="521"/>
                    </a:lnTo>
                    <a:lnTo>
                      <a:pt x="313" y="545"/>
                    </a:lnTo>
                    <a:lnTo>
                      <a:pt x="347" y="567"/>
                    </a:lnTo>
                    <a:lnTo>
                      <a:pt x="382" y="589"/>
                    </a:lnTo>
                    <a:lnTo>
                      <a:pt x="418" y="609"/>
                    </a:lnTo>
                    <a:lnTo>
                      <a:pt x="455" y="630"/>
                    </a:lnTo>
                    <a:lnTo>
                      <a:pt x="494" y="650"/>
                    </a:lnTo>
                    <a:lnTo>
                      <a:pt x="534" y="669"/>
                    </a:lnTo>
                    <a:lnTo>
                      <a:pt x="574" y="686"/>
                    </a:lnTo>
                    <a:lnTo>
                      <a:pt x="617" y="703"/>
                    </a:lnTo>
                    <a:lnTo>
                      <a:pt x="659" y="718"/>
                    </a:lnTo>
                    <a:lnTo>
                      <a:pt x="703" y="733"/>
                    </a:lnTo>
                    <a:lnTo>
                      <a:pt x="749" y="747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71243" name="Freeform 9803"/>
              <p:cNvSpPr>
                <a:spLocks/>
              </p:cNvSpPr>
              <p:nvPr userDrawn="1"/>
            </p:nvSpPr>
            <p:spPr bwMode="auto">
              <a:xfrm>
                <a:off x="994" y="769"/>
                <a:ext cx="518" cy="163"/>
              </a:xfrm>
              <a:custGeom>
                <a:avLst/>
                <a:gdLst/>
                <a:ahLst/>
                <a:cxnLst>
                  <a:cxn ang="0">
                    <a:pos x="1037" y="0"/>
                  </a:cxn>
                  <a:cxn ang="0">
                    <a:pos x="1037" y="0"/>
                  </a:cxn>
                  <a:cxn ang="0">
                    <a:pos x="1028" y="28"/>
                  </a:cxn>
                  <a:cxn ang="0">
                    <a:pos x="1016" y="53"/>
                  </a:cxn>
                  <a:cxn ang="0">
                    <a:pos x="1003" y="79"/>
                  </a:cxn>
                  <a:cxn ang="0">
                    <a:pos x="987" y="102"/>
                  </a:cxn>
                  <a:cxn ang="0">
                    <a:pos x="970" y="124"/>
                  </a:cxn>
                  <a:cxn ang="0">
                    <a:pos x="952" y="146"/>
                  </a:cxn>
                  <a:cxn ang="0">
                    <a:pos x="931" y="167"/>
                  </a:cxn>
                  <a:cxn ang="0">
                    <a:pos x="908" y="187"/>
                  </a:cxn>
                  <a:cxn ang="0">
                    <a:pos x="884" y="206"/>
                  </a:cxn>
                  <a:cxn ang="0">
                    <a:pos x="858" y="223"/>
                  </a:cxn>
                  <a:cxn ang="0">
                    <a:pos x="829" y="238"/>
                  </a:cxn>
                  <a:cxn ang="0">
                    <a:pos x="800" y="254"/>
                  </a:cxn>
                  <a:cxn ang="0">
                    <a:pos x="770" y="267"/>
                  </a:cxn>
                  <a:cxn ang="0">
                    <a:pos x="738" y="281"/>
                  </a:cxn>
                  <a:cxn ang="0">
                    <a:pos x="705" y="293"/>
                  </a:cxn>
                  <a:cxn ang="0">
                    <a:pos x="670" y="301"/>
                  </a:cxn>
                  <a:cxn ang="0">
                    <a:pos x="634" y="311"/>
                  </a:cxn>
                  <a:cxn ang="0">
                    <a:pos x="598" y="318"/>
                  </a:cxn>
                  <a:cxn ang="0">
                    <a:pos x="559" y="325"/>
                  </a:cxn>
                  <a:cxn ang="0">
                    <a:pos x="520" y="330"/>
                  </a:cxn>
                  <a:cxn ang="0">
                    <a:pos x="481" y="333"/>
                  </a:cxn>
                  <a:cxn ang="0">
                    <a:pos x="440" y="335"/>
                  </a:cxn>
                  <a:cxn ang="0">
                    <a:pos x="400" y="337"/>
                  </a:cxn>
                  <a:cxn ang="0">
                    <a:pos x="357" y="335"/>
                  </a:cxn>
                  <a:cxn ang="0">
                    <a:pos x="315" y="333"/>
                  </a:cxn>
                  <a:cxn ang="0">
                    <a:pos x="270" y="330"/>
                  </a:cxn>
                  <a:cxn ang="0">
                    <a:pos x="226" y="325"/>
                  </a:cxn>
                  <a:cxn ang="0">
                    <a:pos x="182" y="320"/>
                  </a:cxn>
                  <a:cxn ang="0">
                    <a:pos x="136" y="311"/>
                  </a:cxn>
                  <a:cxn ang="0">
                    <a:pos x="92" y="303"/>
                  </a:cxn>
                  <a:cxn ang="0">
                    <a:pos x="46" y="291"/>
                  </a:cxn>
                  <a:cxn ang="0">
                    <a:pos x="0" y="279"/>
                  </a:cxn>
                </a:cxnLst>
                <a:rect l="0" t="0" r="r" b="b"/>
                <a:pathLst>
                  <a:path w="1037" h="337">
                    <a:moveTo>
                      <a:pt x="1037" y="0"/>
                    </a:moveTo>
                    <a:lnTo>
                      <a:pt x="1037" y="0"/>
                    </a:lnTo>
                    <a:lnTo>
                      <a:pt x="1028" y="28"/>
                    </a:lnTo>
                    <a:lnTo>
                      <a:pt x="1016" y="53"/>
                    </a:lnTo>
                    <a:lnTo>
                      <a:pt x="1003" y="79"/>
                    </a:lnTo>
                    <a:lnTo>
                      <a:pt x="987" y="102"/>
                    </a:lnTo>
                    <a:lnTo>
                      <a:pt x="970" y="124"/>
                    </a:lnTo>
                    <a:lnTo>
                      <a:pt x="952" y="146"/>
                    </a:lnTo>
                    <a:lnTo>
                      <a:pt x="931" y="167"/>
                    </a:lnTo>
                    <a:lnTo>
                      <a:pt x="908" y="187"/>
                    </a:lnTo>
                    <a:lnTo>
                      <a:pt x="884" y="206"/>
                    </a:lnTo>
                    <a:lnTo>
                      <a:pt x="858" y="223"/>
                    </a:lnTo>
                    <a:lnTo>
                      <a:pt x="829" y="238"/>
                    </a:lnTo>
                    <a:lnTo>
                      <a:pt x="800" y="254"/>
                    </a:lnTo>
                    <a:lnTo>
                      <a:pt x="770" y="267"/>
                    </a:lnTo>
                    <a:lnTo>
                      <a:pt x="738" y="281"/>
                    </a:lnTo>
                    <a:lnTo>
                      <a:pt x="705" y="293"/>
                    </a:lnTo>
                    <a:lnTo>
                      <a:pt x="670" y="301"/>
                    </a:lnTo>
                    <a:lnTo>
                      <a:pt x="634" y="311"/>
                    </a:lnTo>
                    <a:lnTo>
                      <a:pt x="598" y="318"/>
                    </a:lnTo>
                    <a:lnTo>
                      <a:pt x="559" y="325"/>
                    </a:lnTo>
                    <a:lnTo>
                      <a:pt x="520" y="330"/>
                    </a:lnTo>
                    <a:lnTo>
                      <a:pt x="481" y="333"/>
                    </a:lnTo>
                    <a:lnTo>
                      <a:pt x="440" y="335"/>
                    </a:lnTo>
                    <a:lnTo>
                      <a:pt x="400" y="337"/>
                    </a:lnTo>
                    <a:lnTo>
                      <a:pt x="357" y="335"/>
                    </a:lnTo>
                    <a:lnTo>
                      <a:pt x="315" y="333"/>
                    </a:lnTo>
                    <a:lnTo>
                      <a:pt x="270" y="330"/>
                    </a:lnTo>
                    <a:lnTo>
                      <a:pt x="226" y="325"/>
                    </a:lnTo>
                    <a:lnTo>
                      <a:pt x="182" y="320"/>
                    </a:lnTo>
                    <a:lnTo>
                      <a:pt x="136" y="311"/>
                    </a:lnTo>
                    <a:lnTo>
                      <a:pt x="92" y="303"/>
                    </a:lnTo>
                    <a:lnTo>
                      <a:pt x="46" y="291"/>
                    </a:lnTo>
                    <a:lnTo>
                      <a:pt x="0" y="279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71244" name="Freeform 9804"/>
              <p:cNvSpPr>
                <a:spLocks/>
              </p:cNvSpPr>
              <p:nvPr userDrawn="1"/>
            </p:nvSpPr>
            <p:spPr bwMode="auto">
              <a:xfrm>
                <a:off x="477" y="810"/>
                <a:ext cx="449" cy="34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1" y="22"/>
                  </a:cxn>
                  <a:cxn ang="0">
                    <a:pos x="0" y="44"/>
                  </a:cxn>
                  <a:cxn ang="0">
                    <a:pos x="0" y="68"/>
                  </a:cxn>
                  <a:cxn ang="0">
                    <a:pos x="3" y="90"/>
                  </a:cxn>
                  <a:cxn ang="0">
                    <a:pos x="8" y="113"/>
                  </a:cxn>
                  <a:cxn ang="0">
                    <a:pos x="15" y="137"/>
                  </a:cxn>
                  <a:cxn ang="0">
                    <a:pos x="25" y="163"/>
                  </a:cxn>
                  <a:cxn ang="0">
                    <a:pos x="39" y="187"/>
                  </a:cxn>
                  <a:cxn ang="0">
                    <a:pos x="54" y="210"/>
                  </a:cxn>
                  <a:cxn ang="0">
                    <a:pos x="71" y="236"/>
                  </a:cxn>
                  <a:cxn ang="0">
                    <a:pos x="90" y="260"/>
                  </a:cxn>
                  <a:cxn ang="0">
                    <a:pos x="112" y="285"/>
                  </a:cxn>
                  <a:cxn ang="0">
                    <a:pos x="134" y="309"/>
                  </a:cxn>
                  <a:cxn ang="0">
                    <a:pos x="159" y="334"/>
                  </a:cxn>
                  <a:cxn ang="0">
                    <a:pos x="188" y="358"/>
                  </a:cxn>
                  <a:cxn ang="0">
                    <a:pos x="217" y="382"/>
                  </a:cxn>
                  <a:cxn ang="0">
                    <a:pos x="248" y="407"/>
                  </a:cxn>
                  <a:cxn ang="0">
                    <a:pos x="280" y="431"/>
                  </a:cxn>
                  <a:cxn ang="0">
                    <a:pos x="316" y="453"/>
                  </a:cxn>
                  <a:cxn ang="0">
                    <a:pos x="351" y="477"/>
                  </a:cxn>
                  <a:cxn ang="0">
                    <a:pos x="389" y="499"/>
                  </a:cxn>
                  <a:cxn ang="0">
                    <a:pos x="430" y="521"/>
                  </a:cxn>
                  <a:cxn ang="0">
                    <a:pos x="470" y="543"/>
                  </a:cxn>
                  <a:cxn ang="0">
                    <a:pos x="513" y="565"/>
                  </a:cxn>
                  <a:cxn ang="0">
                    <a:pos x="555" y="586"/>
                  </a:cxn>
                  <a:cxn ang="0">
                    <a:pos x="601" y="606"/>
                  </a:cxn>
                  <a:cxn ang="0">
                    <a:pos x="647" y="625"/>
                  </a:cxn>
                  <a:cxn ang="0">
                    <a:pos x="695" y="643"/>
                  </a:cxn>
                  <a:cxn ang="0">
                    <a:pos x="744" y="662"/>
                  </a:cxn>
                  <a:cxn ang="0">
                    <a:pos x="793" y="679"/>
                  </a:cxn>
                  <a:cxn ang="0">
                    <a:pos x="844" y="694"/>
                  </a:cxn>
                  <a:cxn ang="0">
                    <a:pos x="897" y="710"/>
                  </a:cxn>
                </a:cxnLst>
                <a:rect l="0" t="0" r="r" b="b"/>
                <a:pathLst>
                  <a:path w="897" h="710">
                    <a:moveTo>
                      <a:pt x="7" y="0"/>
                    </a:moveTo>
                    <a:lnTo>
                      <a:pt x="7" y="0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68"/>
                    </a:lnTo>
                    <a:lnTo>
                      <a:pt x="3" y="90"/>
                    </a:lnTo>
                    <a:lnTo>
                      <a:pt x="8" y="113"/>
                    </a:lnTo>
                    <a:lnTo>
                      <a:pt x="15" y="137"/>
                    </a:lnTo>
                    <a:lnTo>
                      <a:pt x="25" y="163"/>
                    </a:lnTo>
                    <a:lnTo>
                      <a:pt x="39" y="187"/>
                    </a:lnTo>
                    <a:lnTo>
                      <a:pt x="54" y="210"/>
                    </a:lnTo>
                    <a:lnTo>
                      <a:pt x="71" y="236"/>
                    </a:lnTo>
                    <a:lnTo>
                      <a:pt x="90" y="260"/>
                    </a:lnTo>
                    <a:lnTo>
                      <a:pt x="112" y="285"/>
                    </a:lnTo>
                    <a:lnTo>
                      <a:pt x="134" y="309"/>
                    </a:lnTo>
                    <a:lnTo>
                      <a:pt x="159" y="334"/>
                    </a:lnTo>
                    <a:lnTo>
                      <a:pt x="188" y="358"/>
                    </a:lnTo>
                    <a:lnTo>
                      <a:pt x="217" y="382"/>
                    </a:lnTo>
                    <a:lnTo>
                      <a:pt x="248" y="407"/>
                    </a:lnTo>
                    <a:lnTo>
                      <a:pt x="280" y="431"/>
                    </a:lnTo>
                    <a:lnTo>
                      <a:pt x="316" y="453"/>
                    </a:lnTo>
                    <a:lnTo>
                      <a:pt x="351" y="477"/>
                    </a:lnTo>
                    <a:lnTo>
                      <a:pt x="389" y="499"/>
                    </a:lnTo>
                    <a:lnTo>
                      <a:pt x="430" y="521"/>
                    </a:lnTo>
                    <a:lnTo>
                      <a:pt x="470" y="543"/>
                    </a:lnTo>
                    <a:lnTo>
                      <a:pt x="513" y="565"/>
                    </a:lnTo>
                    <a:lnTo>
                      <a:pt x="555" y="586"/>
                    </a:lnTo>
                    <a:lnTo>
                      <a:pt x="601" y="606"/>
                    </a:lnTo>
                    <a:lnTo>
                      <a:pt x="647" y="625"/>
                    </a:lnTo>
                    <a:lnTo>
                      <a:pt x="695" y="643"/>
                    </a:lnTo>
                    <a:lnTo>
                      <a:pt x="744" y="662"/>
                    </a:lnTo>
                    <a:lnTo>
                      <a:pt x="793" y="679"/>
                    </a:lnTo>
                    <a:lnTo>
                      <a:pt x="844" y="694"/>
                    </a:lnTo>
                    <a:lnTo>
                      <a:pt x="897" y="71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71245" name="Freeform 9805"/>
              <p:cNvSpPr>
                <a:spLocks/>
              </p:cNvSpPr>
              <p:nvPr userDrawn="1"/>
            </p:nvSpPr>
            <p:spPr bwMode="auto">
              <a:xfrm>
                <a:off x="928" y="1089"/>
                <a:ext cx="565" cy="110"/>
              </a:xfrm>
              <a:custGeom>
                <a:avLst/>
                <a:gdLst/>
                <a:ahLst/>
                <a:cxnLst>
                  <a:cxn ang="0">
                    <a:pos x="1132" y="0"/>
                  </a:cxn>
                  <a:cxn ang="0">
                    <a:pos x="1132" y="0"/>
                  </a:cxn>
                  <a:cxn ang="0">
                    <a:pos x="1125" y="22"/>
                  </a:cxn>
                  <a:cxn ang="0">
                    <a:pos x="1115" y="43"/>
                  </a:cxn>
                  <a:cxn ang="0">
                    <a:pos x="1103" y="61"/>
                  </a:cxn>
                  <a:cxn ang="0">
                    <a:pos x="1087" y="80"/>
                  </a:cxn>
                  <a:cxn ang="0">
                    <a:pos x="1070" y="97"/>
                  </a:cxn>
                  <a:cxn ang="0">
                    <a:pos x="1050" y="114"/>
                  </a:cxn>
                  <a:cxn ang="0">
                    <a:pos x="1030" y="129"/>
                  </a:cxn>
                  <a:cxn ang="0">
                    <a:pos x="1006" y="143"/>
                  </a:cxn>
                  <a:cxn ang="0">
                    <a:pos x="980" y="155"/>
                  </a:cxn>
                  <a:cxn ang="0">
                    <a:pos x="953" y="167"/>
                  </a:cxn>
                  <a:cxn ang="0">
                    <a:pos x="923" y="179"/>
                  </a:cxn>
                  <a:cxn ang="0">
                    <a:pos x="892" y="187"/>
                  </a:cxn>
                  <a:cxn ang="0">
                    <a:pos x="860" y="196"/>
                  </a:cxn>
                  <a:cxn ang="0">
                    <a:pos x="824" y="204"/>
                  </a:cxn>
                  <a:cxn ang="0">
                    <a:pos x="788" y="209"/>
                  </a:cxn>
                  <a:cxn ang="0">
                    <a:pos x="751" y="214"/>
                  </a:cxn>
                  <a:cxn ang="0">
                    <a:pos x="712" y="219"/>
                  </a:cxn>
                  <a:cxn ang="0">
                    <a:pos x="671" y="221"/>
                  </a:cxn>
                  <a:cxn ang="0">
                    <a:pos x="629" y="223"/>
                  </a:cxn>
                  <a:cxn ang="0">
                    <a:pos x="586" y="224"/>
                  </a:cxn>
                  <a:cxn ang="0">
                    <a:pos x="542" y="223"/>
                  </a:cxn>
                  <a:cxn ang="0">
                    <a:pos x="498" y="221"/>
                  </a:cxn>
                  <a:cxn ang="0">
                    <a:pos x="450" y="218"/>
                  </a:cxn>
                  <a:cxn ang="0">
                    <a:pos x="405" y="214"/>
                  </a:cxn>
                  <a:cxn ang="0">
                    <a:pos x="355" y="207"/>
                  </a:cxn>
                  <a:cxn ang="0">
                    <a:pos x="306" y="202"/>
                  </a:cxn>
                  <a:cxn ang="0">
                    <a:pos x="257" y="194"/>
                  </a:cxn>
                  <a:cxn ang="0">
                    <a:pos x="207" y="184"/>
                  </a:cxn>
                  <a:cxn ang="0">
                    <a:pos x="156" y="173"/>
                  </a:cxn>
                  <a:cxn ang="0">
                    <a:pos x="106" y="162"/>
                  </a:cxn>
                  <a:cxn ang="0">
                    <a:pos x="53" y="150"/>
                  </a:cxn>
                  <a:cxn ang="0">
                    <a:pos x="0" y="134"/>
                  </a:cxn>
                </a:cxnLst>
                <a:rect l="0" t="0" r="r" b="b"/>
                <a:pathLst>
                  <a:path w="1132" h="224">
                    <a:moveTo>
                      <a:pt x="1132" y="0"/>
                    </a:moveTo>
                    <a:lnTo>
                      <a:pt x="1132" y="0"/>
                    </a:lnTo>
                    <a:lnTo>
                      <a:pt x="1125" y="22"/>
                    </a:lnTo>
                    <a:lnTo>
                      <a:pt x="1115" y="43"/>
                    </a:lnTo>
                    <a:lnTo>
                      <a:pt x="1103" y="61"/>
                    </a:lnTo>
                    <a:lnTo>
                      <a:pt x="1087" y="80"/>
                    </a:lnTo>
                    <a:lnTo>
                      <a:pt x="1070" y="97"/>
                    </a:lnTo>
                    <a:lnTo>
                      <a:pt x="1050" y="114"/>
                    </a:lnTo>
                    <a:lnTo>
                      <a:pt x="1030" y="129"/>
                    </a:lnTo>
                    <a:lnTo>
                      <a:pt x="1006" y="143"/>
                    </a:lnTo>
                    <a:lnTo>
                      <a:pt x="980" y="155"/>
                    </a:lnTo>
                    <a:lnTo>
                      <a:pt x="953" y="167"/>
                    </a:lnTo>
                    <a:lnTo>
                      <a:pt x="923" y="179"/>
                    </a:lnTo>
                    <a:lnTo>
                      <a:pt x="892" y="187"/>
                    </a:lnTo>
                    <a:lnTo>
                      <a:pt x="860" y="196"/>
                    </a:lnTo>
                    <a:lnTo>
                      <a:pt x="824" y="204"/>
                    </a:lnTo>
                    <a:lnTo>
                      <a:pt x="788" y="209"/>
                    </a:lnTo>
                    <a:lnTo>
                      <a:pt x="751" y="214"/>
                    </a:lnTo>
                    <a:lnTo>
                      <a:pt x="712" y="219"/>
                    </a:lnTo>
                    <a:lnTo>
                      <a:pt x="671" y="221"/>
                    </a:lnTo>
                    <a:lnTo>
                      <a:pt x="629" y="223"/>
                    </a:lnTo>
                    <a:lnTo>
                      <a:pt x="586" y="224"/>
                    </a:lnTo>
                    <a:lnTo>
                      <a:pt x="542" y="223"/>
                    </a:lnTo>
                    <a:lnTo>
                      <a:pt x="498" y="221"/>
                    </a:lnTo>
                    <a:lnTo>
                      <a:pt x="450" y="218"/>
                    </a:lnTo>
                    <a:lnTo>
                      <a:pt x="405" y="214"/>
                    </a:lnTo>
                    <a:lnTo>
                      <a:pt x="355" y="207"/>
                    </a:lnTo>
                    <a:lnTo>
                      <a:pt x="306" y="202"/>
                    </a:lnTo>
                    <a:lnTo>
                      <a:pt x="257" y="194"/>
                    </a:lnTo>
                    <a:lnTo>
                      <a:pt x="207" y="184"/>
                    </a:lnTo>
                    <a:lnTo>
                      <a:pt x="156" y="173"/>
                    </a:lnTo>
                    <a:lnTo>
                      <a:pt x="106" y="162"/>
                    </a:lnTo>
                    <a:lnTo>
                      <a:pt x="53" y="150"/>
                    </a:lnTo>
                    <a:lnTo>
                      <a:pt x="0" y="1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71246" name="Freeform 9806"/>
              <p:cNvSpPr>
                <a:spLocks/>
              </p:cNvSpPr>
              <p:nvPr userDrawn="1"/>
            </p:nvSpPr>
            <p:spPr bwMode="auto">
              <a:xfrm>
                <a:off x="530" y="1116"/>
                <a:ext cx="346" cy="21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11"/>
                  </a:cxn>
                  <a:cxn ang="0">
                    <a:pos x="0" y="25"/>
                  </a:cxn>
                  <a:cxn ang="0">
                    <a:pos x="2" y="39"/>
                  </a:cxn>
                  <a:cxn ang="0">
                    <a:pos x="5" y="51"/>
                  </a:cxn>
                  <a:cxn ang="0">
                    <a:pos x="10" y="66"/>
                  </a:cxn>
                  <a:cxn ang="0">
                    <a:pos x="17" y="79"/>
                  </a:cxn>
                  <a:cxn ang="0">
                    <a:pos x="26" y="93"/>
                  </a:cxn>
                  <a:cxn ang="0">
                    <a:pos x="36" y="108"/>
                  </a:cxn>
                  <a:cxn ang="0">
                    <a:pos x="48" y="122"/>
                  </a:cxn>
                  <a:cxn ang="0">
                    <a:pos x="61" y="137"/>
                  </a:cxn>
                  <a:cxn ang="0">
                    <a:pos x="94" y="168"/>
                  </a:cxn>
                  <a:cxn ang="0">
                    <a:pos x="133" y="198"/>
                  </a:cxn>
                  <a:cxn ang="0">
                    <a:pos x="175" y="229"/>
                  </a:cxn>
                  <a:cxn ang="0">
                    <a:pos x="224" y="259"/>
                  </a:cxn>
                  <a:cxn ang="0">
                    <a:pos x="279" y="288"/>
                  </a:cxn>
                  <a:cxn ang="0">
                    <a:pos x="338" y="319"/>
                  </a:cxn>
                  <a:cxn ang="0">
                    <a:pos x="401" y="348"/>
                  </a:cxn>
                  <a:cxn ang="0">
                    <a:pos x="467" y="375"/>
                  </a:cxn>
                  <a:cxn ang="0">
                    <a:pos x="537" y="400"/>
                  </a:cxn>
                  <a:cxn ang="0">
                    <a:pos x="612" y="426"/>
                  </a:cxn>
                  <a:cxn ang="0">
                    <a:pos x="688" y="450"/>
                  </a:cxn>
                </a:cxnLst>
                <a:rect l="0" t="0" r="r" b="b"/>
                <a:pathLst>
                  <a:path w="688" h="450">
                    <a:moveTo>
                      <a:pt x="4" y="0"/>
                    </a:moveTo>
                    <a:lnTo>
                      <a:pt x="4" y="0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2" y="39"/>
                    </a:lnTo>
                    <a:lnTo>
                      <a:pt x="5" y="51"/>
                    </a:lnTo>
                    <a:lnTo>
                      <a:pt x="10" y="66"/>
                    </a:lnTo>
                    <a:lnTo>
                      <a:pt x="17" y="79"/>
                    </a:lnTo>
                    <a:lnTo>
                      <a:pt x="26" y="93"/>
                    </a:lnTo>
                    <a:lnTo>
                      <a:pt x="36" y="108"/>
                    </a:lnTo>
                    <a:lnTo>
                      <a:pt x="48" y="122"/>
                    </a:lnTo>
                    <a:lnTo>
                      <a:pt x="61" y="137"/>
                    </a:lnTo>
                    <a:lnTo>
                      <a:pt x="94" y="168"/>
                    </a:lnTo>
                    <a:lnTo>
                      <a:pt x="133" y="198"/>
                    </a:lnTo>
                    <a:lnTo>
                      <a:pt x="175" y="229"/>
                    </a:lnTo>
                    <a:lnTo>
                      <a:pt x="224" y="259"/>
                    </a:lnTo>
                    <a:lnTo>
                      <a:pt x="279" y="288"/>
                    </a:lnTo>
                    <a:lnTo>
                      <a:pt x="338" y="319"/>
                    </a:lnTo>
                    <a:lnTo>
                      <a:pt x="401" y="348"/>
                    </a:lnTo>
                    <a:lnTo>
                      <a:pt x="467" y="375"/>
                    </a:lnTo>
                    <a:lnTo>
                      <a:pt x="537" y="400"/>
                    </a:lnTo>
                    <a:lnTo>
                      <a:pt x="612" y="426"/>
                    </a:lnTo>
                    <a:lnTo>
                      <a:pt x="688" y="45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71247" name="Freeform 9807"/>
              <p:cNvSpPr>
                <a:spLocks/>
              </p:cNvSpPr>
              <p:nvPr userDrawn="1"/>
            </p:nvSpPr>
            <p:spPr bwMode="auto">
              <a:xfrm>
                <a:off x="871" y="1331"/>
                <a:ext cx="354" cy="54"/>
              </a:xfrm>
              <a:custGeom>
                <a:avLst/>
                <a:gdLst/>
                <a:ahLst/>
                <a:cxnLst>
                  <a:cxn ang="0">
                    <a:pos x="707" y="73"/>
                  </a:cxn>
                  <a:cxn ang="0">
                    <a:pos x="707" y="73"/>
                  </a:cxn>
                  <a:cxn ang="0">
                    <a:pos x="705" y="78"/>
                  </a:cxn>
                  <a:cxn ang="0">
                    <a:pos x="700" y="83"/>
                  </a:cxn>
                  <a:cxn ang="0">
                    <a:pos x="695" y="88"/>
                  </a:cxn>
                  <a:cxn ang="0">
                    <a:pos x="686" y="93"/>
                  </a:cxn>
                  <a:cxn ang="0">
                    <a:pos x="678" y="97"/>
                  </a:cxn>
                  <a:cxn ang="0">
                    <a:pos x="668" y="100"/>
                  </a:cxn>
                  <a:cxn ang="0">
                    <a:pos x="642" y="104"/>
                  </a:cxn>
                  <a:cxn ang="0">
                    <a:pos x="610" y="107"/>
                  </a:cxn>
                  <a:cxn ang="0">
                    <a:pos x="574" y="107"/>
                  </a:cxn>
                  <a:cxn ang="0">
                    <a:pos x="532" y="105"/>
                  </a:cxn>
                  <a:cxn ang="0">
                    <a:pos x="486" y="100"/>
                  </a:cxn>
                  <a:cxn ang="0">
                    <a:pos x="437" y="95"/>
                  </a:cxn>
                  <a:cxn ang="0">
                    <a:pos x="382" y="87"/>
                  </a:cxn>
                  <a:cxn ang="0">
                    <a:pos x="326" y="76"/>
                  </a:cxn>
                  <a:cxn ang="0">
                    <a:pos x="265" y="66"/>
                  </a:cxn>
                  <a:cxn ang="0">
                    <a:pos x="202" y="51"/>
                  </a:cxn>
                  <a:cxn ang="0">
                    <a:pos x="136" y="36"/>
                  </a:cxn>
                  <a:cxn ang="0">
                    <a:pos x="70" y="19"/>
                  </a:cxn>
                  <a:cxn ang="0">
                    <a:pos x="0" y="0"/>
                  </a:cxn>
                </a:cxnLst>
                <a:rect l="0" t="0" r="r" b="b"/>
                <a:pathLst>
                  <a:path w="707" h="107">
                    <a:moveTo>
                      <a:pt x="707" y="73"/>
                    </a:moveTo>
                    <a:lnTo>
                      <a:pt x="707" y="73"/>
                    </a:lnTo>
                    <a:lnTo>
                      <a:pt x="705" y="78"/>
                    </a:lnTo>
                    <a:lnTo>
                      <a:pt x="700" y="83"/>
                    </a:lnTo>
                    <a:lnTo>
                      <a:pt x="695" y="88"/>
                    </a:lnTo>
                    <a:lnTo>
                      <a:pt x="686" y="93"/>
                    </a:lnTo>
                    <a:lnTo>
                      <a:pt x="678" y="97"/>
                    </a:lnTo>
                    <a:lnTo>
                      <a:pt x="668" y="100"/>
                    </a:lnTo>
                    <a:lnTo>
                      <a:pt x="642" y="104"/>
                    </a:lnTo>
                    <a:lnTo>
                      <a:pt x="610" y="107"/>
                    </a:lnTo>
                    <a:lnTo>
                      <a:pt x="574" y="107"/>
                    </a:lnTo>
                    <a:lnTo>
                      <a:pt x="532" y="105"/>
                    </a:lnTo>
                    <a:lnTo>
                      <a:pt x="486" y="100"/>
                    </a:lnTo>
                    <a:lnTo>
                      <a:pt x="437" y="95"/>
                    </a:lnTo>
                    <a:lnTo>
                      <a:pt x="382" y="87"/>
                    </a:lnTo>
                    <a:lnTo>
                      <a:pt x="326" y="76"/>
                    </a:lnTo>
                    <a:lnTo>
                      <a:pt x="265" y="66"/>
                    </a:lnTo>
                    <a:lnTo>
                      <a:pt x="202" y="51"/>
                    </a:lnTo>
                    <a:lnTo>
                      <a:pt x="136" y="36"/>
                    </a:lnTo>
                    <a:lnTo>
                      <a:pt x="70" y="1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71248" name="Line 9808"/>
              <p:cNvSpPr>
                <a:spLocks noChangeShapeType="1"/>
              </p:cNvSpPr>
              <p:nvPr userDrawn="1"/>
            </p:nvSpPr>
            <p:spPr bwMode="auto">
              <a:xfrm flipH="1">
                <a:off x="859" y="409"/>
                <a:ext cx="295" cy="997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71249" name="Freeform 9809"/>
              <p:cNvSpPr>
                <a:spLocks/>
              </p:cNvSpPr>
              <p:nvPr userDrawn="1"/>
            </p:nvSpPr>
            <p:spPr bwMode="auto">
              <a:xfrm>
                <a:off x="471" y="388"/>
                <a:ext cx="1060" cy="1032"/>
              </a:xfrm>
              <a:custGeom>
                <a:avLst/>
                <a:gdLst/>
                <a:ahLst/>
                <a:cxnLst>
                  <a:cxn ang="0">
                    <a:pos x="2059" y="1410"/>
                  </a:cxn>
                  <a:cxn ang="0">
                    <a:pos x="1996" y="1558"/>
                  </a:cxn>
                  <a:cxn ang="0">
                    <a:pos x="1913" y="1692"/>
                  </a:cxn>
                  <a:cxn ang="0">
                    <a:pos x="1813" y="1811"/>
                  </a:cxn>
                  <a:cxn ang="0">
                    <a:pos x="1699" y="1913"/>
                  </a:cxn>
                  <a:cxn ang="0">
                    <a:pos x="1572" y="1998"/>
                  </a:cxn>
                  <a:cxn ang="0">
                    <a:pos x="1432" y="2062"/>
                  </a:cxn>
                  <a:cxn ang="0">
                    <a:pos x="1286" y="2107"/>
                  </a:cxn>
                  <a:cxn ang="0">
                    <a:pos x="1133" y="2130"/>
                  </a:cxn>
                  <a:cxn ang="0">
                    <a:pos x="977" y="2130"/>
                  </a:cxn>
                  <a:cxn ang="0">
                    <a:pos x="819" y="2107"/>
                  </a:cxn>
                  <a:cxn ang="0">
                    <a:pos x="714" y="2076"/>
                  </a:cxn>
                  <a:cxn ang="0">
                    <a:pos x="568" y="2013"/>
                  </a:cxn>
                  <a:cxn ang="0">
                    <a:pos x="433" y="1930"/>
                  </a:cxn>
                  <a:cxn ang="0">
                    <a:pos x="316" y="1830"/>
                  </a:cxn>
                  <a:cxn ang="0">
                    <a:pos x="216" y="1714"/>
                  </a:cxn>
                  <a:cxn ang="0">
                    <a:pos x="133" y="1587"/>
                  </a:cxn>
                  <a:cxn ang="0">
                    <a:pos x="68" y="1448"/>
                  </a:cxn>
                  <a:cxn ang="0">
                    <a:pos x="24" y="1300"/>
                  </a:cxn>
                  <a:cxn ang="0">
                    <a:pos x="2" y="1147"/>
                  </a:cxn>
                  <a:cxn ang="0">
                    <a:pos x="4" y="989"/>
                  </a:cxn>
                  <a:cxn ang="0">
                    <a:pos x="27" y="829"/>
                  </a:cxn>
                  <a:cxn ang="0">
                    <a:pos x="58" y="724"/>
                  </a:cxn>
                  <a:cxn ang="0">
                    <a:pos x="121" y="576"/>
                  </a:cxn>
                  <a:cxn ang="0">
                    <a:pos x="204" y="442"/>
                  </a:cxn>
                  <a:cxn ang="0">
                    <a:pos x="304" y="323"/>
                  </a:cxn>
                  <a:cxn ang="0">
                    <a:pos x="418" y="219"/>
                  </a:cxn>
                  <a:cxn ang="0">
                    <a:pos x="547" y="136"/>
                  </a:cxn>
                  <a:cxn ang="0">
                    <a:pos x="685" y="72"/>
                  </a:cxn>
                  <a:cxn ang="0">
                    <a:pos x="831" y="26"/>
                  </a:cxn>
                  <a:cxn ang="0">
                    <a:pos x="984" y="4"/>
                  </a:cxn>
                  <a:cxn ang="0">
                    <a:pos x="1140" y="4"/>
                  </a:cxn>
                  <a:cxn ang="0">
                    <a:pos x="1300" y="27"/>
                  </a:cxn>
                  <a:cxn ang="0">
                    <a:pos x="1403" y="56"/>
                  </a:cxn>
                  <a:cxn ang="0">
                    <a:pos x="1551" y="121"/>
                  </a:cxn>
                  <a:cxn ang="0">
                    <a:pos x="1684" y="202"/>
                  </a:cxn>
                  <a:cxn ang="0">
                    <a:pos x="1801" y="303"/>
                  </a:cxn>
                  <a:cxn ang="0">
                    <a:pos x="1903" y="418"/>
                  </a:cxn>
                  <a:cxn ang="0">
                    <a:pos x="1984" y="547"/>
                  </a:cxn>
                  <a:cxn ang="0">
                    <a:pos x="2049" y="685"/>
                  </a:cxn>
                  <a:cxn ang="0">
                    <a:pos x="2093" y="833"/>
                  </a:cxn>
                  <a:cxn ang="0">
                    <a:pos x="2115" y="987"/>
                  </a:cxn>
                  <a:cxn ang="0">
                    <a:pos x="2114" y="1145"/>
                  </a:cxn>
                  <a:cxn ang="0">
                    <a:pos x="2090" y="1303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10"/>
                    </a:lnTo>
                    <a:lnTo>
                      <a:pt x="2041" y="1461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50"/>
                    </a:lnTo>
                    <a:lnTo>
                      <a:pt x="1913" y="1692"/>
                    </a:lnTo>
                    <a:lnTo>
                      <a:pt x="1883" y="1733"/>
                    </a:lnTo>
                    <a:lnTo>
                      <a:pt x="1849" y="1774"/>
                    </a:lnTo>
                    <a:lnTo>
                      <a:pt x="1813" y="1811"/>
                    </a:lnTo>
                    <a:lnTo>
                      <a:pt x="1777" y="1847"/>
                    </a:lnTo>
                    <a:lnTo>
                      <a:pt x="1738" y="1881"/>
                    </a:lnTo>
                    <a:lnTo>
                      <a:pt x="1699" y="1913"/>
                    </a:lnTo>
                    <a:lnTo>
                      <a:pt x="1657" y="1944"/>
                    </a:lnTo>
                    <a:lnTo>
                      <a:pt x="1614" y="1971"/>
                    </a:lnTo>
                    <a:lnTo>
                      <a:pt x="1572" y="1998"/>
                    </a:lnTo>
                    <a:lnTo>
                      <a:pt x="1526" y="2022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6" y="2095"/>
                    </a:lnTo>
                    <a:lnTo>
                      <a:pt x="1286" y="2107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1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7"/>
                    </a:lnTo>
                    <a:lnTo>
                      <a:pt x="766" y="2093"/>
                    </a:lnTo>
                    <a:lnTo>
                      <a:pt x="766" y="2093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7"/>
                    </a:lnTo>
                    <a:lnTo>
                      <a:pt x="568" y="2013"/>
                    </a:lnTo>
                    <a:lnTo>
                      <a:pt x="520" y="1988"/>
                    </a:lnTo>
                    <a:lnTo>
                      <a:pt x="476" y="1961"/>
                    </a:lnTo>
                    <a:lnTo>
                      <a:pt x="433" y="1930"/>
                    </a:lnTo>
                    <a:lnTo>
                      <a:pt x="393" y="1899"/>
                    </a:lnTo>
                    <a:lnTo>
                      <a:pt x="354" y="1865"/>
                    </a:lnTo>
                    <a:lnTo>
                      <a:pt x="316" y="1830"/>
                    </a:lnTo>
                    <a:lnTo>
                      <a:pt x="281" y="1794"/>
                    </a:lnTo>
                    <a:lnTo>
                      <a:pt x="247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8"/>
                    </a:lnTo>
                    <a:lnTo>
                      <a:pt x="51" y="1400"/>
                    </a:lnTo>
                    <a:lnTo>
                      <a:pt x="38" y="1351"/>
                    </a:lnTo>
                    <a:lnTo>
                      <a:pt x="24" y="1300"/>
                    </a:lnTo>
                    <a:lnTo>
                      <a:pt x="15" y="1249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2"/>
                    </a:lnTo>
                    <a:lnTo>
                      <a:pt x="4" y="989"/>
                    </a:lnTo>
                    <a:lnTo>
                      <a:pt x="9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7"/>
                    </a:lnTo>
                    <a:lnTo>
                      <a:pt x="41" y="777"/>
                    </a:lnTo>
                    <a:lnTo>
                      <a:pt x="58" y="724"/>
                    </a:lnTo>
                    <a:lnTo>
                      <a:pt x="77" y="673"/>
                    </a:lnTo>
                    <a:lnTo>
                      <a:pt x="99" y="624"/>
                    </a:lnTo>
                    <a:lnTo>
                      <a:pt x="121" y="576"/>
                    </a:lnTo>
                    <a:lnTo>
                      <a:pt x="146" y="529"/>
                    </a:lnTo>
                    <a:lnTo>
                      <a:pt x="175" y="484"/>
                    </a:lnTo>
                    <a:lnTo>
                      <a:pt x="204" y="442"/>
                    </a:lnTo>
                    <a:lnTo>
                      <a:pt x="236" y="399"/>
                    </a:lnTo>
                    <a:lnTo>
                      <a:pt x="269" y="360"/>
                    </a:lnTo>
                    <a:lnTo>
                      <a:pt x="304" y="323"/>
                    </a:lnTo>
                    <a:lnTo>
                      <a:pt x="340" y="286"/>
                    </a:lnTo>
                    <a:lnTo>
                      <a:pt x="379" y="252"/>
                    </a:lnTo>
                    <a:lnTo>
                      <a:pt x="418" y="219"/>
                    </a:lnTo>
                    <a:lnTo>
                      <a:pt x="461" y="190"/>
                    </a:lnTo>
                    <a:lnTo>
                      <a:pt x="503" y="162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2"/>
                    </a:lnTo>
                    <a:lnTo>
                      <a:pt x="732" y="53"/>
                    </a:lnTo>
                    <a:lnTo>
                      <a:pt x="782" y="39"/>
                    </a:lnTo>
                    <a:lnTo>
                      <a:pt x="831" y="26"/>
                    </a:lnTo>
                    <a:lnTo>
                      <a:pt x="882" y="15"/>
                    </a:lnTo>
                    <a:lnTo>
                      <a:pt x="933" y="9"/>
                    </a:lnTo>
                    <a:lnTo>
                      <a:pt x="984" y="4"/>
                    </a:lnTo>
                    <a:lnTo>
                      <a:pt x="1037" y="0"/>
                    </a:lnTo>
                    <a:lnTo>
                      <a:pt x="1087" y="0"/>
                    </a:lnTo>
                    <a:lnTo>
                      <a:pt x="1140" y="4"/>
                    </a:lnTo>
                    <a:lnTo>
                      <a:pt x="1193" y="9"/>
                    </a:lnTo>
                    <a:lnTo>
                      <a:pt x="1245" y="17"/>
                    </a:lnTo>
                    <a:lnTo>
                      <a:pt x="1300" y="27"/>
                    </a:lnTo>
                    <a:lnTo>
                      <a:pt x="1353" y="41"/>
                    </a:lnTo>
                    <a:lnTo>
                      <a:pt x="1353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21"/>
                    </a:lnTo>
                    <a:lnTo>
                      <a:pt x="1597" y="146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5" y="235"/>
                    </a:lnTo>
                    <a:lnTo>
                      <a:pt x="1764" y="269"/>
                    </a:lnTo>
                    <a:lnTo>
                      <a:pt x="1801" y="303"/>
                    </a:lnTo>
                    <a:lnTo>
                      <a:pt x="1837" y="340"/>
                    </a:lnTo>
                    <a:lnTo>
                      <a:pt x="1871" y="379"/>
                    </a:lnTo>
                    <a:lnTo>
                      <a:pt x="1903" y="418"/>
                    </a:lnTo>
                    <a:lnTo>
                      <a:pt x="1932" y="461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9"/>
                    </a:lnTo>
                    <a:lnTo>
                      <a:pt x="2049" y="685"/>
                    </a:lnTo>
                    <a:lnTo>
                      <a:pt x="2066" y="734"/>
                    </a:lnTo>
                    <a:lnTo>
                      <a:pt x="2081" y="783"/>
                    </a:lnTo>
                    <a:lnTo>
                      <a:pt x="2093" y="833"/>
                    </a:lnTo>
                    <a:lnTo>
                      <a:pt x="2103" y="884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1"/>
                    </a:lnTo>
                    <a:lnTo>
                      <a:pt x="2114" y="1145"/>
                    </a:lnTo>
                    <a:lnTo>
                      <a:pt x="2109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71250" name="Freeform 9810"/>
              <p:cNvSpPr>
                <a:spLocks/>
              </p:cNvSpPr>
              <p:nvPr userDrawn="1"/>
            </p:nvSpPr>
            <p:spPr bwMode="auto">
              <a:xfrm>
                <a:off x="473" y="388"/>
                <a:ext cx="1060" cy="1032"/>
              </a:xfrm>
              <a:custGeom>
                <a:avLst/>
                <a:gdLst/>
                <a:ahLst/>
                <a:cxnLst>
                  <a:cxn ang="0">
                    <a:pos x="2059" y="1408"/>
                  </a:cxn>
                  <a:cxn ang="0">
                    <a:pos x="1996" y="1558"/>
                  </a:cxn>
                  <a:cxn ang="0">
                    <a:pos x="1913" y="1692"/>
                  </a:cxn>
                  <a:cxn ang="0">
                    <a:pos x="1813" y="1811"/>
                  </a:cxn>
                  <a:cxn ang="0">
                    <a:pos x="1699" y="1913"/>
                  </a:cxn>
                  <a:cxn ang="0">
                    <a:pos x="1570" y="1998"/>
                  </a:cxn>
                  <a:cxn ang="0">
                    <a:pos x="1432" y="2062"/>
                  </a:cxn>
                  <a:cxn ang="0">
                    <a:pos x="1286" y="2106"/>
                  </a:cxn>
                  <a:cxn ang="0">
                    <a:pos x="1133" y="2130"/>
                  </a:cxn>
                  <a:cxn ang="0">
                    <a:pos x="977" y="2130"/>
                  </a:cxn>
                  <a:cxn ang="0">
                    <a:pos x="819" y="2105"/>
                  </a:cxn>
                  <a:cxn ang="0">
                    <a:pos x="714" y="2076"/>
                  </a:cxn>
                  <a:cxn ang="0">
                    <a:pos x="566" y="2013"/>
                  </a:cxn>
                  <a:cxn ang="0">
                    <a:pos x="433" y="1930"/>
                  </a:cxn>
                  <a:cxn ang="0">
                    <a:pos x="316" y="1829"/>
                  </a:cxn>
                  <a:cxn ang="0">
                    <a:pos x="216" y="1714"/>
                  </a:cxn>
                  <a:cxn ang="0">
                    <a:pos x="133" y="1587"/>
                  </a:cxn>
                  <a:cxn ang="0">
                    <a:pos x="68" y="1447"/>
                  </a:cxn>
                  <a:cxn ang="0">
                    <a:pos x="24" y="1299"/>
                  </a:cxn>
                  <a:cxn ang="0">
                    <a:pos x="2" y="1147"/>
                  </a:cxn>
                  <a:cxn ang="0">
                    <a:pos x="3" y="989"/>
                  </a:cxn>
                  <a:cxn ang="0">
                    <a:pos x="27" y="829"/>
                  </a:cxn>
                  <a:cxn ang="0">
                    <a:pos x="58" y="724"/>
                  </a:cxn>
                  <a:cxn ang="0">
                    <a:pos x="121" y="574"/>
                  </a:cxn>
                  <a:cxn ang="0">
                    <a:pos x="204" y="440"/>
                  </a:cxn>
                  <a:cxn ang="0">
                    <a:pos x="304" y="321"/>
                  </a:cxn>
                  <a:cxn ang="0">
                    <a:pos x="418" y="219"/>
                  </a:cxn>
                  <a:cxn ang="0">
                    <a:pos x="547" y="136"/>
                  </a:cxn>
                  <a:cxn ang="0">
                    <a:pos x="685" y="70"/>
                  </a:cxn>
                  <a:cxn ang="0">
                    <a:pos x="831" y="25"/>
                  </a:cxn>
                  <a:cxn ang="0">
                    <a:pos x="984" y="3"/>
                  </a:cxn>
                  <a:cxn ang="0">
                    <a:pos x="1140" y="3"/>
                  </a:cxn>
                  <a:cxn ang="0">
                    <a:pos x="1298" y="27"/>
                  </a:cxn>
                  <a:cxn ang="0">
                    <a:pos x="1403" y="56"/>
                  </a:cxn>
                  <a:cxn ang="0">
                    <a:pos x="1551" y="119"/>
                  </a:cxn>
                  <a:cxn ang="0">
                    <a:pos x="1684" y="202"/>
                  </a:cxn>
                  <a:cxn ang="0">
                    <a:pos x="1801" y="302"/>
                  </a:cxn>
                  <a:cxn ang="0">
                    <a:pos x="1901" y="418"/>
                  </a:cxn>
                  <a:cxn ang="0">
                    <a:pos x="1984" y="547"/>
                  </a:cxn>
                  <a:cxn ang="0">
                    <a:pos x="2049" y="684"/>
                  </a:cxn>
                  <a:cxn ang="0">
                    <a:pos x="2093" y="832"/>
                  </a:cxn>
                  <a:cxn ang="0">
                    <a:pos x="2115" y="987"/>
                  </a:cxn>
                  <a:cxn ang="0">
                    <a:pos x="2113" y="1143"/>
                  </a:cxn>
                  <a:cxn ang="0">
                    <a:pos x="2090" y="1303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08"/>
                    </a:lnTo>
                    <a:lnTo>
                      <a:pt x="2040" y="1459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48"/>
                    </a:lnTo>
                    <a:lnTo>
                      <a:pt x="1913" y="1692"/>
                    </a:lnTo>
                    <a:lnTo>
                      <a:pt x="1882" y="1733"/>
                    </a:lnTo>
                    <a:lnTo>
                      <a:pt x="1848" y="1773"/>
                    </a:lnTo>
                    <a:lnTo>
                      <a:pt x="1813" y="1811"/>
                    </a:lnTo>
                    <a:lnTo>
                      <a:pt x="1777" y="1846"/>
                    </a:lnTo>
                    <a:lnTo>
                      <a:pt x="1738" y="1880"/>
                    </a:lnTo>
                    <a:lnTo>
                      <a:pt x="1699" y="1913"/>
                    </a:lnTo>
                    <a:lnTo>
                      <a:pt x="1656" y="1943"/>
                    </a:lnTo>
                    <a:lnTo>
                      <a:pt x="1614" y="1970"/>
                    </a:lnTo>
                    <a:lnTo>
                      <a:pt x="1570" y="1998"/>
                    </a:lnTo>
                    <a:lnTo>
                      <a:pt x="1526" y="2021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5" y="2094"/>
                    </a:lnTo>
                    <a:lnTo>
                      <a:pt x="1286" y="2106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0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5"/>
                    </a:lnTo>
                    <a:lnTo>
                      <a:pt x="766" y="2091"/>
                    </a:lnTo>
                    <a:lnTo>
                      <a:pt x="766" y="2091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5"/>
                    </a:lnTo>
                    <a:lnTo>
                      <a:pt x="566" y="2013"/>
                    </a:lnTo>
                    <a:lnTo>
                      <a:pt x="520" y="1987"/>
                    </a:lnTo>
                    <a:lnTo>
                      <a:pt x="476" y="1959"/>
                    </a:lnTo>
                    <a:lnTo>
                      <a:pt x="433" y="1930"/>
                    </a:lnTo>
                    <a:lnTo>
                      <a:pt x="392" y="1897"/>
                    </a:lnTo>
                    <a:lnTo>
                      <a:pt x="353" y="1865"/>
                    </a:lnTo>
                    <a:lnTo>
                      <a:pt x="316" y="1829"/>
                    </a:lnTo>
                    <a:lnTo>
                      <a:pt x="280" y="1792"/>
                    </a:lnTo>
                    <a:lnTo>
                      <a:pt x="246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7"/>
                    </a:lnTo>
                    <a:lnTo>
                      <a:pt x="51" y="1398"/>
                    </a:lnTo>
                    <a:lnTo>
                      <a:pt x="37" y="1350"/>
                    </a:lnTo>
                    <a:lnTo>
                      <a:pt x="24" y="1299"/>
                    </a:lnTo>
                    <a:lnTo>
                      <a:pt x="15" y="1248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1"/>
                    </a:lnTo>
                    <a:lnTo>
                      <a:pt x="3" y="989"/>
                    </a:lnTo>
                    <a:lnTo>
                      <a:pt x="8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6"/>
                    </a:lnTo>
                    <a:lnTo>
                      <a:pt x="41" y="776"/>
                    </a:lnTo>
                    <a:lnTo>
                      <a:pt x="58" y="724"/>
                    </a:lnTo>
                    <a:lnTo>
                      <a:pt x="76" y="673"/>
                    </a:lnTo>
                    <a:lnTo>
                      <a:pt x="97" y="623"/>
                    </a:lnTo>
                    <a:lnTo>
                      <a:pt x="121" y="574"/>
                    </a:lnTo>
                    <a:lnTo>
                      <a:pt x="146" y="528"/>
                    </a:lnTo>
                    <a:lnTo>
                      <a:pt x="173" y="484"/>
                    </a:lnTo>
                    <a:lnTo>
                      <a:pt x="204" y="440"/>
                    </a:lnTo>
                    <a:lnTo>
                      <a:pt x="234" y="399"/>
                    </a:lnTo>
                    <a:lnTo>
                      <a:pt x="268" y="360"/>
                    </a:lnTo>
                    <a:lnTo>
                      <a:pt x="304" y="321"/>
                    </a:lnTo>
                    <a:lnTo>
                      <a:pt x="340" y="285"/>
                    </a:lnTo>
                    <a:lnTo>
                      <a:pt x="379" y="251"/>
                    </a:lnTo>
                    <a:lnTo>
                      <a:pt x="418" y="219"/>
                    </a:lnTo>
                    <a:lnTo>
                      <a:pt x="460" y="190"/>
                    </a:lnTo>
                    <a:lnTo>
                      <a:pt x="503" y="161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0"/>
                    </a:lnTo>
                    <a:lnTo>
                      <a:pt x="732" y="53"/>
                    </a:lnTo>
                    <a:lnTo>
                      <a:pt x="781" y="39"/>
                    </a:lnTo>
                    <a:lnTo>
                      <a:pt x="831" y="25"/>
                    </a:lnTo>
                    <a:lnTo>
                      <a:pt x="882" y="15"/>
                    </a:lnTo>
                    <a:lnTo>
                      <a:pt x="933" y="8"/>
                    </a:lnTo>
                    <a:lnTo>
                      <a:pt x="984" y="3"/>
                    </a:lnTo>
                    <a:lnTo>
                      <a:pt x="1036" y="0"/>
                    </a:lnTo>
                    <a:lnTo>
                      <a:pt x="1087" y="0"/>
                    </a:lnTo>
                    <a:lnTo>
                      <a:pt x="1140" y="3"/>
                    </a:lnTo>
                    <a:lnTo>
                      <a:pt x="1193" y="8"/>
                    </a:lnTo>
                    <a:lnTo>
                      <a:pt x="1245" y="15"/>
                    </a:lnTo>
                    <a:lnTo>
                      <a:pt x="1298" y="27"/>
                    </a:lnTo>
                    <a:lnTo>
                      <a:pt x="1351" y="41"/>
                    </a:lnTo>
                    <a:lnTo>
                      <a:pt x="1351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19"/>
                    </a:lnTo>
                    <a:lnTo>
                      <a:pt x="1597" y="144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4" y="234"/>
                    </a:lnTo>
                    <a:lnTo>
                      <a:pt x="1763" y="267"/>
                    </a:lnTo>
                    <a:lnTo>
                      <a:pt x="1801" y="302"/>
                    </a:lnTo>
                    <a:lnTo>
                      <a:pt x="1836" y="340"/>
                    </a:lnTo>
                    <a:lnTo>
                      <a:pt x="1870" y="377"/>
                    </a:lnTo>
                    <a:lnTo>
                      <a:pt x="1901" y="418"/>
                    </a:lnTo>
                    <a:lnTo>
                      <a:pt x="1932" y="459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7"/>
                    </a:lnTo>
                    <a:lnTo>
                      <a:pt x="2049" y="684"/>
                    </a:lnTo>
                    <a:lnTo>
                      <a:pt x="2066" y="734"/>
                    </a:lnTo>
                    <a:lnTo>
                      <a:pt x="2079" y="783"/>
                    </a:lnTo>
                    <a:lnTo>
                      <a:pt x="2093" y="832"/>
                    </a:lnTo>
                    <a:lnTo>
                      <a:pt x="2102" y="883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0"/>
                    </a:lnTo>
                    <a:lnTo>
                      <a:pt x="2113" y="1143"/>
                    </a:lnTo>
                    <a:lnTo>
                      <a:pt x="2108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71251" name="Freeform 9811"/>
              <p:cNvSpPr>
                <a:spLocks/>
              </p:cNvSpPr>
              <p:nvPr userDrawn="1"/>
            </p:nvSpPr>
            <p:spPr bwMode="auto">
              <a:xfrm>
                <a:off x="530" y="487"/>
                <a:ext cx="805" cy="641"/>
              </a:xfrm>
              <a:custGeom>
                <a:avLst/>
                <a:gdLst/>
                <a:ahLst/>
                <a:cxnLst>
                  <a:cxn ang="0">
                    <a:pos x="0" y="1326"/>
                  </a:cxn>
                  <a:cxn ang="0">
                    <a:pos x="0" y="1326"/>
                  </a:cxn>
                  <a:cxn ang="0">
                    <a:pos x="26" y="1243"/>
                  </a:cxn>
                  <a:cxn ang="0">
                    <a:pos x="53" y="1162"/>
                  </a:cxn>
                  <a:cxn ang="0">
                    <a:pos x="83" y="1082"/>
                  </a:cxn>
                  <a:cxn ang="0">
                    <a:pos x="116" y="1005"/>
                  </a:cxn>
                  <a:cxn ang="0">
                    <a:pos x="151" y="931"/>
                  </a:cxn>
                  <a:cxn ang="0">
                    <a:pos x="189" y="858"/>
                  </a:cxn>
                  <a:cxn ang="0">
                    <a:pos x="228" y="786"/>
                  </a:cxn>
                  <a:cxn ang="0">
                    <a:pos x="269" y="718"/>
                  </a:cxn>
                  <a:cxn ang="0">
                    <a:pos x="311" y="654"/>
                  </a:cxn>
                  <a:cxn ang="0">
                    <a:pos x="357" y="591"/>
                  </a:cxn>
                  <a:cxn ang="0">
                    <a:pos x="403" y="531"/>
                  </a:cxn>
                  <a:cxn ang="0">
                    <a:pos x="452" y="474"/>
                  </a:cxn>
                  <a:cxn ang="0">
                    <a:pos x="501" y="419"/>
                  </a:cxn>
                  <a:cxn ang="0">
                    <a:pos x="552" y="367"/>
                  </a:cxn>
                  <a:cxn ang="0">
                    <a:pos x="605" y="319"/>
                  </a:cxn>
                  <a:cxn ang="0">
                    <a:pos x="658" y="273"/>
                  </a:cxn>
                  <a:cxn ang="0">
                    <a:pos x="714" y="231"/>
                  </a:cxn>
                  <a:cxn ang="0">
                    <a:pos x="768" y="192"/>
                  </a:cxn>
                  <a:cxn ang="0">
                    <a:pos x="826" y="156"/>
                  </a:cxn>
                  <a:cxn ang="0">
                    <a:pos x="884" y="124"/>
                  </a:cxn>
                  <a:cxn ang="0">
                    <a:pos x="941" y="97"/>
                  </a:cxn>
                  <a:cxn ang="0">
                    <a:pos x="1001" y="71"/>
                  </a:cxn>
                  <a:cxn ang="0">
                    <a:pos x="1060" y="49"/>
                  </a:cxn>
                  <a:cxn ang="0">
                    <a:pos x="1120" y="32"/>
                  </a:cxn>
                  <a:cxn ang="0">
                    <a:pos x="1181" y="17"/>
                  </a:cxn>
                  <a:cxn ang="0">
                    <a:pos x="1242" y="8"/>
                  </a:cxn>
                  <a:cxn ang="0">
                    <a:pos x="1303" y="1"/>
                  </a:cxn>
                  <a:cxn ang="0">
                    <a:pos x="1334" y="0"/>
                  </a:cxn>
                  <a:cxn ang="0">
                    <a:pos x="1364" y="0"/>
                  </a:cxn>
                  <a:cxn ang="0">
                    <a:pos x="1395" y="0"/>
                  </a:cxn>
                  <a:cxn ang="0">
                    <a:pos x="1425" y="1"/>
                  </a:cxn>
                  <a:cxn ang="0">
                    <a:pos x="1456" y="5"/>
                  </a:cxn>
                  <a:cxn ang="0">
                    <a:pos x="1487" y="8"/>
                  </a:cxn>
                  <a:cxn ang="0">
                    <a:pos x="1517" y="13"/>
                  </a:cxn>
                  <a:cxn ang="0">
                    <a:pos x="1548" y="18"/>
                  </a:cxn>
                  <a:cxn ang="0">
                    <a:pos x="1578" y="25"/>
                  </a:cxn>
                  <a:cxn ang="0">
                    <a:pos x="1609" y="34"/>
                  </a:cxn>
                </a:cxnLst>
                <a:rect l="0" t="0" r="r" b="b"/>
                <a:pathLst>
                  <a:path w="1609" h="1326">
                    <a:moveTo>
                      <a:pt x="0" y="1326"/>
                    </a:moveTo>
                    <a:lnTo>
                      <a:pt x="0" y="1326"/>
                    </a:lnTo>
                    <a:lnTo>
                      <a:pt x="26" y="1243"/>
                    </a:lnTo>
                    <a:lnTo>
                      <a:pt x="53" y="1162"/>
                    </a:lnTo>
                    <a:lnTo>
                      <a:pt x="83" y="1082"/>
                    </a:lnTo>
                    <a:lnTo>
                      <a:pt x="116" y="1005"/>
                    </a:lnTo>
                    <a:lnTo>
                      <a:pt x="151" y="931"/>
                    </a:lnTo>
                    <a:lnTo>
                      <a:pt x="189" y="858"/>
                    </a:lnTo>
                    <a:lnTo>
                      <a:pt x="228" y="786"/>
                    </a:lnTo>
                    <a:lnTo>
                      <a:pt x="269" y="718"/>
                    </a:lnTo>
                    <a:lnTo>
                      <a:pt x="311" y="654"/>
                    </a:lnTo>
                    <a:lnTo>
                      <a:pt x="357" y="591"/>
                    </a:lnTo>
                    <a:lnTo>
                      <a:pt x="403" y="531"/>
                    </a:lnTo>
                    <a:lnTo>
                      <a:pt x="452" y="474"/>
                    </a:lnTo>
                    <a:lnTo>
                      <a:pt x="501" y="419"/>
                    </a:lnTo>
                    <a:lnTo>
                      <a:pt x="552" y="367"/>
                    </a:lnTo>
                    <a:lnTo>
                      <a:pt x="605" y="319"/>
                    </a:lnTo>
                    <a:lnTo>
                      <a:pt x="658" y="273"/>
                    </a:lnTo>
                    <a:lnTo>
                      <a:pt x="714" y="231"/>
                    </a:lnTo>
                    <a:lnTo>
                      <a:pt x="768" y="192"/>
                    </a:lnTo>
                    <a:lnTo>
                      <a:pt x="826" y="156"/>
                    </a:lnTo>
                    <a:lnTo>
                      <a:pt x="884" y="124"/>
                    </a:lnTo>
                    <a:lnTo>
                      <a:pt x="941" y="97"/>
                    </a:lnTo>
                    <a:lnTo>
                      <a:pt x="1001" y="71"/>
                    </a:lnTo>
                    <a:lnTo>
                      <a:pt x="1060" y="49"/>
                    </a:lnTo>
                    <a:lnTo>
                      <a:pt x="1120" y="32"/>
                    </a:lnTo>
                    <a:lnTo>
                      <a:pt x="1181" y="17"/>
                    </a:lnTo>
                    <a:lnTo>
                      <a:pt x="1242" y="8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4" y="0"/>
                    </a:lnTo>
                    <a:lnTo>
                      <a:pt x="1395" y="0"/>
                    </a:lnTo>
                    <a:lnTo>
                      <a:pt x="1425" y="1"/>
                    </a:lnTo>
                    <a:lnTo>
                      <a:pt x="1456" y="5"/>
                    </a:lnTo>
                    <a:lnTo>
                      <a:pt x="1487" y="8"/>
                    </a:lnTo>
                    <a:lnTo>
                      <a:pt x="1517" y="13"/>
                    </a:lnTo>
                    <a:lnTo>
                      <a:pt x="1548" y="18"/>
                    </a:lnTo>
                    <a:lnTo>
                      <a:pt x="1578" y="25"/>
                    </a:lnTo>
                    <a:lnTo>
                      <a:pt x="1609" y="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  <p:sp>
            <p:nvSpPr>
              <p:cNvPr id="71252" name="Freeform 9812"/>
              <p:cNvSpPr>
                <a:spLocks/>
              </p:cNvSpPr>
              <p:nvPr userDrawn="1"/>
            </p:nvSpPr>
            <p:spPr bwMode="auto">
              <a:xfrm>
                <a:off x="941" y="392"/>
                <a:ext cx="409" cy="933"/>
              </a:xfrm>
              <a:custGeom>
                <a:avLst/>
                <a:gdLst/>
                <a:ahLst/>
                <a:cxnLst>
                  <a:cxn ang="0">
                    <a:pos x="730" y="1928"/>
                  </a:cxn>
                  <a:cxn ang="0">
                    <a:pos x="730" y="1928"/>
                  </a:cxn>
                  <a:cxn ang="0">
                    <a:pos x="752" y="1845"/>
                  </a:cxn>
                  <a:cxn ang="0">
                    <a:pos x="771" y="1762"/>
                  </a:cxn>
                  <a:cxn ang="0">
                    <a:pos x="786" y="1680"/>
                  </a:cxn>
                  <a:cxn ang="0">
                    <a:pos x="800" y="1599"/>
                  </a:cxn>
                  <a:cxn ang="0">
                    <a:pos x="808" y="1517"/>
                  </a:cxn>
                  <a:cxn ang="0">
                    <a:pos x="813" y="1436"/>
                  </a:cxn>
                  <a:cxn ang="0">
                    <a:pos x="817" y="1358"/>
                  </a:cxn>
                  <a:cxn ang="0">
                    <a:pos x="815" y="1278"/>
                  </a:cxn>
                  <a:cxn ang="0">
                    <a:pos x="812" y="1201"/>
                  </a:cxn>
                  <a:cxn ang="0">
                    <a:pos x="805" y="1125"/>
                  </a:cxn>
                  <a:cxn ang="0">
                    <a:pos x="796" y="1050"/>
                  </a:cxn>
                  <a:cxn ang="0">
                    <a:pos x="783" y="977"/>
                  </a:cxn>
                  <a:cxn ang="0">
                    <a:pos x="768" y="906"/>
                  </a:cxn>
                  <a:cxn ang="0">
                    <a:pos x="751" y="836"/>
                  </a:cxn>
                  <a:cxn ang="0">
                    <a:pos x="729" y="767"/>
                  </a:cxn>
                  <a:cxn ang="0">
                    <a:pos x="706" y="702"/>
                  </a:cxn>
                  <a:cxn ang="0">
                    <a:pos x="679" y="637"/>
                  </a:cxn>
                  <a:cxn ang="0">
                    <a:pos x="650" y="575"/>
                  </a:cxn>
                  <a:cxn ang="0">
                    <a:pos x="620" y="515"/>
                  </a:cxn>
                  <a:cxn ang="0">
                    <a:pos x="586" y="457"/>
                  </a:cxn>
                  <a:cxn ang="0">
                    <a:pos x="548" y="403"/>
                  </a:cxn>
                  <a:cxn ang="0">
                    <a:pos x="511" y="352"/>
                  </a:cxn>
                  <a:cxn ang="0">
                    <a:pos x="469" y="301"/>
                  </a:cxn>
                  <a:cxn ang="0">
                    <a:pos x="426" y="255"/>
                  </a:cxn>
                  <a:cxn ang="0">
                    <a:pos x="380" y="211"/>
                  </a:cxn>
                  <a:cxn ang="0">
                    <a:pos x="333" y="172"/>
                  </a:cxn>
                  <a:cxn ang="0">
                    <a:pos x="282" y="135"/>
                  </a:cxn>
                  <a:cxn ang="0">
                    <a:pos x="229" y="101"/>
                  </a:cxn>
                  <a:cxn ang="0">
                    <a:pos x="175" y="70"/>
                  </a:cxn>
                  <a:cxn ang="0">
                    <a:pos x="147" y="56"/>
                  </a:cxn>
                  <a:cxn ang="0">
                    <a:pos x="119" y="43"/>
                  </a:cxn>
                  <a:cxn ang="0">
                    <a:pos x="90" y="31"/>
                  </a:cxn>
                  <a:cxn ang="0">
                    <a:pos x="61" y="19"/>
                  </a:cxn>
                  <a:cxn ang="0">
                    <a:pos x="30" y="9"/>
                  </a:cxn>
                  <a:cxn ang="0">
                    <a:pos x="0" y="0"/>
                  </a:cxn>
                </a:cxnLst>
                <a:rect l="0" t="0" r="r" b="b"/>
                <a:pathLst>
                  <a:path w="817" h="1928">
                    <a:moveTo>
                      <a:pt x="730" y="1928"/>
                    </a:moveTo>
                    <a:lnTo>
                      <a:pt x="730" y="1928"/>
                    </a:lnTo>
                    <a:lnTo>
                      <a:pt x="752" y="1845"/>
                    </a:lnTo>
                    <a:lnTo>
                      <a:pt x="771" y="1762"/>
                    </a:lnTo>
                    <a:lnTo>
                      <a:pt x="786" y="1680"/>
                    </a:lnTo>
                    <a:lnTo>
                      <a:pt x="800" y="1599"/>
                    </a:lnTo>
                    <a:lnTo>
                      <a:pt x="808" y="1517"/>
                    </a:lnTo>
                    <a:lnTo>
                      <a:pt x="813" y="1436"/>
                    </a:lnTo>
                    <a:lnTo>
                      <a:pt x="817" y="1358"/>
                    </a:lnTo>
                    <a:lnTo>
                      <a:pt x="815" y="1278"/>
                    </a:lnTo>
                    <a:lnTo>
                      <a:pt x="812" y="1201"/>
                    </a:lnTo>
                    <a:lnTo>
                      <a:pt x="805" y="1125"/>
                    </a:lnTo>
                    <a:lnTo>
                      <a:pt x="796" y="1050"/>
                    </a:lnTo>
                    <a:lnTo>
                      <a:pt x="783" y="977"/>
                    </a:lnTo>
                    <a:lnTo>
                      <a:pt x="768" y="906"/>
                    </a:lnTo>
                    <a:lnTo>
                      <a:pt x="751" y="836"/>
                    </a:lnTo>
                    <a:lnTo>
                      <a:pt x="729" y="767"/>
                    </a:lnTo>
                    <a:lnTo>
                      <a:pt x="706" y="702"/>
                    </a:lnTo>
                    <a:lnTo>
                      <a:pt x="679" y="637"/>
                    </a:lnTo>
                    <a:lnTo>
                      <a:pt x="650" y="575"/>
                    </a:lnTo>
                    <a:lnTo>
                      <a:pt x="620" y="515"/>
                    </a:lnTo>
                    <a:lnTo>
                      <a:pt x="586" y="457"/>
                    </a:lnTo>
                    <a:lnTo>
                      <a:pt x="548" y="403"/>
                    </a:lnTo>
                    <a:lnTo>
                      <a:pt x="511" y="352"/>
                    </a:lnTo>
                    <a:lnTo>
                      <a:pt x="469" y="301"/>
                    </a:lnTo>
                    <a:lnTo>
                      <a:pt x="426" y="255"/>
                    </a:lnTo>
                    <a:lnTo>
                      <a:pt x="380" y="211"/>
                    </a:lnTo>
                    <a:lnTo>
                      <a:pt x="333" y="172"/>
                    </a:lnTo>
                    <a:lnTo>
                      <a:pt x="282" y="135"/>
                    </a:lnTo>
                    <a:lnTo>
                      <a:pt x="229" y="101"/>
                    </a:lnTo>
                    <a:lnTo>
                      <a:pt x="175" y="70"/>
                    </a:lnTo>
                    <a:lnTo>
                      <a:pt x="147" y="56"/>
                    </a:lnTo>
                    <a:lnTo>
                      <a:pt x="119" y="43"/>
                    </a:lnTo>
                    <a:lnTo>
                      <a:pt x="90" y="31"/>
                    </a:lnTo>
                    <a:lnTo>
                      <a:pt x="61" y="19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7185" name="Imagem 53" descr="logo_trans.gif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67625" y="5835650"/>
            <a:ext cx="14668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3175" y="0"/>
            <a:ext cx="9144000" cy="1196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6308725"/>
            <a:ext cx="9139238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3175" y="1089025"/>
            <a:ext cx="914717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915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  <a:endParaRPr lang="en-US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60588" y="1484313"/>
            <a:ext cx="6588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smtClean="0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0" y="6191250"/>
            <a:ext cx="9139238" cy="692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0" y="1089025"/>
            <a:ext cx="1727200" cy="58054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33" name="Rectangle 13"/>
          <p:cNvSpPr>
            <a:spLocks noChangeArrowheads="1"/>
          </p:cNvSpPr>
          <p:nvPr/>
        </p:nvSpPr>
        <p:spPr bwMode="auto">
          <a:xfrm>
            <a:off x="1727200" y="1117600"/>
            <a:ext cx="252413" cy="5768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34" name="AutoShape 15"/>
          <p:cNvSpPr>
            <a:spLocks noChangeArrowheads="1"/>
          </p:cNvSpPr>
          <p:nvPr/>
        </p:nvSpPr>
        <p:spPr bwMode="auto">
          <a:xfrm>
            <a:off x="215900" y="2647950"/>
            <a:ext cx="1296988" cy="1081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35" name="AutoShape 16"/>
          <p:cNvSpPr>
            <a:spLocks noChangeArrowheads="1"/>
          </p:cNvSpPr>
          <p:nvPr/>
        </p:nvSpPr>
        <p:spPr bwMode="auto">
          <a:xfrm>
            <a:off x="215900" y="3990975"/>
            <a:ext cx="1296988" cy="1081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36" name="AutoShape 17"/>
          <p:cNvSpPr>
            <a:spLocks noChangeArrowheads="1"/>
          </p:cNvSpPr>
          <p:nvPr/>
        </p:nvSpPr>
        <p:spPr bwMode="auto">
          <a:xfrm>
            <a:off x="215900" y="5335588"/>
            <a:ext cx="1296988" cy="10810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60363" y="4152900"/>
            <a:ext cx="1008062" cy="757238"/>
            <a:chOff x="2483" y="2808"/>
            <a:chExt cx="1328" cy="1060"/>
          </a:xfrm>
        </p:grpSpPr>
        <p:sp>
          <p:nvSpPr>
            <p:cNvPr id="1063" name="Freeform 19"/>
            <p:cNvSpPr>
              <a:spLocks/>
            </p:cNvSpPr>
            <p:nvPr/>
          </p:nvSpPr>
          <p:spPr bwMode="auto">
            <a:xfrm>
              <a:off x="2483" y="2808"/>
              <a:ext cx="926" cy="916"/>
            </a:xfrm>
            <a:custGeom>
              <a:avLst/>
              <a:gdLst>
                <a:gd name="T0" fmla="*/ 1624 w 463"/>
                <a:gd name="T1" fmla="*/ 500 h 458"/>
                <a:gd name="T2" fmla="*/ 1336 w 463"/>
                <a:gd name="T3" fmla="*/ 1604 h 458"/>
                <a:gd name="T4" fmla="*/ 224 w 463"/>
                <a:gd name="T5" fmla="*/ 1332 h 458"/>
                <a:gd name="T6" fmla="*/ 516 w 463"/>
                <a:gd name="T7" fmla="*/ 228 h 458"/>
                <a:gd name="T8" fmla="*/ 1624 w 463"/>
                <a:gd name="T9" fmla="*/ 500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3" h="458">
                  <a:moveTo>
                    <a:pt x="406" y="125"/>
                  </a:moveTo>
                  <a:cubicBezTo>
                    <a:pt x="463" y="220"/>
                    <a:pt x="430" y="343"/>
                    <a:pt x="334" y="401"/>
                  </a:cubicBezTo>
                  <a:cubicBezTo>
                    <a:pt x="237" y="458"/>
                    <a:pt x="113" y="428"/>
                    <a:pt x="56" y="333"/>
                  </a:cubicBezTo>
                  <a:cubicBezTo>
                    <a:pt x="0" y="238"/>
                    <a:pt x="32" y="115"/>
                    <a:pt x="129" y="57"/>
                  </a:cubicBezTo>
                  <a:cubicBezTo>
                    <a:pt x="226" y="0"/>
                    <a:pt x="350" y="30"/>
                    <a:pt x="406" y="12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" name="Freeform 20"/>
            <p:cNvSpPr>
              <a:spLocks/>
            </p:cNvSpPr>
            <p:nvPr/>
          </p:nvSpPr>
          <p:spPr bwMode="auto">
            <a:xfrm>
              <a:off x="3251" y="3452"/>
              <a:ext cx="560" cy="416"/>
            </a:xfrm>
            <a:custGeom>
              <a:avLst/>
              <a:gdLst>
                <a:gd name="T0" fmla="*/ 560 w 560"/>
                <a:gd name="T1" fmla="*/ 342 h 416"/>
                <a:gd name="T2" fmla="*/ 510 w 560"/>
                <a:gd name="T3" fmla="*/ 416 h 416"/>
                <a:gd name="T4" fmla="*/ 0 w 560"/>
                <a:gd name="T5" fmla="*/ 76 h 416"/>
                <a:gd name="T6" fmla="*/ 50 w 560"/>
                <a:gd name="T7" fmla="*/ 0 h 416"/>
                <a:gd name="T8" fmla="*/ 560 w 560"/>
                <a:gd name="T9" fmla="*/ 342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0" h="416">
                  <a:moveTo>
                    <a:pt x="560" y="342"/>
                  </a:moveTo>
                  <a:lnTo>
                    <a:pt x="510" y="416"/>
                  </a:lnTo>
                  <a:lnTo>
                    <a:pt x="0" y="76"/>
                  </a:lnTo>
                  <a:lnTo>
                    <a:pt x="50" y="0"/>
                  </a:lnTo>
                  <a:lnTo>
                    <a:pt x="560" y="342"/>
                  </a:lnTo>
                  <a:close/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4" name="Group 3273"/>
          <p:cNvGrpSpPr>
            <a:grpSpLocks/>
          </p:cNvGrpSpPr>
          <p:nvPr/>
        </p:nvGrpSpPr>
        <p:grpSpPr bwMode="auto">
          <a:xfrm>
            <a:off x="504825" y="5475288"/>
            <a:ext cx="719138" cy="800100"/>
            <a:chOff x="295" y="3430"/>
            <a:chExt cx="499" cy="579"/>
          </a:xfrm>
        </p:grpSpPr>
        <p:sp>
          <p:nvSpPr>
            <p:cNvPr id="1060" name="Freeform 3274"/>
            <p:cNvSpPr>
              <a:spLocks/>
            </p:cNvSpPr>
            <p:nvPr/>
          </p:nvSpPr>
          <p:spPr bwMode="auto">
            <a:xfrm rot="684077">
              <a:off x="413" y="3430"/>
              <a:ext cx="359" cy="254"/>
            </a:xfrm>
            <a:custGeom>
              <a:avLst/>
              <a:gdLst>
                <a:gd name="T0" fmla="*/ 33 w 681"/>
                <a:gd name="T1" fmla="*/ 85 h 508"/>
                <a:gd name="T2" fmla="*/ 34 w 681"/>
                <a:gd name="T3" fmla="*/ 73 h 508"/>
                <a:gd name="T4" fmla="*/ 37 w 681"/>
                <a:gd name="T5" fmla="*/ 63 h 508"/>
                <a:gd name="T6" fmla="*/ 43 w 681"/>
                <a:gd name="T7" fmla="*/ 53 h 508"/>
                <a:gd name="T8" fmla="*/ 51 w 681"/>
                <a:gd name="T9" fmla="*/ 45 h 508"/>
                <a:gd name="T10" fmla="*/ 60 w 681"/>
                <a:gd name="T11" fmla="*/ 38 h 508"/>
                <a:gd name="T12" fmla="*/ 70 w 681"/>
                <a:gd name="T13" fmla="*/ 33 h 508"/>
                <a:gd name="T14" fmla="*/ 82 w 681"/>
                <a:gd name="T15" fmla="*/ 30 h 508"/>
                <a:gd name="T16" fmla="*/ 95 w 681"/>
                <a:gd name="T17" fmla="*/ 29 h 508"/>
                <a:gd name="T18" fmla="*/ 106 w 681"/>
                <a:gd name="T19" fmla="*/ 30 h 508"/>
                <a:gd name="T20" fmla="*/ 119 w 681"/>
                <a:gd name="T21" fmla="*/ 33 h 508"/>
                <a:gd name="T22" fmla="*/ 129 w 681"/>
                <a:gd name="T23" fmla="*/ 38 h 508"/>
                <a:gd name="T24" fmla="*/ 138 w 681"/>
                <a:gd name="T25" fmla="*/ 45 h 508"/>
                <a:gd name="T26" fmla="*/ 145 w 681"/>
                <a:gd name="T27" fmla="*/ 53 h 508"/>
                <a:gd name="T28" fmla="*/ 151 w 681"/>
                <a:gd name="T29" fmla="*/ 63 h 508"/>
                <a:gd name="T30" fmla="*/ 155 w 681"/>
                <a:gd name="T31" fmla="*/ 73 h 508"/>
                <a:gd name="T32" fmla="*/ 157 w 681"/>
                <a:gd name="T33" fmla="*/ 85 h 508"/>
                <a:gd name="T34" fmla="*/ 189 w 681"/>
                <a:gd name="T35" fmla="*/ 85 h 508"/>
                <a:gd name="T36" fmla="*/ 187 w 681"/>
                <a:gd name="T37" fmla="*/ 67 h 508"/>
                <a:gd name="T38" fmla="*/ 181 w 681"/>
                <a:gd name="T39" fmla="*/ 52 h 508"/>
                <a:gd name="T40" fmla="*/ 172 w 681"/>
                <a:gd name="T41" fmla="*/ 37 h 508"/>
                <a:gd name="T42" fmla="*/ 161 w 681"/>
                <a:gd name="T43" fmla="*/ 25 h 508"/>
                <a:gd name="T44" fmla="*/ 147 w 681"/>
                <a:gd name="T45" fmla="*/ 14 h 508"/>
                <a:gd name="T46" fmla="*/ 131 w 681"/>
                <a:gd name="T47" fmla="*/ 7 h 508"/>
                <a:gd name="T48" fmla="*/ 113 w 681"/>
                <a:gd name="T49" fmla="*/ 2 h 508"/>
                <a:gd name="T50" fmla="*/ 95 w 681"/>
                <a:gd name="T51" fmla="*/ 0 h 508"/>
                <a:gd name="T52" fmla="*/ 75 w 681"/>
                <a:gd name="T53" fmla="*/ 2 h 508"/>
                <a:gd name="T54" fmla="*/ 58 w 681"/>
                <a:gd name="T55" fmla="*/ 7 h 508"/>
                <a:gd name="T56" fmla="*/ 42 w 681"/>
                <a:gd name="T57" fmla="*/ 14 h 508"/>
                <a:gd name="T58" fmla="*/ 28 w 681"/>
                <a:gd name="T59" fmla="*/ 25 h 508"/>
                <a:gd name="T60" fmla="*/ 16 w 681"/>
                <a:gd name="T61" fmla="*/ 37 h 508"/>
                <a:gd name="T62" fmla="*/ 7 w 681"/>
                <a:gd name="T63" fmla="*/ 52 h 508"/>
                <a:gd name="T64" fmla="*/ 2 w 681"/>
                <a:gd name="T65" fmla="*/ 67 h 508"/>
                <a:gd name="T66" fmla="*/ 0 w 681"/>
                <a:gd name="T67" fmla="*/ 85 h 508"/>
                <a:gd name="T68" fmla="*/ 0 w 681"/>
                <a:gd name="T69" fmla="*/ 127 h 508"/>
                <a:gd name="T70" fmla="*/ 33 w 681"/>
                <a:gd name="T71" fmla="*/ 127 h 508"/>
                <a:gd name="T72" fmla="*/ 33 w 681"/>
                <a:gd name="T73" fmla="*/ 85 h 5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81" h="508">
                  <a:moveTo>
                    <a:pt x="117" y="337"/>
                  </a:moveTo>
                  <a:lnTo>
                    <a:pt x="121" y="291"/>
                  </a:lnTo>
                  <a:lnTo>
                    <a:pt x="134" y="250"/>
                  </a:lnTo>
                  <a:lnTo>
                    <a:pt x="154" y="211"/>
                  </a:lnTo>
                  <a:lnTo>
                    <a:pt x="183" y="180"/>
                  </a:lnTo>
                  <a:lnTo>
                    <a:pt x="214" y="151"/>
                  </a:lnTo>
                  <a:lnTo>
                    <a:pt x="252" y="132"/>
                  </a:lnTo>
                  <a:lnTo>
                    <a:pt x="295" y="120"/>
                  </a:lnTo>
                  <a:lnTo>
                    <a:pt x="342" y="116"/>
                  </a:lnTo>
                  <a:lnTo>
                    <a:pt x="384" y="120"/>
                  </a:lnTo>
                  <a:lnTo>
                    <a:pt x="427" y="132"/>
                  </a:lnTo>
                  <a:lnTo>
                    <a:pt x="464" y="151"/>
                  </a:lnTo>
                  <a:lnTo>
                    <a:pt x="497" y="180"/>
                  </a:lnTo>
                  <a:lnTo>
                    <a:pt x="524" y="211"/>
                  </a:lnTo>
                  <a:lnTo>
                    <a:pt x="545" y="250"/>
                  </a:lnTo>
                  <a:lnTo>
                    <a:pt x="557" y="291"/>
                  </a:lnTo>
                  <a:lnTo>
                    <a:pt x="565" y="337"/>
                  </a:lnTo>
                  <a:lnTo>
                    <a:pt x="681" y="337"/>
                  </a:lnTo>
                  <a:lnTo>
                    <a:pt x="671" y="267"/>
                  </a:lnTo>
                  <a:lnTo>
                    <a:pt x="652" y="205"/>
                  </a:lnTo>
                  <a:lnTo>
                    <a:pt x="619" y="147"/>
                  </a:lnTo>
                  <a:lnTo>
                    <a:pt x="580" y="99"/>
                  </a:lnTo>
                  <a:lnTo>
                    <a:pt x="528" y="56"/>
                  </a:lnTo>
                  <a:lnTo>
                    <a:pt x="472" y="25"/>
                  </a:lnTo>
                  <a:lnTo>
                    <a:pt x="408" y="6"/>
                  </a:lnTo>
                  <a:lnTo>
                    <a:pt x="342" y="0"/>
                  </a:lnTo>
                  <a:lnTo>
                    <a:pt x="272" y="6"/>
                  </a:lnTo>
                  <a:lnTo>
                    <a:pt x="208" y="25"/>
                  </a:lnTo>
                  <a:lnTo>
                    <a:pt x="150" y="56"/>
                  </a:lnTo>
                  <a:lnTo>
                    <a:pt x="101" y="99"/>
                  </a:lnTo>
                  <a:lnTo>
                    <a:pt x="59" y="147"/>
                  </a:lnTo>
                  <a:lnTo>
                    <a:pt x="27" y="205"/>
                  </a:lnTo>
                  <a:lnTo>
                    <a:pt x="6" y="267"/>
                  </a:lnTo>
                  <a:lnTo>
                    <a:pt x="0" y="337"/>
                  </a:lnTo>
                  <a:lnTo>
                    <a:pt x="0" y="508"/>
                  </a:lnTo>
                  <a:lnTo>
                    <a:pt x="117" y="508"/>
                  </a:lnTo>
                  <a:lnTo>
                    <a:pt x="117" y="337"/>
                  </a:lnTo>
                  <a:close/>
                </a:path>
              </a:pathLst>
            </a:custGeom>
            <a:noFill/>
            <a:ln w="38100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061" name="AutoShape 3275"/>
            <p:cNvSpPr>
              <a:spLocks noChangeArrowheads="1"/>
            </p:cNvSpPr>
            <p:nvPr/>
          </p:nvSpPr>
          <p:spPr bwMode="auto">
            <a:xfrm rot="684077">
              <a:off x="295" y="3584"/>
              <a:ext cx="499" cy="4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062" name="Freeform 3276"/>
            <p:cNvSpPr>
              <a:spLocks/>
            </p:cNvSpPr>
            <p:nvPr/>
          </p:nvSpPr>
          <p:spPr bwMode="auto">
            <a:xfrm rot="684077">
              <a:off x="538" y="3645"/>
              <a:ext cx="51" cy="110"/>
            </a:xfrm>
            <a:custGeom>
              <a:avLst/>
              <a:gdLst>
                <a:gd name="T0" fmla="*/ 26 w 99"/>
                <a:gd name="T1" fmla="*/ 12 h 221"/>
                <a:gd name="T2" fmla="*/ 25 w 99"/>
                <a:gd name="T3" fmla="*/ 6 h 221"/>
                <a:gd name="T4" fmla="*/ 22 w 99"/>
                <a:gd name="T5" fmla="*/ 3 h 221"/>
                <a:gd name="T6" fmla="*/ 18 w 99"/>
                <a:gd name="T7" fmla="*/ 0 h 221"/>
                <a:gd name="T8" fmla="*/ 13 w 99"/>
                <a:gd name="T9" fmla="*/ 0 h 221"/>
                <a:gd name="T10" fmla="*/ 8 w 99"/>
                <a:gd name="T11" fmla="*/ 0 h 221"/>
                <a:gd name="T12" fmla="*/ 4 w 99"/>
                <a:gd name="T13" fmla="*/ 3 h 221"/>
                <a:gd name="T14" fmla="*/ 1 w 99"/>
                <a:gd name="T15" fmla="*/ 6 h 221"/>
                <a:gd name="T16" fmla="*/ 0 w 99"/>
                <a:gd name="T17" fmla="*/ 12 h 221"/>
                <a:gd name="T18" fmla="*/ 1 w 99"/>
                <a:gd name="T19" fmla="*/ 16 h 221"/>
                <a:gd name="T20" fmla="*/ 3 w 99"/>
                <a:gd name="T21" fmla="*/ 19 h 221"/>
                <a:gd name="T22" fmla="*/ 5 w 99"/>
                <a:gd name="T23" fmla="*/ 21 h 221"/>
                <a:gd name="T24" fmla="*/ 10 w 99"/>
                <a:gd name="T25" fmla="*/ 23 h 221"/>
                <a:gd name="T26" fmla="*/ 8 w 99"/>
                <a:gd name="T27" fmla="*/ 55 h 221"/>
                <a:gd name="T28" fmla="*/ 18 w 99"/>
                <a:gd name="T29" fmla="*/ 55 h 221"/>
                <a:gd name="T30" fmla="*/ 16 w 99"/>
                <a:gd name="T31" fmla="*/ 23 h 221"/>
                <a:gd name="T32" fmla="*/ 20 w 99"/>
                <a:gd name="T33" fmla="*/ 21 h 221"/>
                <a:gd name="T34" fmla="*/ 23 w 99"/>
                <a:gd name="T35" fmla="*/ 19 h 221"/>
                <a:gd name="T36" fmla="*/ 25 w 99"/>
                <a:gd name="T37" fmla="*/ 16 h 221"/>
                <a:gd name="T38" fmla="*/ 26 w 99"/>
                <a:gd name="T39" fmla="*/ 12 h 2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9" h="221">
                  <a:moveTo>
                    <a:pt x="99" y="48"/>
                  </a:moveTo>
                  <a:lnTo>
                    <a:pt x="93" y="27"/>
                  </a:lnTo>
                  <a:lnTo>
                    <a:pt x="84" y="14"/>
                  </a:lnTo>
                  <a:lnTo>
                    <a:pt x="68" y="2"/>
                  </a:lnTo>
                  <a:lnTo>
                    <a:pt x="51" y="0"/>
                  </a:lnTo>
                  <a:lnTo>
                    <a:pt x="29" y="2"/>
                  </a:lnTo>
                  <a:lnTo>
                    <a:pt x="14" y="14"/>
                  </a:lnTo>
                  <a:lnTo>
                    <a:pt x="4" y="27"/>
                  </a:lnTo>
                  <a:lnTo>
                    <a:pt x="0" y="48"/>
                  </a:lnTo>
                  <a:lnTo>
                    <a:pt x="2" y="64"/>
                  </a:lnTo>
                  <a:lnTo>
                    <a:pt x="10" y="78"/>
                  </a:lnTo>
                  <a:lnTo>
                    <a:pt x="20" y="87"/>
                  </a:lnTo>
                  <a:lnTo>
                    <a:pt x="37" y="95"/>
                  </a:lnTo>
                  <a:lnTo>
                    <a:pt x="31" y="221"/>
                  </a:lnTo>
                  <a:lnTo>
                    <a:pt x="68" y="221"/>
                  </a:lnTo>
                  <a:lnTo>
                    <a:pt x="62" y="95"/>
                  </a:lnTo>
                  <a:lnTo>
                    <a:pt x="76" y="87"/>
                  </a:lnTo>
                  <a:lnTo>
                    <a:pt x="88" y="78"/>
                  </a:lnTo>
                  <a:lnTo>
                    <a:pt x="95" y="64"/>
                  </a:lnTo>
                  <a:lnTo>
                    <a:pt x="99" y="48"/>
                  </a:lnTo>
                  <a:close/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5" name="Group 3277"/>
          <p:cNvGrpSpPr>
            <a:grpSpLocks/>
          </p:cNvGrpSpPr>
          <p:nvPr/>
        </p:nvGrpSpPr>
        <p:grpSpPr bwMode="auto">
          <a:xfrm>
            <a:off x="398463" y="2851150"/>
            <a:ext cx="930275" cy="673100"/>
            <a:chOff x="2439" y="1692"/>
            <a:chExt cx="1162" cy="790"/>
          </a:xfrm>
        </p:grpSpPr>
        <p:sp>
          <p:nvSpPr>
            <p:cNvPr id="1058" name="Freeform 3278"/>
            <p:cNvSpPr>
              <a:spLocks/>
            </p:cNvSpPr>
            <p:nvPr/>
          </p:nvSpPr>
          <p:spPr bwMode="auto">
            <a:xfrm>
              <a:off x="2439" y="1692"/>
              <a:ext cx="1162" cy="790"/>
            </a:xfrm>
            <a:custGeom>
              <a:avLst/>
              <a:gdLst>
                <a:gd name="T0" fmla="*/ 2324 w 581"/>
                <a:gd name="T1" fmla="*/ 1460 h 395"/>
                <a:gd name="T2" fmla="*/ 2208 w 581"/>
                <a:gd name="T3" fmla="*/ 1580 h 395"/>
                <a:gd name="T4" fmla="*/ 120 w 581"/>
                <a:gd name="T5" fmla="*/ 1580 h 395"/>
                <a:gd name="T6" fmla="*/ 0 w 581"/>
                <a:gd name="T7" fmla="*/ 1460 h 395"/>
                <a:gd name="T8" fmla="*/ 0 w 581"/>
                <a:gd name="T9" fmla="*/ 116 h 395"/>
                <a:gd name="T10" fmla="*/ 120 w 581"/>
                <a:gd name="T11" fmla="*/ 0 h 395"/>
                <a:gd name="T12" fmla="*/ 2208 w 581"/>
                <a:gd name="T13" fmla="*/ 0 h 395"/>
                <a:gd name="T14" fmla="*/ 2324 w 581"/>
                <a:gd name="T15" fmla="*/ 116 h 395"/>
                <a:gd name="T16" fmla="*/ 2324 w 581"/>
                <a:gd name="T17" fmla="*/ 1460 h 3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1" h="395">
                  <a:moveTo>
                    <a:pt x="581" y="365"/>
                  </a:moveTo>
                  <a:cubicBezTo>
                    <a:pt x="581" y="381"/>
                    <a:pt x="568" y="395"/>
                    <a:pt x="552" y="395"/>
                  </a:cubicBezTo>
                  <a:cubicBezTo>
                    <a:pt x="30" y="395"/>
                    <a:pt x="30" y="395"/>
                    <a:pt x="30" y="395"/>
                  </a:cubicBezTo>
                  <a:cubicBezTo>
                    <a:pt x="13" y="395"/>
                    <a:pt x="0" y="381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68" y="0"/>
                    <a:pt x="581" y="13"/>
                    <a:pt x="581" y="29"/>
                  </a:cubicBezTo>
                  <a:lnTo>
                    <a:pt x="581" y="365"/>
                  </a:lnTo>
                  <a:close/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059" name="Freeform 3279"/>
            <p:cNvSpPr>
              <a:spLocks/>
            </p:cNvSpPr>
            <p:nvPr/>
          </p:nvSpPr>
          <p:spPr bwMode="auto">
            <a:xfrm>
              <a:off x="2441" y="1757"/>
              <a:ext cx="1158" cy="334"/>
            </a:xfrm>
            <a:custGeom>
              <a:avLst/>
              <a:gdLst>
                <a:gd name="T0" fmla="*/ 0 w 1158"/>
                <a:gd name="T1" fmla="*/ 0 h 332"/>
                <a:gd name="T2" fmla="*/ 580 w 1158"/>
                <a:gd name="T3" fmla="*/ 336 h 332"/>
                <a:gd name="T4" fmla="*/ 1158 w 1158"/>
                <a:gd name="T5" fmla="*/ 0 h 3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8" h="332">
                  <a:moveTo>
                    <a:pt x="0" y="0"/>
                  </a:moveTo>
                  <a:lnTo>
                    <a:pt x="580" y="332"/>
                  </a:lnTo>
                  <a:lnTo>
                    <a:pt x="1158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6" name="Group 9813"/>
          <p:cNvGrpSpPr>
            <a:grpSpLocks/>
          </p:cNvGrpSpPr>
          <p:nvPr/>
        </p:nvGrpSpPr>
        <p:grpSpPr bwMode="auto">
          <a:xfrm>
            <a:off x="215900" y="1304925"/>
            <a:ext cx="1296988" cy="1081088"/>
            <a:chOff x="136" y="822"/>
            <a:chExt cx="817" cy="681"/>
          </a:xfrm>
        </p:grpSpPr>
        <p:sp>
          <p:nvSpPr>
            <p:cNvPr id="1044" name="AutoShape 14"/>
            <p:cNvSpPr>
              <a:spLocks noChangeArrowheads="1"/>
            </p:cNvSpPr>
            <p:nvPr/>
          </p:nvSpPr>
          <p:spPr bwMode="auto">
            <a:xfrm>
              <a:off x="136" y="822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grpSp>
          <p:nvGrpSpPr>
            <p:cNvPr id="7" name="Group 9800"/>
            <p:cNvGrpSpPr>
              <a:grpSpLocks/>
            </p:cNvGrpSpPr>
            <p:nvPr userDrawn="1"/>
          </p:nvGrpSpPr>
          <p:grpSpPr bwMode="auto">
            <a:xfrm>
              <a:off x="292" y="913"/>
              <a:ext cx="504" cy="499"/>
              <a:chOff x="471" y="388"/>
              <a:chExt cx="1062" cy="1032"/>
            </a:xfrm>
          </p:grpSpPr>
          <p:sp>
            <p:nvSpPr>
              <p:cNvPr id="1046" name="Freeform 9801"/>
              <p:cNvSpPr>
                <a:spLocks/>
              </p:cNvSpPr>
              <p:nvPr userDrawn="1"/>
            </p:nvSpPr>
            <p:spPr bwMode="auto">
              <a:xfrm>
                <a:off x="850" y="388"/>
                <a:ext cx="520" cy="294"/>
              </a:xfrm>
              <a:custGeom>
                <a:avLst/>
                <a:gdLst>
                  <a:gd name="T0" fmla="*/ 259 w 1039"/>
                  <a:gd name="T1" fmla="*/ 106 h 606"/>
                  <a:gd name="T2" fmla="*/ 256 w 1039"/>
                  <a:gd name="T3" fmla="*/ 112 h 606"/>
                  <a:gd name="T4" fmla="*/ 253 w 1039"/>
                  <a:gd name="T5" fmla="*/ 118 h 606"/>
                  <a:gd name="T6" fmla="*/ 247 w 1039"/>
                  <a:gd name="T7" fmla="*/ 123 h 606"/>
                  <a:gd name="T8" fmla="*/ 242 w 1039"/>
                  <a:gd name="T9" fmla="*/ 128 h 606"/>
                  <a:gd name="T10" fmla="*/ 234 w 1039"/>
                  <a:gd name="T11" fmla="*/ 131 h 606"/>
                  <a:gd name="T12" fmla="*/ 217 w 1039"/>
                  <a:gd name="T13" fmla="*/ 138 h 606"/>
                  <a:gd name="T14" fmla="*/ 197 w 1039"/>
                  <a:gd name="T15" fmla="*/ 142 h 606"/>
                  <a:gd name="T16" fmla="*/ 175 w 1039"/>
                  <a:gd name="T17" fmla="*/ 143 h 606"/>
                  <a:gd name="T18" fmla="*/ 150 w 1039"/>
                  <a:gd name="T19" fmla="*/ 142 h 606"/>
                  <a:gd name="T20" fmla="*/ 125 w 1039"/>
                  <a:gd name="T21" fmla="*/ 137 h 606"/>
                  <a:gd name="T22" fmla="*/ 112 w 1039"/>
                  <a:gd name="T23" fmla="*/ 134 h 606"/>
                  <a:gd name="T24" fmla="*/ 86 w 1039"/>
                  <a:gd name="T25" fmla="*/ 126 h 606"/>
                  <a:gd name="T26" fmla="*/ 63 w 1039"/>
                  <a:gd name="T27" fmla="*/ 115 h 606"/>
                  <a:gd name="T28" fmla="*/ 43 w 1039"/>
                  <a:gd name="T29" fmla="*/ 104 h 606"/>
                  <a:gd name="T30" fmla="*/ 26 w 1039"/>
                  <a:gd name="T31" fmla="*/ 91 h 606"/>
                  <a:gd name="T32" fmla="*/ 13 w 1039"/>
                  <a:gd name="T33" fmla="*/ 78 h 606"/>
                  <a:gd name="T34" fmla="*/ 6 w 1039"/>
                  <a:gd name="T35" fmla="*/ 67 h 606"/>
                  <a:gd name="T36" fmla="*/ 3 w 1039"/>
                  <a:gd name="T37" fmla="*/ 60 h 606"/>
                  <a:gd name="T38" fmla="*/ 1 w 1039"/>
                  <a:gd name="T39" fmla="*/ 54 h 606"/>
                  <a:gd name="T40" fmla="*/ 0 w 1039"/>
                  <a:gd name="T41" fmla="*/ 47 h 606"/>
                  <a:gd name="T42" fmla="*/ 1 w 1039"/>
                  <a:gd name="T43" fmla="*/ 40 h 606"/>
                  <a:gd name="T44" fmla="*/ 2 w 1039"/>
                  <a:gd name="T45" fmla="*/ 37 h 606"/>
                  <a:gd name="T46" fmla="*/ 5 w 1039"/>
                  <a:gd name="T47" fmla="*/ 31 h 606"/>
                  <a:gd name="T48" fmla="*/ 8 w 1039"/>
                  <a:gd name="T49" fmla="*/ 25 h 606"/>
                  <a:gd name="T50" fmla="*/ 13 w 1039"/>
                  <a:gd name="T51" fmla="*/ 20 h 606"/>
                  <a:gd name="T52" fmla="*/ 19 w 1039"/>
                  <a:gd name="T53" fmla="*/ 15 h 606"/>
                  <a:gd name="T54" fmla="*/ 26 w 1039"/>
                  <a:gd name="T55" fmla="*/ 11 h 606"/>
                  <a:gd name="T56" fmla="*/ 43 w 1039"/>
                  <a:gd name="T57" fmla="*/ 5 h 606"/>
                  <a:gd name="T58" fmla="*/ 63 w 1039"/>
                  <a:gd name="T59" fmla="*/ 1 h 606"/>
                  <a:gd name="T60" fmla="*/ 86 w 1039"/>
                  <a:gd name="T61" fmla="*/ 0 h 606"/>
                  <a:gd name="T62" fmla="*/ 110 w 1039"/>
                  <a:gd name="T63" fmla="*/ 1 h 606"/>
                  <a:gd name="T64" fmla="*/ 136 w 1039"/>
                  <a:gd name="T65" fmla="*/ 6 h 606"/>
                  <a:gd name="T66" fmla="*/ 149 w 1039"/>
                  <a:gd name="T67" fmla="*/ 9 h 606"/>
                  <a:gd name="T68" fmla="*/ 175 w 1039"/>
                  <a:gd name="T69" fmla="*/ 17 h 606"/>
                  <a:gd name="T70" fmla="*/ 198 w 1039"/>
                  <a:gd name="T71" fmla="*/ 27 h 606"/>
                  <a:gd name="T72" fmla="*/ 218 w 1039"/>
                  <a:gd name="T73" fmla="*/ 39 h 606"/>
                  <a:gd name="T74" fmla="*/ 235 w 1039"/>
                  <a:gd name="T75" fmla="*/ 51 h 606"/>
                  <a:gd name="T76" fmla="*/ 247 w 1039"/>
                  <a:gd name="T77" fmla="*/ 65 h 606"/>
                  <a:gd name="T78" fmla="*/ 254 w 1039"/>
                  <a:gd name="T79" fmla="*/ 76 h 606"/>
                  <a:gd name="T80" fmla="*/ 258 w 1039"/>
                  <a:gd name="T81" fmla="*/ 82 h 606"/>
                  <a:gd name="T82" fmla="*/ 259 w 1039"/>
                  <a:gd name="T83" fmla="*/ 89 h 606"/>
                  <a:gd name="T84" fmla="*/ 260 w 1039"/>
                  <a:gd name="T85" fmla="*/ 96 h 606"/>
                  <a:gd name="T86" fmla="*/ 260 w 1039"/>
                  <a:gd name="T87" fmla="*/ 103 h 606"/>
                  <a:gd name="T88" fmla="*/ 259 w 1039"/>
                  <a:gd name="T89" fmla="*/ 106 h 6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9" h="606">
                    <a:moveTo>
                      <a:pt x="1034" y="450"/>
                    </a:moveTo>
                    <a:lnTo>
                      <a:pt x="1034" y="450"/>
                    </a:lnTo>
                    <a:lnTo>
                      <a:pt x="1029" y="464"/>
                    </a:lnTo>
                    <a:lnTo>
                      <a:pt x="1024" y="476"/>
                    </a:lnTo>
                    <a:lnTo>
                      <a:pt x="1016" y="489"/>
                    </a:lnTo>
                    <a:lnTo>
                      <a:pt x="1009" y="501"/>
                    </a:lnTo>
                    <a:lnTo>
                      <a:pt x="999" y="511"/>
                    </a:lnTo>
                    <a:lnTo>
                      <a:pt x="988" y="523"/>
                    </a:lnTo>
                    <a:lnTo>
                      <a:pt x="976" y="532"/>
                    </a:lnTo>
                    <a:lnTo>
                      <a:pt x="965" y="542"/>
                    </a:lnTo>
                    <a:lnTo>
                      <a:pt x="951" y="550"/>
                    </a:lnTo>
                    <a:lnTo>
                      <a:pt x="936" y="559"/>
                    </a:lnTo>
                    <a:lnTo>
                      <a:pt x="903" y="574"/>
                    </a:lnTo>
                    <a:lnTo>
                      <a:pt x="868" y="586"/>
                    </a:lnTo>
                    <a:lnTo>
                      <a:pt x="830" y="594"/>
                    </a:lnTo>
                    <a:lnTo>
                      <a:pt x="788" y="601"/>
                    </a:lnTo>
                    <a:lnTo>
                      <a:pt x="744" y="606"/>
                    </a:lnTo>
                    <a:lnTo>
                      <a:pt x="698" y="606"/>
                    </a:lnTo>
                    <a:lnTo>
                      <a:pt x="650" y="605"/>
                    </a:lnTo>
                    <a:lnTo>
                      <a:pt x="599" y="601"/>
                    </a:lnTo>
                    <a:lnTo>
                      <a:pt x="548" y="593"/>
                    </a:lnTo>
                    <a:lnTo>
                      <a:pt x="497" y="583"/>
                    </a:lnTo>
                    <a:lnTo>
                      <a:pt x="445" y="569"/>
                    </a:lnTo>
                    <a:lnTo>
                      <a:pt x="392" y="552"/>
                    </a:lnTo>
                    <a:lnTo>
                      <a:pt x="341" y="533"/>
                    </a:lnTo>
                    <a:lnTo>
                      <a:pt x="295" y="513"/>
                    </a:lnTo>
                    <a:lnTo>
                      <a:pt x="249" y="491"/>
                    </a:lnTo>
                    <a:lnTo>
                      <a:pt x="209" y="467"/>
                    </a:lnTo>
                    <a:lnTo>
                      <a:pt x="169" y="442"/>
                    </a:lnTo>
                    <a:lnTo>
                      <a:pt x="134" y="414"/>
                    </a:lnTo>
                    <a:lnTo>
                      <a:pt x="103" y="387"/>
                    </a:lnTo>
                    <a:lnTo>
                      <a:pt x="74" y="358"/>
                    </a:lnTo>
                    <a:lnTo>
                      <a:pt x="51" y="329"/>
                    </a:lnTo>
                    <a:lnTo>
                      <a:pt x="32" y="301"/>
                    </a:lnTo>
                    <a:lnTo>
                      <a:pt x="23" y="285"/>
                    </a:lnTo>
                    <a:lnTo>
                      <a:pt x="17" y="272"/>
                    </a:lnTo>
                    <a:lnTo>
                      <a:pt x="11" y="256"/>
                    </a:lnTo>
                    <a:lnTo>
                      <a:pt x="6" y="243"/>
                    </a:lnTo>
                    <a:lnTo>
                      <a:pt x="3" y="228"/>
                    </a:lnTo>
                    <a:lnTo>
                      <a:pt x="1" y="212"/>
                    </a:lnTo>
                    <a:lnTo>
                      <a:pt x="0" y="199"/>
                    </a:lnTo>
                    <a:lnTo>
                      <a:pt x="1" y="185"/>
                    </a:lnTo>
                    <a:lnTo>
                      <a:pt x="3" y="170"/>
                    </a:lnTo>
                    <a:lnTo>
                      <a:pt x="6" y="156"/>
                    </a:lnTo>
                    <a:lnTo>
                      <a:pt x="10" y="143"/>
                    </a:lnTo>
                    <a:lnTo>
                      <a:pt x="17" y="131"/>
                    </a:lnTo>
                    <a:lnTo>
                      <a:pt x="23" y="117"/>
                    </a:lnTo>
                    <a:lnTo>
                      <a:pt x="32" y="105"/>
                    </a:lnTo>
                    <a:lnTo>
                      <a:pt x="40" y="95"/>
                    </a:lnTo>
                    <a:lnTo>
                      <a:pt x="51" y="85"/>
                    </a:lnTo>
                    <a:lnTo>
                      <a:pt x="62" y="75"/>
                    </a:lnTo>
                    <a:lnTo>
                      <a:pt x="76" y="64"/>
                    </a:lnTo>
                    <a:lnTo>
                      <a:pt x="90" y="56"/>
                    </a:lnTo>
                    <a:lnTo>
                      <a:pt x="103" y="47"/>
                    </a:lnTo>
                    <a:lnTo>
                      <a:pt x="136" y="32"/>
                    </a:lnTo>
                    <a:lnTo>
                      <a:pt x="171" y="20"/>
                    </a:lnTo>
                    <a:lnTo>
                      <a:pt x="210" y="12"/>
                    </a:lnTo>
                    <a:lnTo>
                      <a:pt x="251" y="5"/>
                    </a:lnTo>
                    <a:lnTo>
                      <a:pt x="295" y="2"/>
                    </a:lnTo>
                    <a:lnTo>
                      <a:pt x="341" y="0"/>
                    </a:lnTo>
                    <a:lnTo>
                      <a:pt x="390" y="2"/>
                    </a:lnTo>
                    <a:lnTo>
                      <a:pt x="440" y="5"/>
                    </a:lnTo>
                    <a:lnTo>
                      <a:pt x="491" y="13"/>
                    </a:lnTo>
                    <a:lnTo>
                      <a:pt x="543" y="24"/>
                    </a:lnTo>
                    <a:lnTo>
                      <a:pt x="596" y="37"/>
                    </a:lnTo>
                    <a:lnTo>
                      <a:pt x="649" y="54"/>
                    </a:lnTo>
                    <a:lnTo>
                      <a:pt x="698" y="73"/>
                    </a:lnTo>
                    <a:lnTo>
                      <a:pt x="745" y="93"/>
                    </a:lnTo>
                    <a:lnTo>
                      <a:pt x="790" y="115"/>
                    </a:lnTo>
                    <a:lnTo>
                      <a:pt x="832" y="139"/>
                    </a:lnTo>
                    <a:lnTo>
                      <a:pt x="869" y="165"/>
                    </a:lnTo>
                    <a:lnTo>
                      <a:pt x="905" y="192"/>
                    </a:lnTo>
                    <a:lnTo>
                      <a:pt x="937" y="219"/>
                    </a:lnTo>
                    <a:lnTo>
                      <a:pt x="965" y="248"/>
                    </a:lnTo>
                    <a:lnTo>
                      <a:pt x="988" y="277"/>
                    </a:lnTo>
                    <a:lnTo>
                      <a:pt x="1009" y="306"/>
                    </a:lnTo>
                    <a:lnTo>
                      <a:pt x="1016" y="321"/>
                    </a:lnTo>
                    <a:lnTo>
                      <a:pt x="1022" y="335"/>
                    </a:lnTo>
                    <a:lnTo>
                      <a:pt x="1029" y="350"/>
                    </a:lnTo>
                    <a:lnTo>
                      <a:pt x="1033" y="365"/>
                    </a:lnTo>
                    <a:lnTo>
                      <a:pt x="1036" y="379"/>
                    </a:lnTo>
                    <a:lnTo>
                      <a:pt x="1039" y="394"/>
                    </a:lnTo>
                    <a:lnTo>
                      <a:pt x="1039" y="408"/>
                    </a:lnTo>
                    <a:lnTo>
                      <a:pt x="1039" y="423"/>
                    </a:lnTo>
                    <a:lnTo>
                      <a:pt x="1038" y="436"/>
                    </a:lnTo>
                    <a:lnTo>
                      <a:pt x="1034" y="45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047" name="Freeform 9802"/>
              <p:cNvSpPr>
                <a:spLocks/>
              </p:cNvSpPr>
              <p:nvPr userDrawn="1"/>
            </p:nvSpPr>
            <p:spPr bwMode="auto">
              <a:xfrm>
                <a:off x="619" y="543"/>
                <a:ext cx="375" cy="362"/>
              </a:xfrm>
              <a:custGeom>
                <a:avLst/>
                <a:gdLst>
                  <a:gd name="T0" fmla="*/ 3 w 749"/>
                  <a:gd name="T1" fmla="*/ 0 h 747"/>
                  <a:gd name="T2" fmla="*/ 3 w 749"/>
                  <a:gd name="T3" fmla="*/ 0 h 747"/>
                  <a:gd name="T4" fmla="*/ 2 w 749"/>
                  <a:gd name="T5" fmla="*/ 6 h 747"/>
                  <a:gd name="T6" fmla="*/ 1 w 749"/>
                  <a:gd name="T7" fmla="*/ 12 h 747"/>
                  <a:gd name="T8" fmla="*/ 0 w 749"/>
                  <a:gd name="T9" fmla="*/ 18 h 747"/>
                  <a:gd name="T10" fmla="*/ 0 w 749"/>
                  <a:gd name="T11" fmla="*/ 25 h 747"/>
                  <a:gd name="T12" fmla="*/ 1 w 749"/>
                  <a:gd name="T13" fmla="*/ 31 h 747"/>
                  <a:gd name="T14" fmla="*/ 3 w 749"/>
                  <a:gd name="T15" fmla="*/ 37 h 747"/>
                  <a:gd name="T16" fmla="*/ 4 w 749"/>
                  <a:gd name="T17" fmla="*/ 44 h 747"/>
                  <a:gd name="T18" fmla="*/ 7 w 749"/>
                  <a:gd name="T19" fmla="*/ 50 h 747"/>
                  <a:gd name="T20" fmla="*/ 9 w 749"/>
                  <a:gd name="T21" fmla="*/ 56 h 747"/>
                  <a:gd name="T22" fmla="*/ 13 w 749"/>
                  <a:gd name="T23" fmla="*/ 63 h 747"/>
                  <a:gd name="T24" fmla="*/ 17 w 749"/>
                  <a:gd name="T25" fmla="*/ 69 h 747"/>
                  <a:gd name="T26" fmla="*/ 21 w 749"/>
                  <a:gd name="T27" fmla="*/ 75 h 747"/>
                  <a:gd name="T28" fmla="*/ 25 w 749"/>
                  <a:gd name="T29" fmla="*/ 81 h 747"/>
                  <a:gd name="T30" fmla="*/ 31 w 749"/>
                  <a:gd name="T31" fmla="*/ 87 h 747"/>
                  <a:gd name="T32" fmla="*/ 37 w 749"/>
                  <a:gd name="T33" fmla="*/ 94 h 747"/>
                  <a:gd name="T34" fmla="*/ 42 w 749"/>
                  <a:gd name="T35" fmla="*/ 99 h 747"/>
                  <a:gd name="T36" fmla="*/ 49 w 749"/>
                  <a:gd name="T37" fmla="*/ 106 h 747"/>
                  <a:gd name="T38" fmla="*/ 56 w 749"/>
                  <a:gd name="T39" fmla="*/ 111 h 747"/>
                  <a:gd name="T40" fmla="*/ 63 w 749"/>
                  <a:gd name="T41" fmla="*/ 117 h 747"/>
                  <a:gd name="T42" fmla="*/ 71 w 749"/>
                  <a:gd name="T43" fmla="*/ 122 h 747"/>
                  <a:gd name="T44" fmla="*/ 79 w 749"/>
                  <a:gd name="T45" fmla="*/ 128 h 747"/>
                  <a:gd name="T46" fmla="*/ 87 w 749"/>
                  <a:gd name="T47" fmla="*/ 133 h 747"/>
                  <a:gd name="T48" fmla="*/ 96 w 749"/>
                  <a:gd name="T49" fmla="*/ 138 h 747"/>
                  <a:gd name="T50" fmla="*/ 105 w 749"/>
                  <a:gd name="T51" fmla="*/ 143 h 747"/>
                  <a:gd name="T52" fmla="*/ 114 w 749"/>
                  <a:gd name="T53" fmla="*/ 148 h 747"/>
                  <a:gd name="T54" fmla="*/ 124 w 749"/>
                  <a:gd name="T55" fmla="*/ 153 h 747"/>
                  <a:gd name="T56" fmla="*/ 134 w 749"/>
                  <a:gd name="T57" fmla="*/ 157 h 747"/>
                  <a:gd name="T58" fmla="*/ 144 w 749"/>
                  <a:gd name="T59" fmla="*/ 161 h 747"/>
                  <a:gd name="T60" fmla="*/ 155 w 749"/>
                  <a:gd name="T61" fmla="*/ 165 h 747"/>
                  <a:gd name="T62" fmla="*/ 165 w 749"/>
                  <a:gd name="T63" fmla="*/ 169 h 747"/>
                  <a:gd name="T64" fmla="*/ 176 w 749"/>
                  <a:gd name="T65" fmla="*/ 172 h 747"/>
                  <a:gd name="T66" fmla="*/ 188 w 749"/>
                  <a:gd name="T67" fmla="*/ 175 h 7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9" h="747">
                    <a:moveTo>
                      <a:pt x="12" y="0"/>
                    </a:moveTo>
                    <a:lnTo>
                      <a:pt x="12" y="0"/>
                    </a:lnTo>
                    <a:lnTo>
                      <a:pt x="5" y="25"/>
                    </a:lnTo>
                    <a:lnTo>
                      <a:pt x="2" y="51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3" y="130"/>
                    </a:lnTo>
                    <a:lnTo>
                      <a:pt x="9" y="158"/>
                    </a:lnTo>
                    <a:lnTo>
                      <a:pt x="15" y="185"/>
                    </a:lnTo>
                    <a:lnTo>
                      <a:pt x="26" y="212"/>
                    </a:lnTo>
                    <a:lnTo>
                      <a:pt x="36" y="239"/>
                    </a:lnTo>
                    <a:lnTo>
                      <a:pt x="49" y="266"/>
                    </a:lnTo>
                    <a:lnTo>
                      <a:pt x="65" y="293"/>
                    </a:lnTo>
                    <a:lnTo>
                      <a:pt x="82" y="319"/>
                    </a:lnTo>
                    <a:lnTo>
                      <a:pt x="100" y="346"/>
                    </a:lnTo>
                    <a:lnTo>
                      <a:pt x="122" y="372"/>
                    </a:lnTo>
                    <a:lnTo>
                      <a:pt x="145" y="399"/>
                    </a:lnTo>
                    <a:lnTo>
                      <a:pt x="168" y="424"/>
                    </a:lnTo>
                    <a:lnTo>
                      <a:pt x="194" y="450"/>
                    </a:lnTo>
                    <a:lnTo>
                      <a:pt x="223" y="474"/>
                    </a:lnTo>
                    <a:lnTo>
                      <a:pt x="252" y="497"/>
                    </a:lnTo>
                    <a:lnTo>
                      <a:pt x="282" y="521"/>
                    </a:lnTo>
                    <a:lnTo>
                      <a:pt x="313" y="545"/>
                    </a:lnTo>
                    <a:lnTo>
                      <a:pt x="347" y="567"/>
                    </a:lnTo>
                    <a:lnTo>
                      <a:pt x="382" y="589"/>
                    </a:lnTo>
                    <a:lnTo>
                      <a:pt x="418" y="609"/>
                    </a:lnTo>
                    <a:lnTo>
                      <a:pt x="455" y="630"/>
                    </a:lnTo>
                    <a:lnTo>
                      <a:pt x="494" y="650"/>
                    </a:lnTo>
                    <a:lnTo>
                      <a:pt x="534" y="669"/>
                    </a:lnTo>
                    <a:lnTo>
                      <a:pt x="574" y="686"/>
                    </a:lnTo>
                    <a:lnTo>
                      <a:pt x="617" y="703"/>
                    </a:lnTo>
                    <a:lnTo>
                      <a:pt x="659" y="718"/>
                    </a:lnTo>
                    <a:lnTo>
                      <a:pt x="703" y="733"/>
                    </a:lnTo>
                    <a:lnTo>
                      <a:pt x="749" y="747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048" name="Freeform 9803"/>
              <p:cNvSpPr>
                <a:spLocks/>
              </p:cNvSpPr>
              <p:nvPr userDrawn="1"/>
            </p:nvSpPr>
            <p:spPr bwMode="auto">
              <a:xfrm>
                <a:off x="994" y="769"/>
                <a:ext cx="518" cy="163"/>
              </a:xfrm>
              <a:custGeom>
                <a:avLst/>
                <a:gdLst>
                  <a:gd name="T0" fmla="*/ 259 w 1037"/>
                  <a:gd name="T1" fmla="*/ 0 h 337"/>
                  <a:gd name="T2" fmla="*/ 259 w 1037"/>
                  <a:gd name="T3" fmla="*/ 0 h 337"/>
                  <a:gd name="T4" fmla="*/ 257 w 1037"/>
                  <a:gd name="T5" fmla="*/ 7 h 337"/>
                  <a:gd name="T6" fmla="*/ 254 w 1037"/>
                  <a:gd name="T7" fmla="*/ 13 h 337"/>
                  <a:gd name="T8" fmla="*/ 250 w 1037"/>
                  <a:gd name="T9" fmla="*/ 18 h 337"/>
                  <a:gd name="T10" fmla="*/ 246 w 1037"/>
                  <a:gd name="T11" fmla="*/ 24 h 337"/>
                  <a:gd name="T12" fmla="*/ 242 w 1037"/>
                  <a:gd name="T13" fmla="*/ 29 h 337"/>
                  <a:gd name="T14" fmla="*/ 238 w 1037"/>
                  <a:gd name="T15" fmla="*/ 34 h 337"/>
                  <a:gd name="T16" fmla="*/ 232 w 1037"/>
                  <a:gd name="T17" fmla="*/ 39 h 337"/>
                  <a:gd name="T18" fmla="*/ 227 w 1037"/>
                  <a:gd name="T19" fmla="*/ 44 h 337"/>
                  <a:gd name="T20" fmla="*/ 221 w 1037"/>
                  <a:gd name="T21" fmla="*/ 48 h 337"/>
                  <a:gd name="T22" fmla="*/ 214 w 1037"/>
                  <a:gd name="T23" fmla="*/ 52 h 337"/>
                  <a:gd name="T24" fmla="*/ 207 w 1037"/>
                  <a:gd name="T25" fmla="*/ 56 h 337"/>
                  <a:gd name="T26" fmla="*/ 200 w 1037"/>
                  <a:gd name="T27" fmla="*/ 59 h 337"/>
                  <a:gd name="T28" fmla="*/ 192 w 1037"/>
                  <a:gd name="T29" fmla="*/ 62 h 337"/>
                  <a:gd name="T30" fmla="*/ 184 w 1037"/>
                  <a:gd name="T31" fmla="*/ 66 h 337"/>
                  <a:gd name="T32" fmla="*/ 176 w 1037"/>
                  <a:gd name="T33" fmla="*/ 69 h 337"/>
                  <a:gd name="T34" fmla="*/ 167 w 1037"/>
                  <a:gd name="T35" fmla="*/ 71 h 337"/>
                  <a:gd name="T36" fmla="*/ 158 w 1037"/>
                  <a:gd name="T37" fmla="*/ 73 h 337"/>
                  <a:gd name="T38" fmla="*/ 149 w 1037"/>
                  <a:gd name="T39" fmla="*/ 74 h 337"/>
                  <a:gd name="T40" fmla="*/ 139 w 1037"/>
                  <a:gd name="T41" fmla="*/ 76 h 337"/>
                  <a:gd name="T42" fmla="*/ 130 w 1037"/>
                  <a:gd name="T43" fmla="*/ 77 h 337"/>
                  <a:gd name="T44" fmla="*/ 120 w 1037"/>
                  <a:gd name="T45" fmla="*/ 78 h 337"/>
                  <a:gd name="T46" fmla="*/ 110 w 1037"/>
                  <a:gd name="T47" fmla="*/ 78 h 337"/>
                  <a:gd name="T48" fmla="*/ 100 w 1037"/>
                  <a:gd name="T49" fmla="*/ 79 h 337"/>
                  <a:gd name="T50" fmla="*/ 89 w 1037"/>
                  <a:gd name="T51" fmla="*/ 78 h 337"/>
                  <a:gd name="T52" fmla="*/ 78 w 1037"/>
                  <a:gd name="T53" fmla="*/ 78 h 337"/>
                  <a:gd name="T54" fmla="*/ 67 w 1037"/>
                  <a:gd name="T55" fmla="*/ 77 h 337"/>
                  <a:gd name="T56" fmla="*/ 56 w 1037"/>
                  <a:gd name="T57" fmla="*/ 76 h 337"/>
                  <a:gd name="T58" fmla="*/ 45 w 1037"/>
                  <a:gd name="T59" fmla="*/ 75 h 337"/>
                  <a:gd name="T60" fmla="*/ 34 w 1037"/>
                  <a:gd name="T61" fmla="*/ 73 h 337"/>
                  <a:gd name="T62" fmla="*/ 23 w 1037"/>
                  <a:gd name="T63" fmla="*/ 71 h 337"/>
                  <a:gd name="T64" fmla="*/ 11 w 1037"/>
                  <a:gd name="T65" fmla="*/ 68 h 337"/>
                  <a:gd name="T66" fmla="*/ 0 w 1037"/>
                  <a:gd name="T67" fmla="*/ 65 h 3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37" h="337">
                    <a:moveTo>
                      <a:pt x="1037" y="0"/>
                    </a:moveTo>
                    <a:lnTo>
                      <a:pt x="1037" y="0"/>
                    </a:lnTo>
                    <a:lnTo>
                      <a:pt x="1028" y="28"/>
                    </a:lnTo>
                    <a:lnTo>
                      <a:pt x="1016" y="53"/>
                    </a:lnTo>
                    <a:lnTo>
                      <a:pt x="1003" y="79"/>
                    </a:lnTo>
                    <a:lnTo>
                      <a:pt x="987" y="102"/>
                    </a:lnTo>
                    <a:lnTo>
                      <a:pt x="970" y="124"/>
                    </a:lnTo>
                    <a:lnTo>
                      <a:pt x="952" y="146"/>
                    </a:lnTo>
                    <a:lnTo>
                      <a:pt x="931" y="167"/>
                    </a:lnTo>
                    <a:lnTo>
                      <a:pt x="908" y="187"/>
                    </a:lnTo>
                    <a:lnTo>
                      <a:pt x="884" y="206"/>
                    </a:lnTo>
                    <a:lnTo>
                      <a:pt x="858" y="223"/>
                    </a:lnTo>
                    <a:lnTo>
                      <a:pt x="829" y="238"/>
                    </a:lnTo>
                    <a:lnTo>
                      <a:pt x="800" y="254"/>
                    </a:lnTo>
                    <a:lnTo>
                      <a:pt x="770" y="267"/>
                    </a:lnTo>
                    <a:lnTo>
                      <a:pt x="738" y="281"/>
                    </a:lnTo>
                    <a:lnTo>
                      <a:pt x="705" y="293"/>
                    </a:lnTo>
                    <a:lnTo>
                      <a:pt x="670" y="301"/>
                    </a:lnTo>
                    <a:lnTo>
                      <a:pt x="634" y="311"/>
                    </a:lnTo>
                    <a:lnTo>
                      <a:pt x="598" y="318"/>
                    </a:lnTo>
                    <a:lnTo>
                      <a:pt x="559" y="325"/>
                    </a:lnTo>
                    <a:lnTo>
                      <a:pt x="520" y="330"/>
                    </a:lnTo>
                    <a:lnTo>
                      <a:pt x="481" y="333"/>
                    </a:lnTo>
                    <a:lnTo>
                      <a:pt x="440" y="335"/>
                    </a:lnTo>
                    <a:lnTo>
                      <a:pt x="400" y="337"/>
                    </a:lnTo>
                    <a:lnTo>
                      <a:pt x="357" y="335"/>
                    </a:lnTo>
                    <a:lnTo>
                      <a:pt x="315" y="333"/>
                    </a:lnTo>
                    <a:lnTo>
                      <a:pt x="270" y="330"/>
                    </a:lnTo>
                    <a:lnTo>
                      <a:pt x="226" y="325"/>
                    </a:lnTo>
                    <a:lnTo>
                      <a:pt x="182" y="320"/>
                    </a:lnTo>
                    <a:lnTo>
                      <a:pt x="136" y="311"/>
                    </a:lnTo>
                    <a:lnTo>
                      <a:pt x="92" y="303"/>
                    </a:lnTo>
                    <a:lnTo>
                      <a:pt x="46" y="291"/>
                    </a:lnTo>
                    <a:lnTo>
                      <a:pt x="0" y="279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049" name="Freeform 9804"/>
              <p:cNvSpPr>
                <a:spLocks/>
              </p:cNvSpPr>
              <p:nvPr userDrawn="1"/>
            </p:nvSpPr>
            <p:spPr bwMode="auto">
              <a:xfrm>
                <a:off x="477" y="810"/>
                <a:ext cx="449" cy="343"/>
              </a:xfrm>
              <a:custGeom>
                <a:avLst/>
                <a:gdLst>
                  <a:gd name="T0" fmla="*/ 2 w 897"/>
                  <a:gd name="T1" fmla="*/ 0 h 710"/>
                  <a:gd name="T2" fmla="*/ 2 w 897"/>
                  <a:gd name="T3" fmla="*/ 0 h 710"/>
                  <a:gd name="T4" fmla="*/ 1 w 897"/>
                  <a:gd name="T5" fmla="*/ 5 h 710"/>
                  <a:gd name="T6" fmla="*/ 0 w 897"/>
                  <a:gd name="T7" fmla="*/ 10 h 710"/>
                  <a:gd name="T8" fmla="*/ 0 w 897"/>
                  <a:gd name="T9" fmla="*/ 16 h 710"/>
                  <a:gd name="T10" fmla="*/ 1 w 897"/>
                  <a:gd name="T11" fmla="*/ 21 h 710"/>
                  <a:gd name="T12" fmla="*/ 2 w 897"/>
                  <a:gd name="T13" fmla="*/ 27 h 710"/>
                  <a:gd name="T14" fmla="*/ 4 w 897"/>
                  <a:gd name="T15" fmla="*/ 32 h 710"/>
                  <a:gd name="T16" fmla="*/ 7 w 897"/>
                  <a:gd name="T17" fmla="*/ 38 h 710"/>
                  <a:gd name="T18" fmla="*/ 10 w 897"/>
                  <a:gd name="T19" fmla="*/ 43 h 710"/>
                  <a:gd name="T20" fmla="*/ 14 w 897"/>
                  <a:gd name="T21" fmla="*/ 49 h 710"/>
                  <a:gd name="T22" fmla="*/ 18 w 897"/>
                  <a:gd name="T23" fmla="*/ 55 h 710"/>
                  <a:gd name="T24" fmla="*/ 23 w 897"/>
                  <a:gd name="T25" fmla="*/ 61 h 710"/>
                  <a:gd name="T26" fmla="*/ 28 w 897"/>
                  <a:gd name="T27" fmla="*/ 67 h 710"/>
                  <a:gd name="T28" fmla="*/ 34 w 897"/>
                  <a:gd name="T29" fmla="*/ 72 h 710"/>
                  <a:gd name="T30" fmla="*/ 40 w 897"/>
                  <a:gd name="T31" fmla="*/ 78 h 710"/>
                  <a:gd name="T32" fmla="*/ 47 w 897"/>
                  <a:gd name="T33" fmla="*/ 84 h 710"/>
                  <a:gd name="T34" fmla="*/ 55 w 897"/>
                  <a:gd name="T35" fmla="*/ 89 h 710"/>
                  <a:gd name="T36" fmla="*/ 62 w 897"/>
                  <a:gd name="T37" fmla="*/ 95 h 710"/>
                  <a:gd name="T38" fmla="*/ 70 w 897"/>
                  <a:gd name="T39" fmla="*/ 100 h 710"/>
                  <a:gd name="T40" fmla="*/ 79 w 897"/>
                  <a:gd name="T41" fmla="*/ 106 h 710"/>
                  <a:gd name="T42" fmla="*/ 88 w 897"/>
                  <a:gd name="T43" fmla="*/ 111 h 710"/>
                  <a:gd name="T44" fmla="*/ 98 w 897"/>
                  <a:gd name="T45" fmla="*/ 116 h 710"/>
                  <a:gd name="T46" fmla="*/ 108 w 897"/>
                  <a:gd name="T47" fmla="*/ 122 h 710"/>
                  <a:gd name="T48" fmla="*/ 118 w 897"/>
                  <a:gd name="T49" fmla="*/ 127 h 710"/>
                  <a:gd name="T50" fmla="*/ 129 w 897"/>
                  <a:gd name="T51" fmla="*/ 132 h 710"/>
                  <a:gd name="T52" fmla="*/ 139 w 897"/>
                  <a:gd name="T53" fmla="*/ 137 h 710"/>
                  <a:gd name="T54" fmla="*/ 151 w 897"/>
                  <a:gd name="T55" fmla="*/ 142 h 710"/>
                  <a:gd name="T56" fmla="*/ 162 w 897"/>
                  <a:gd name="T57" fmla="*/ 146 h 710"/>
                  <a:gd name="T58" fmla="*/ 174 w 897"/>
                  <a:gd name="T59" fmla="*/ 150 h 710"/>
                  <a:gd name="T60" fmla="*/ 186 w 897"/>
                  <a:gd name="T61" fmla="*/ 155 h 710"/>
                  <a:gd name="T62" fmla="*/ 199 w 897"/>
                  <a:gd name="T63" fmla="*/ 158 h 710"/>
                  <a:gd name="T64" fmla="*/ 211 w 897"/>
                  <a:gd name="T65" fmla="*/ 162 h 710"/>
                  <a:gd name="T66" fmla="*/ 225 w 897"/>
                  <a:gd name="T67" fmla="*/ 166 h 7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97" h="710">
                    <a:moveTo>
                      <a:pt x="7" y="0"/>
                    </a:moveTo>
                    <a:lnTo>
                      <a:pt x="7" y="0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68"/>
                    </a:lnTo>
                    <a:lnTo>
                      <a:pt x="3" y="90"/>
                    </a:lnTo>
                    <a:lnTo>
                      <a:pt x="8" y="113"/>
                    </a:lnTo>
                    <a:lnTo>
                      <a:pt x="15" y="137"/>
                    </a:lnTo>
                    <a:lnTo>
                      <a:pt x="25" y="163"/>
                    </a:lnTo>
                    <a:lnTo>
                      <a:pt x="39" y="187"/>
                    </a:lnTo>
                    <a:lnTo>
                      <a:pt x="54" y="210"/>
                    </a:lnTo>
                    <a:lnTo>
                      <a:pt x="71" y="236"/>
                    </a:lnTo>
                    <a:lnTo>
                      <a:pt x="90" y="260"/>
                    </a:lnTo>
                    <a:lnTo>
                      <a:pt x="112" y="285"/>
                    </a:lnTo>
                    <a:lnTo>
                      <a:pt x="134" y="309"/>
                    </a:lnTo>
                    <a:lnTo>
                      <a:pt x="159" y="334"/>
                    </a:lnTo>
                    <a:lnTo>
                      <a:pt x="188" y="358"/>
                    </a:lnTo>
                    <a:lnTo>
                      <a:pt x="217" y="382"/>
                    </a:lnTo>
                    <a:lnTo>
                      <a:pt x="248" y="407"/>
                    </a:lnTo>
                    <a:lnTo>
                      <a:pt x="280" y="431"/>
                    </a:lnTo>
                    <a:lnTo>
                      <a:pt x="316" y="453"/>
                    </a:lnTo>
                    <a:lnTo>
                      <a:pt x="351" y="477"/>
                    </a:lnTo>
                    <a:lnTo>
                      <a:pt x="389" y="499"/>
                    </a:lnTo>
                    <a:lnTo>
                      <a:pt x="430" y="521"/>
                    </a:lnTo>
                    <a:lnTo>
                      <a:pt x="470" y="543"/>
                    </a:lnTo>
                    <a:lnTo>
                      <a:pt x="513" y="565"/>
                    </a:lnTo>
                    <a:lnTo>
                      <a:pt x="555" y="586"/>
                    </a:lnTo>
                    <a:lnTo>
                      <a:pt x="601" y="606"/>
                    </a:lnTo>
                    <a:lnTo>
                      <a:pt x="647" y="625"/>
                    </a:lnTo>
                    <a:lnTo>
                      <a:pt x="695" y="643"/>
                    </a:lnTo>
                    <a:lnTo>
                      <a:pt x="744" y="662"/>
                    </a:lnTo>
                    <a:lnTo>
                      <a:pt x="793" y="679"/>
                    </a:lnTo>
                    <a:lnTo>
                      <a:pt x="844" y="694"/>
                    </a:lnTo>
                    <a:lnTo>
                      <a:pt x="897" y="71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050" name="Freeform 9805"/>
              <p:cNvSpPr>
                <a:spLocks/>
              </p:cNvSpPr>
              <p:nvPr userDrawn="1"/>
            </p:nvSpPr>
            <p:spPr bwMode="auto">
              <a:xfrm>
                <a:off x="928" y="1089"/>
                <a:ext cx="565" cy="110"/>
              </a:xfrm>
              <a:custGeom>
                <a:avLst/>
                <a:gdLst>
                  <a:gd name="T0" fmla="*/ 282 w 1132"/>
                  <a:gd name="T1" fmla="*/ 0 h 224"/>
                  <a:gd name="T2" fmla="*/ 282 w 1132"/>
                  <a:gd name="T3" fmla="*/ 0 h 224"/>
                  <a:gd name="T4" fmla="*/ 281 w 1132"/>
                  <a:gd name="T5" fmla="*/ 5 h 224"/>
                  <a:gd name="T6" fmla="*/ 278 w 1132"/>
                  <a:gd name="T7" fmla="*/ 10 h 224"/>
                  <a:gd name="T8" fmla="*/ 275 w 1132"/>
                  <a:gd name="T9" fmla="*/ 15 h 224"/>
                  <a:gd name="T10" fmla="*/ 271 w 1132"/>
                  <a:gd name="T11" fmla="*/ 19 h 224"/>
                  <a:gd name="T12" fmla="*/ 267 w 1132"/>
                  <a:gd name="T13" fmla="*/ 24 h 224"/>
                  <a:gd name="T14" fmla="*/ 262 w 1132"/>
                  <a:gd name="T15" fmla="*/ 28 h 224"/>
                  <a:gd name="T16" fmla="*/ 257 w 1132"/>
                  <a:gd name="T17" fmla="*/ 31 h 224"/>
                  <a:gd name="T18" fmla="*/ 251 w 1132"/>
                  <a:gd name="T19" fmla="*/ 34 h 224"/>
                  <a:gd name="T20" fmla="*/ 244 w 1132"/>
                  <a:gd name="T21" fmla="*/ 37 h 224"/>
                  <a:gd name="T22" fmla="*/ 238 w 1132"/>
                  <a:gd name="T23" fmla="*/ 40 h 224"/>
                  <a:gd name="T24" fmla="*/ 230 w 1132"/>
                  <a:gd name="T25" fmla="*/ 43 h 224"/>
                  <a:gd name="T26" fmla="*/ 222 w 1132"/>
                  <a:gd name="T27" fmla="*/ 45 h 224"/>
                  <a:gd name="T28" fmla="*/ 214 w 1132"/>
                  <a:gd name="T29" fmla="*/ 47 h 224"/>
                  <a:gd name="T30" fmla="*/ 205 w 1132"/>
                  <a:gd name="T31" fmla="*/ 49 h 224"/>
                  <a:gd name="T32" fmla="*/ 196 w 1132"/>
                  <a:gd name="T33" fmla="*/ 51 h 224"/>
                  <a:gd name="T34" fmla="*/ 187 w 1132"/>
                  <a:gd name="T35" fmla="*/ 52 h 224"/>
                  <a:gd name="T36" fmla="*/ 177 w 1132"/>
                  <a:gd name="T37" fmla="*/ 53 h 224"/>
                  <a:gd name="T38" fmla="*/ 167 w 1132"/>
                  <a:gd name="T39" fmla="*/ 54 h 224"/>
                  <a:gd name="T40" fmla="*/ 157 w 1132"/>
                  <a:gd name="T41" fmla="*/ 54 h 224"/>
                  <a:gd name="T42" fmla="*/ 146 w 1132"/>
                  <a:gd name="T43" fmla="*/ 54 h 224"/>
                  <a:gd name="T44" fmla="*/ 135 w 1132"/>
                  <a:gd name="T45" fmla="*/ 54 h 224"/>
                  <a:gd name="T46" fmla="*/ 124 w 1132"/>
                  <a:gd name="T47" fmla="*/ 54 h 224"/>
                  <a:gd name="T48" fmla="*/ 112 w 1132"/>
                  <a:gd name="T49" fmla="*/ 53 h 224"/>
                  <a:gd name="T50" fmla="*/ 101 w 1132"/>
                  <a:gd name="T51" fmla="*/ 52 h 224"/>
                  <a:gd name="T52" fmla="*/ 88 w 1132"/>
                  <a:gd name="T53" fmla="*/ 50 h 224"/>
                  <a:gd name="T54" fmla="*/ 76 w 1132"/>
                  <a:gd name="T55" fmla="*/ 49 h 224"/>
                  <a:gd name="T56" fmla="*/ 64 w 1132"/>
                  <a:gd name="T57" fmla="*/ 47 h 224"/>
                  <a:gd name="T58" fmla="*/ 51 w 1132"/>
                  <a:gd name="T59" fmla="*/ 44 h 224"/>
                  <a:gd name="T60" fmla="*/ 39 w 1132"/>
                  <a:gd name="T61" fmla="*/ 42 h 224"/>
                  <a:gd name="T62" fmla="*/ 26 w 1132"/>
                  <a:gd name="T63" fmla="*/ 39 h 224"/>
                  <a:gd name="T64" fmla="*/ 13 w 1132"/>
                  <a:gd name="T65" fmla="*/ 36 h 224"/>
                  <a:gd name="T66" fmla="*/ 0 w 1132"/>
                  <a:gd name="T67" fmla="*/ 32 h 2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32" h="224">
                    <a:moveTo>
                      <a:pt x="1132" y="0"/>
                    </a:moveTo>
                    <a:lnTo>
                      <a:pt x="1132" y="0"/>
                    </a:lnTo>
                    <a:lnTo>
                      <a:pt x="1125" y="22"/>
                    </a:lnTo>
                    <a:lnTo>
                      <a:pt x="1115" y="43"/>
                    </a:lnTo>
                    <a:lnTo>
                      <a:pt x="1103" y="61"/>
                    </a:lnTo>
                    <a:lnTo>
                      <a:pt x="1087" y="80"/>
                    </a:lnTo>
                    <a:lnTo>
                      <a:pt x="1070" y="97"/>
                    </a:lnTo>
                    <a:lnTo>
                      <a:pt x="1050" y="114"/>
                    </a:lnTo>
                    <a:lnTo>
                      <a:pt x="1030" y="129"/>
                    </a:lnTo>
                    <a:lnTo>
                      <a:pt x="1006" y="143"/>
                    </a:lnTo>
                    <a:lnTo>
                      <a:pt x="980" y="155"/>
                    </a:lnTo>
                    <a:lnTo>
                      <a:pt x="953" y="167"/>
                    </a:lnTo>
                    <a:lnTo>
                      <a:pt x="923" y="179"/>
                    </a:lnTo>
                    <a:lnTo>
                      <a:pt x="892" y="187"/>
                    </a:lnTo>
                    <a:lnTo>
                      <a:pt x="860" y="196"/>
                    </a:lnTo>
                    <a:lnTo>
                      <a:pt x="824" y="204"/>
                    </a:lnTo>
                    <a:lnTo>
                      <a:pt x="788" y="209"/>
                    </a:lnTo>
                    <a:lnTo>
                      <a:pt x="751" y="214"/>
                    </a:lnTo>
                    <a:lnTo>
                      <a:pt x="712" y="219"/>
                    </a:lnTo>
                    <a:lnTo>
                      <a:pt x="671" y="221"/>
                    </a:lnTo>
                    <a:lnTo>
                      <a:pt x="629" y="223"/>
                    </a:lnTo>
                    <a:lnTo>
                      <a:pt x="586" y="224"/>
                    </a:lnTo>
                    <a:lnTo>
                      <a:pt x="542" y="223"/>
                    </a:lnTo>
                    <a:lnTo>
                      <a:pt x="498" y="221"/>
                    </a:lnTo>
                    <a:lnTo>
                      <a:pt x="450" y="218"/>
                    </a:lnTo>
                    <a:lnTo>
                      <a:pt x="405" y="214"/>
                    </a:lnTo>
                    <a:lnTo>
                      <a:pt x="355" y="207"/>
                    </a:lnTo>
                    <a:lnTo>
                      <a:pt x="306" y="202"/>
                    </a:lnTo>
                    <a:lnTo>
                      <a:pt x="257" y="194"/>
                    </a:lnTo>
                    <a:lnTo>
                      <a:pt x="207" y="184"/>
                    </a:lnTo>
                    <a:lnTo>
                      <a:pt x="156" y="173"/>
                    </a:lnTo>
                    <a:lnTo>
                      <a:pt x="106" y="162"/>
                    </a:lnTo>
                    <a:lnTo>
                      <a:pt x="53" y="150"/>
                    </a:lnTo>
                    <a:lnTo>
                      <a:pt x="0" y="1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051" name="Freeform 9806"/>
              <p:cNvSpPr>
                <a:spLocks/>
              </p:cNvSpPr>
              <p:nvPr userDrawn="1"/>
            </p:nvSpPr>
            <p:spPr bwMode="auto">
              <a:xfrm>
                <a:off x="530" y="1116"/>
                <a:ext cx="346" cy="217"/>
              </a:xfrm>
              <a:custGeom>
                <a:avLst/>
                <a:gdLst>
                  <a:gd name="T0" fmla="*/ 1 w 688"/>
                  <a:gd name="T1" fmla="*/ 0 h 450"/>
                  <a:gd name="T2" fmla="*/ 1 w 688"/>
                  <a:gd name="T3" fmla="*/ 0 h 450"/>
                  <a:gd name="T4" fmla="*/ 1 w 688"/>
                  <a:gd name="T5" fmla="*/ 2 h 450"/>
                  <a:gd name="T6" fmla="*/ 0 w 688"/>
                  <a:gd name="T7" fmla="*/ 6 h 450"/>
                  <a:gd name="T8" fmla="*/ 1 w 688"/>
                  <a:gd name="T9" fmla="*/ 9 h 450"/>
                  <a:gd name="T10" fmla="*/ 2 w 688"/>
                  <a:gd name="T11" fmla="*/ 12 h 450"/>
                  <a:gd name="T12" fmla="*/ 3 w 688"/>
                  <a:gd name="T13" fmla="*/ 15 h 450"/>
                  <a:gd name="T14" fmla="*/ 5 w 688"/>
                  <a:gd name="T15" fmla="*/ 18 h 450"/>
                  <a:gd name="T16" fmla="*/ 7 w 688"/>
                  <a:gd name="T17" fmla="*/ 22 h 450"/>
                  <a:gd name="T18" fmla="*/ 9 w 688"/>
                  <a:gd name="T19" fmla="*/ 25 h 450"/>
                  <a:gd name="T20" fmla="*/ 12 w 688"/>
                  <a:gd name="T21" fmla="*/ 28 h 450"/>
                  <a:gd name="T22" fmla="*/ 16 w 688"/>
                  <a:gd name="T23" fmla="*/ 32 h 450"/>
                  <a:gd name="T24" fmla="*/ 24 w 688"/>
                  <a:gd name="T25" fmla="*/ 39 h 450"/>
                  <a:gd name="T26" fmla="*/ 34 w 688"/>
                  <a:gd name="T27" fmla="*/ 46 h 450"/>
                  <a:gd name="T28" fmla="*/ 44 w 688"/>
                  <a:gd name="T29" fmla="*/ 53 h 450"/>
                  <a:gd name="T30" fmla="*/ 57 w 688"/>
                  <a:gd name="T31" fmla="*/ 60 h 450"/>
                  <a:gd name="T32" fmla="*/ 70 w 688"/>
                  <a:gd name="T33" fmla="*/ 67 h 450"/>
                  <a:gd name="T34" fmla="*/ 85 w 688"/>
                  <a:gd name="T35" fmla="*/ 74 h 450"/>
                  <a:gd name="T36" fmla="*/ 102 w 688"/>
                  <a:gd name="T37" fmla="*/ 81 h 450"/>
                  <a:gd name="T38" fmla="*/ 118 w 688"/>
                  <a:gd name="T39" fmla="*/ 87 h 450"/>
                  <a:gd name="T40" fmla="*/ 136 w 688"/>
                  <a:gd name="T41" fmla="*/ 93 h 450"/>
                  <a:gd name="T42" fmla="*/ 155 w 688"/>
                  <a:gd name="T43" fmla="*/ 99 h 450"/>
                  <a:gd name="T44" fmla="*/ 174 w 688"/>
                  <a:gd name="T45" fmla="*/ 105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8" h="450">
                    <a:moveTo>
                      <a:pt x="4" y="0"/>
                    </a:moveTo>
                    <a:lnTo>
                      <a:pt x="4" y="0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2" y="39"/>
                    </a:lnTo>
                    <a:lnTo>
                      <a:pt x="5" y="51"/>
                    </a:lnTo>
                    <a:lnTo>
                      <a:pt x="10" y="66"/>
                    </a:lnTo>
                    <a:lnTo>
                      <a:pt x="17" y="79"/>
                    </a:lnTo>
                    <a:lnTo>
                      <a:pt x="26" y="93"/>
                    </a:lnTo>
                    <a:lnTo>
                      <a:pt x="36" y="108"/>
                    </a:lnTo>
                    <a:lnTo>
                      <a:pt x="48" y="122"/>
                    </a:lnTo>
                    <a:lnTo>
                      <a:pt x="61" y="137"/>
                    </a:lnTo>
                    <a:lnTo>
                      <a:pt x="94" y="168"/>
                    </a:lnTo>
                    <a:lnTo>
                      <a:pt x="133" y="198"/>
                    </a:lnTo>
                    <a:lnTo>
                      <a:pt x="175" y="229"/>
                    </a:lnTo>
                    <a:lnTo>
                      <a:pt x="224" y="259"/>
                    </a:lnTo>
                    <a:lnTo>
                      <a:pt x="279" y="288"/>
                    </a:lnTo>
                    <a:lnTo>
                      <a:pt x="338" y="319"/>
                    </a:lnTo>
                    <a:lnTo>
                      <a:pt x="401" y="348"/>
                    </a:lnTo>
                    <a:lnTo>
                      <a:pt x="467" y="375"/>
                    </a:lnTo>
                    <a:lnTo>
                      <a:pt x="537" y="400"/>
                    </a:lnTo>
                    <a:lnTo>
                      <a:pt x="612" y="426"/>
                    </a:lnTo>
                    <a:lnTo>
                      <a:pt x="688" y="45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052" name="Freeform 9807"/>
              <p:cNvSpPr>
                <a:spLocks/>
              </p:cNvSpPr>
              <p:nvPr userDrawn="1"/>
            </p:nvSpPr>
            <p:spPr bwMode="auto">
              <a:xfrm>
                <a:off x="871" y="1331"/>
                <a:ext cx="354" cy="54"/>
              </a:xfrm>
              <a:custGeom>
                <a:avLst/>
                <a:gdLst>
                  <a:gd name="T0" fmla="*/ 177 w 707"/>
                  <a:gd name="T1" fmla="*/ 19 h 107"/>
                  <a:gd name="T2" fmla="*/ 177 w 707"/>
                  <a:gd name="T3" fmla="*/ 19 h 107"/>
                  <a:gd name="T4" fmla="*/ 177 w 707"/>
                  <a:gd name="T5" fmla="*/ 20 h 107"/>
                  <a:gd name="T6" fmla="*/ 175 w 707"/>
                  <a:gd name="T7" fmla="*/ 21 h 107"/>
                  <a:gd name="T8" fmla="*/ 174 w 707"/>
                  <a:gd name="T9" fmla="*/ 22 h 107"/>
                  <a:gd name="T10" fmla="*/ 172 w 707"/>
                  <a:gd name="T11" fmla="*/ 24 h 107"/>
                  <a:gd name="T12" fmla="*/ 170 w 707"/>
                  <a:gd name="T13" fmla="*/ 25 h 107"/>
                  <a:gd name="T14" fmla="*/ 167 w 707"/>
                  <a:gd name="T15" fmla="*/ 25 h 107"/>
                  <a:gd name="T16" fmla="*/ 161 w 707"/>
                  <a:gd name="T17" fmla="*/ 26 h 107"/>
                  <a:gd name="T18" fmla="*/ 153 w 707"/>
                  <a:gd name="T19" fmla="*/ 27 h 107"/>
                  <a:gd name="T20" fmla="*/ 144 w 707"/>
                  <a:gd name="T21" fmla="*/ 27 h 107"/>
                  <a:gd name="T22" fmla="*/ 133 w 707"/>
                  <a:gd name="T23" fmla="*/ 27 h 107"/>
                  <a:gd name="T24" fmla="*/ 122 w 707"/>
                  <a:gd name="T25" fmla="*/ 25 h 107"/>
                  <a:gd name="T26" fmla="*/ 110 w 707"/>
                  <a:gd name="T27" fmla="*/ 24 h 107"/>
                  <a:gd name="T28" fmla="*/ 96 w 707"/>
                  <a:gd name="T29" fmla="*/ 22 h 107"/>
                  <a:gd name="T30" fmla="*/ 82 w 707"/>
                  <a:gd name="T31" fmla="*/ 19 h 107"/>
                  <a:gd name="T32" fmla="*/ 67 w 707"/>
                  <a:gd name="T33" fmla="*/ 17 h 107"/>
                  <a:gd name="T34" fmla="*/ 51 w 707"/>
                  <a:gd name="T35" fmla="*/ 13 h 107"/>
                  <a:gd name="T36" fmla="*/ 34 w 707"/>
                  <a:gd name="T37" fmla="*/ 9 h 107"/>
                  <a:gd name="T38" fmla="*/ 18 w 707"/>
                  <a:gd name="T39" fmla="*/ 5 h 107"/>
                  <a:gd name="T40" fmla="*/ 0 w 707"/>
                  <a:gd name="T41" fmla="*/ 0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7" h="107">
                    <a:moveTo>
                      <a:pt x="707" y="73"/>
                    </a:moveTo>
                    <a:lnTo>
                      <a:pt x="707" y="73"/>
                    </a:lnTo>
                    <a:lnTo>
                      <a:pt x="705" y="78"/>
                    </a:lnTo>
                    <a:lnTo>
                      <a:pt x="700" y="83"/>
                    </a:lnTo>
                    <a:lnTo>
                      <a:pt x="695" y="88"/>
                    </a:lnTo>
                    <a:lnTo>
                      <a:pt x="686" y="93"/>
                    </a:lnTo>
                    <a:lnTo>
                      <a:pt x="678" y="97"/>
                    </a:lnTo>
                    <a:lnTo>
                      <a:pt x="668" y="100"/>
                    </a:lnTo>
                    <a:lnTo>
                      <a:pt x="642" y="104"/>
                    </a:lnTo>
                    <a:lnTo>
                      <a:pt x="610" y="107"/>
                    </a:lnTo>
                    <a:lnTo>
                      <a:pt x="574" y="107"/>
                    </a:lnTo>
                    <a:lnTo>
                      <a:pt x="532" y="105"/>
                    </a:lnTo>
                    <a:lnTo>
                      <a:pt x="486" y="100"/>
                    </a:lnTo>
                    <a:lnTo>
                      <a:pt x="437" y="95"/>
                    </a:lnTo>
                    <a:lnTo>
                      <a:pt x="382" y="87"/>
                    </a:lnTo>
                    <a:lnTo>
                      <a:pt x="326" y="76"/>
                    </a:lnTo>
                    <a:lnTo>
                      <a:pt x="265" y="66"/>
                    </a:lnTo>
                    <a:lnTo>
                      <a:pt x="202" y="51"/>
                    </a:lnTo>
                    <a:lnTo>
                      <a:pt x="136" y="36"/>
                    </a:lnTo>
                    <a:lnTo>
                      <a:pt x="70" y="1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053" name="Line 9808"/>
              <p:cNvSpPr>
                <a:spLocks noChangeShapeType="1"/>
              </p:cNvSpPr>
              <p:nvPr userDrawn="1"/>
            </p:nvSpPr>
            <p:spPr bwMode="auto">
              <a:xfrm flipH="1">
                <a:off x="859" y="409"/>
                <a:ext cx="295" cy="997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054" name="Freeform 9809"/>
              <p:cNvSpPr>
                <a:spLocks/>
              </p:cNvSpPr>
              <p:nvPr userDrawn="1"/>
            </p:nvSpPr>
            <p:spPr bwMode="auto">
              <a:xfrm>
                <a:off x="471" y="388"/>
                <a:ext cx="1060" cy="1032"/>
              </a:xfrm>
              <a:custGeom>
                <a:avLst/>
                <a:gdLst>
                  <a:gd name="T0" fmla="*/ 516 w 2117"/>
                  <a:gd name="T1" fmla="*/ 331 h 2132"/>
                  <a:gd name="T2" fmla="*/ 500 w 2117"/>
                  <a:gd name="T3" fmla="*/ 365 h 2132"/>
                  <a:gd name="T4" fmla="*/ 480 w 2117"/>
                  <a:gd name="T5" fmla="*/ 396 h 2132"/>
                  <a:gd name="T6" fmla="*/ 455 w 2117"/>
                  <a:gd name="T7" fmla="*/ 425 h 2132"/>
                  <a:gd name="T8" fmla="*/ 426 w 2117"/>
                  <a:gd name="T9" fmla="*/ 448 h 2132"/>
                  <a:gd name="T10" fmla="*/ 394 w 2117"/>
                  <a:gd name="T11" fmla="*/ 468 h 2132"/>
                  <a:gd name="T12" fmla="*/ 359 w 2117"/>
                  <a:gd name="T13" fmla="*/ 483 h 2132"/>
                  <a:gd name="T14" fmla="*/ 322 w 2117"/>
                  <a:gd name="T15" fmla="*/ 494 h 2132"/>
                  <a:gd name="T16" fmla="*/ 284 w 2117"/>
                  <a:gd name="T17" fmla="*/ 499 h 2132"/>
                  <a:gd name="T18" fmla="*/ 245 w 2117"/>
                  <a:gd name="T19" fmla="*/ 499 h 2132"/>
                  <a:gd name="T20" fmla="*/ 205 w 2117"/>
                  <a:gd name="T21" fmla="*/ 494 h 2132"/>
                  <a:gd name="T22" fmla="*/ 179 w 2117"/>
                  <a:gd name="T23" fmla="*/ 486 h 2132"/>
                  <a:gd name="T24" fmla="*/ 142 w 2117"/>
                  <a:gd name="T25" fmla="*/ 471 h 2132"/>
                  <a:gd name="T26" fmla="*/ 109 w 2117"/>
                  <a:gd name="T27" fmla="*/ 452 h 2132"/>
                  <a:gd name="T28" fmla="*/ 79 w 2117"/>
                  <a:gd name="T29" fmla="*/ 429 h 2132"/>
                  <a:gd name="T30" fmla="*/ 54 w 2117"/>
                  <a:gd name="T31" fmla="*/ 402 h 2132"/>
                  <a:gd name="T32" fmla="*/ 34 w 2117"/>
                  <a:gd name="T33" fmla="*/ 372 h 2132"/>
                  <a:gd name="T34" fmla="*/ 17 w 2117"/>
                  <a:gd name="T35" fmla="*/ 339 h 2132"/>
                  <a:gd name="T36" fmla="*/ 6 w 2117"/>
                  <a:gd name="T37" fmla="*/ 304 h 2132"/>
                  <a:gd name="T38" fmla="*/ 1 w 2117"/>
                  <a:gd name="T39" fmla="*/ 269 h 2132"/>
                  <a:gd name="T40" fmla="*/ 1 w 2117"/>
                  <a:gd name="T41" fmla="*/ 232 h 2132"/>
                  <a:gd name="T42" fmla="*/ 7 w 2117"/>
                  <a:gd name="T43" fmla="*/ 194 h 2132"/>
                  <a:gd name="T44" fmla="*/ 15 w 2117"/>
                  <a:gd name="T45" fmla="*/ 169 h 2132"/>
                  <a:gd name="T46" fmla="*/ 31 w 2117"/>
                  <a:gd name="T47" fmla="*/ 135 h 2132"/>
                  <a:gd name="T48" fmla="*/ 51 w 2117"/>
                  <a:gd name="T49" fmla="*/ 104 h 2132"/>
                  <a:gd name="T50" fmla="*/ 76 w 2117"/>
                  <a:gd name="T51" fmla="*/ 76 h 2132"/>
                  <a:gd name="T52" fmla="*/ 105 w 2117"/>
                  <a:gd name="T53" fmla="*/ 51 h 2132"/>
                  <a:gd name="T54" fmla="*/ 137 w 2117"/>
                  <a:gd name="T55" fmla="*/ 32 h 2132"/>
                  <a:gd name="T56" fmla="*/ 172 w 2117"/>
                  <a:gd name="T57" fmla="*/ 17 h 2132"/>
                  <a:gd name="T58" fmla="*/ 208 w 2117"/>
                  <a:gd name="T59" fmla="*/ 6 h 2132"/>
                  <a:gd name="T60" fmla="*/ 247 w 2117"/>
                  <a:gd name="T61" fmla="*/ 1 h 2132"/>
                  <a:gd name="T62" fmla="*/ 286 w 2117"/>
                  <a:gd name="T63" fmla="*/ 1 h 2132"/>
                  <a:gd name="T64" fmla="*/ 326 w 2117"/>
                  <a:gd name="T65" fmla="*/ 6 h 2132"/>
                  <a:gd name="T66" fmla="*/ 351 w 2117"/>
                  <a:gd name="T67" fmla="*/ 13 h 2132"/>
                  <a:gd name="T68" fmla="*/ 389 w 2117"/>
                  <a:gd name="T69" fmla="*/ 29 h 2132"/>
                  <a:gd name="T70" fmla="*/ 422 w 2117"/>
                  <a:gd name="T71" fmla="*/ 47 h 2132"/>
                  <a:gd name="T72" fmla="*/ 452 w 2117"/>
                  <a:gd name="T73" fmla="*/ 71 h 2132"/>
                  <a:gd name="T74" fmla="*/ 477 w 2117"/>
                  <a:gd name="T75" fmla="*/ 98 h 2132"/>
                  <a:gd name="T76" fmla="*/ 497 w 2117"/>
                  <a:gd name="T77" fmla="*/ 128 h 2132"/>
                  <a:gd name="T78" fmla="*/ 514 w 2117"/>
                  <a:gd name="T79" fmla="*/ 161 h 2132"/>
                  <a:gd name="T80" fmla="*/ 525 w 2117"/>
                  <a:gd name="T81" fmla="*/ 195 h 2132"/>
                  <a:gd name="T82" fmla="*/ 530 w 2117"/>
                  <a:gd name="T83" fmla="*/ 231 h 2132"/>
                  <a:gd name="T84" fmla="*/ 530 w 2117"/>
                  <a:gd name="T85" fmla="*/ 268 h 2132"/>
                  <a:gd name="T86" fmla="*/ 524 w 2117"/>
                  <a:gd name="T87" fmla="*/ 305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10"/>
                    </a:lnTo>
                    <a:lnTo>
                      <a:pt x="2041" y="1461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50"/>
                    </a:lnTo>
                    <a:lnTo>
                      <a:pt x="1913" y="1692"/>
                    </a:lnTo>
                    <a:lnTo>
                      <a:pt x="1883" y="1733"/>
                    </a:lnTo>
                    <a:lnTo>
                      <a:pt x="1849" y="1774"/>
                    </a:lnTo>
                    <a:lnTo>
                      <a:pt x="1813" y="1811"/>
                    </a:lnTo>
                    <a:lnTo>
                      <a:pt x="1777" y="1847"/>
                    </a:lnTo>
                    <a:lnTo>
                      <a:pt x="1738" y="1881"/>
                    </a:lnTo>
                    <a:lnTo>
                      <a:pt x="1699" y="1913"/>
                    </a:lnTo>
                    <a:lnTo>
                      <a:pt x="1657" y="1944"/>
                    </a:lnTo>
                    <a:lnTo>
                      <a:pt x="1614" y="1971"/>
                    </a:lnTo>
                    <a:lnTo>
                      <a:pt x="1572" y="1998"/>
                    </a:lnTo>
                    <a:lnTo>
                      <a:pt x="1526" y="2022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6" y="2095"/>
                    </a:lnTo>
                    <a:lnTo>
                      <a:pt x="1286" y="2107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1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7"/>
                    </a:lnTo>
                    <a:lnTo>
                      <a:pt x="766" y="2093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7"/>
                    </a:lnTo>
                    <a:lnTo>
                      <a:pt x="568" y="2013"/>
                    </a:lnTo>
                    <a:lnTo>
                      <a:pt x="520" y="1988"/>
                    </a:lnTo>
                    <a:lnTo>
                      <a:pt x="476" y="1961"/>
                    </a:lnTo>
                    <a:lnTo>
                      <a:pt x="433" y="1930"/>
                    </a:lnTo>
                    <a:lnTo>
                      <a:pt x="393" y="1899"/>
                    </a:lnTo>
                    <a:lnTo>
                      <a:pt x="354" y="1865"/>
                    </a:lnTo>
                    <a:lnTo>
                      <a:pt x="316" y="1830"/>
                    </a:lnTo>
                    <a:lnTo>
                      <a:pt x="281" y="1794"/>
                    </a:lnTo>
                    <a:lnTo>
                      <a:pt x="247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8"/>
                    </a:lnTo>
                    <a:lnTo>
                      <a:pt x="51" y="1400"/>
                    </a:lnTo>
                    <a:lnTo>
                      <a:pt x="38" y="1351"/>
                    </a:lnTo>
                    <a:lnTo>
                      <a:pt x="24" y="1300"/>
                    </a:lnTo>
                    <a:lnTo>
                      <a:pt x="15" y="1249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2"/>
                    </a:lnTo>
                    <a:lnTo>
                      <a:pt x="4" y="989"/>
                    </a:lnTo>
                    <a:lnTo>
                      <a:pt x="9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7"/>
                    </a:lnTo>
                    <a:lnTo>
                      <a:pt x="58" y="724"/>
                    </a:lnTo>
                    <a:lnTo>
                      <a:pt x="77" y="673"/>
                    </a:lnTo>
                    <a:lnTo>
                      <a:pt x="99" y="624"/>
                    </a:lnTo>
                    <a:lnTo>
                      <a:pt x="121" y="576"/>
                    </a:lnTo>
                    <a:lnTo>
                      <a:pt x="146" y="529"/>
                    </a:lnTo>
                    <a:lnTo>
                      <a:pt x="175" y="484"/>
                    </a:lnTo>
                    <a:lnTo>
                      <a:pt x="204" y="442"/>
                    </a:lnTo>
                    <a:lnTo>
                      <a:pt x="236" y="399"/>
                    </a:lnTo>
                    <a:lnTo>
                      <a:pt x="269" y="360"/>
                    </a:lnTo>
                    <a:lnTo>
                      <a:pt x="304" y="323"/>
                    </a:lnTo>
                    <a:lnTo>
                      <a:pt x="340" y="286"/>
                    </a:lnTo>
                    <a:lnTo>
                      <a:pt x="379" y="252"/>
                    </a:lnTo>
                    <a:lnTo>
                      <a:pt x="418" y="219"/>
                    </a:lnTo>
                    <a:lnTo>
                      <a:pt x="461" y="190"/>
                    </a:lnTo>
                    <a:lnTo>
                      <a:pt x="503" y="162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2"/>
                    </a:lnTo>
                    <a:lnTo>
                      <a:pt x="732" y="53"/>
                    </a:lnTo>
                    <a:lnTo>
                      <a:pt x="782" y="39"/>
                    </a:lnTo>
                    <a:lnTo>
                      <a:pt x="831" y="26"/>
                    </a:lnTo>
                    <a:lnTo>
                      <a:pt x="882" y="15"/>
                    </a:lnTo>
                    <a:lnTo>
                      <a:pt x="933" y="9"/>
                    </a:lnTo>
                    <a:lnTo>
                      <a:pt x="984" y="4"/>
                    </a:lnTo>
                    <a:lnTo>
                      <a:pt x="1037" y="0"/>
                    </a:lnTo>
                    <a:lnTo>
                      <a:pt x="1087" y="0"/>
                    </a:lnTo>
                    <a:lnTo>
                      <a:pt x="1140" y="4"/>
                    </a:lnTo>
                    <a:lnTo>
                      <a:pt x="1193" y="9"/>
                    </a:lnTo>
                    <a:lnTo>
                      <a:pt x="1245" y="17"/>
                    </a:lnTo>
                    <a:lnTo>
                      <a:pt x="1300" y="27"/>
                    </a:lnTo>
                    <a:lnTo>
                      <a:pt x="1353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21"/>
                    </a:lnTo>
                    <a:lnTo>
                      <a:pt x="1597" y="146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5" y="235"/>
                    </a:lnTo>
                    <a:lnTo>
                      <a:pt x="1764" y="269"/>
                    </a:lnTo>
                    <a:lnTo>
                      <a:pt x="1801" y="303"/>
                    </a:lnTo>
                    <a:lnTo>
                      <a:pt x="1837" y="340"/>
                    </a:lnTo>
                    <a:lnTo>
                      <a:pt x="1871" y="379"/>
                    </a:lnTo>
                    <a:lnTo>
                      <a:pt x="1903" y="418"/>
                    </a:lnTo>
                    <a:lnTo>
                      <a:pt x="1932" y="461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9"/>
                    </a:lnTo>
                    <a:lnTo>
                      <a:pt x="2049" y="685"/>
                    </a:lnTo>
                    <a:lnTo>
                      <a:pt x="2066" y="734"/>
                    </a:lnTo>
                    <a:lnTo>
                      <a:pt x="2081" y="783"/>
                    </a:lnTo>
                    <a:lnTo>
                      <a:pt x="2093" y="833"/>
                    </a:lnTo>
                    <a:lnTo>
                      <a:pt x="2103" y="884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1"/>
                    </a:lnTo>
                    <a:lnTo>
                      <a:pt x="2114" y="1145"/>
                    </a:lnTo>
                    <a:lnTo>
                      <a:pt x="2109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055" name="Freeform 9810"/>
              <p:cNvSpPr>
                <a:spLocks/>
              </p:cNvSpPr>
              <p:nvPr userDrawn="1"/>
            </p:nvSpPr>
            <p:spPr bwMode="auto">
              <a:xfrm>
                <a:off x="473" y="388"/>
                <a:ext cx="1060" cy="1032"/>
              </a:xfrm>
              <a:custGeom>
                <a:avLst/>
                <a:gdLst>
                  <a:gd name="T0" fmla="*/ 516 w 2117"/>
                  <a:gd name="T1" fmla="*/ 330 h 2132"/>
                  <a:gd name="T2" fmla="*/ 500 w 2117"/>
                  <a:gd name="T3" fmla="*/ 365 h 2132"/>
                  <a:gd name="T4" fmla="*/ 480 w 2117"/>
                  <a:gd name="T5" fmla="*/ 396 h 2132"/>
                  <a:gd name="T6" fmla="*/ 455 w 2117"/>
                  <a:gd name="T7" fmla="*/ 425 h 2132"/>
                  <a:gd name="T8" fmla="*/ 426 w 2117"/>
                  <a:gd name="T9" fmla="*/ 448 h 2132"/>
                  <a:gd name="T10" fmla="*/ 394 w 2117"/>
                  <a:gd name="T11" fmla="*/ 468 h 2132"/>
                  <a:gd name="T12" fmla="*/ 359 w 2117"/>
                  <a:gd name="T13" fmla="*/ 483 h 2132"/>
                  <a:gd name="T14" fmla="*/ 322 w 2117"/>
                  <a:gd name="T15" fmla="*/ 493 h 2132"/>
                  <a:gd name="T16" fmla="*/ 284 w 2117"/>
                  <a:gd name="T17" fmla="*/ 499 h 2132"/>
                  <a:gd name="T18" fmla="*/ 245 w 2117"/>
                  <a:gd name="T19" fmla="*/ 499 h 2132"/>
                  <a:gd name="T20" fmla="*/ 205 w 2117"/>
                  <a:gd name="T21" fmla="*/ 493 h 2132"/>
                  <a:gd name="T22" fmla="*/ 179 w 2117"/>
                  <a:gd name="T23" fmla="*/ 486 h 2132"/>
                  <a:gd name="T24" fmla="*/ 142 w 2117"/>
                  <a:gd name="T25" fmla="*/ 471 h 2132"/>
                  <a:gd name="T26" fmla="*/ 109 w 2117"/>
                  <a:gd name="T27" fmla="*/ 452 h 2132"/>
                  <a:gd name="T28" fmla="*/ 79 w 2117"/>
                  <a:gd name="T29" fmla="*/ 428 h 2132"/>
                  <a:gd name="T30" fmla="*/ 54 w 2117"/>
                  <a:gd name="T31" fmla="*/ 402 h 2132"/>
                  <a:gd name="T32" fmla="*/ 34 w 2117"/>
                  <a:gd name="T33" fmla="*/ 372 h 2132"/>
                  <a:gd name="T34" fmla="*/ 17 w 2117"/>
                  <a:gd name="T35" fmla="*/ 339 h 2132"/>
                  <a:gd name="T36" fmla="*/ 6 w 2117"/>
                  <a:gd name="T37" fmla="*/ 304 h 2132"/>
                  <a:gd name="T38" fmla="*/ 1 w 2117"/>
                  <a:gd name="T39" fmla="*/ 269 h 2132"/>
                  <a:gd name="T40" fmla="*/ 1 w 2117"/>
                  <a:gd name="T41" fmla="*/ 232 h 2132"/>
                  <a:gd name="T42" fmla="*/ 7 w 2117"/>
                  <a:gd name="T43" fmla="*/ 194 h 2132"/>
                  <a:gd name="T44" fmla="*/ 15 w 2117"/>
                  <a:gd name="T45" fmla="*/ 169 h 2132"/>
                  <a:gd name="T46" fmla="*/ 31 w 2117"/>
                  <a:gd name="T47" fmla="*/ 135 h 2132"/>
                  <a:gd name="T48" fmla="*/ 51 w 2117"/>
                  <a:gd name="T49" fmla="*/ 103 h 2132"/>
                  <a:gd name="T50" fmla="*/ 76 w 2117"/>
                  <a:gd name="T51" fmla="*/ 75 h 2132"/>
                  <a:gd name="T52" fmla="*/ 105 w 2117"/>
                  <a:gd name="T53" fmla="*/ 51 h 2132"/>
                  <a:gd name="T54" fmla="*/ 137 w 2117"/>
                  <a:gd name="T55" fmla="*/ 32 h 2132"/>
                  <a:gd name="T56" fmla="*/ 172 w 2117"/>
                  <a:gd name="T57" fmla="*/ 16 h 2132"/>
                  <a:gd name="T58" fmla="*/ 208 w 2117"/>
                  <a:gd name="T59" fmla="*/ 6 h 2132"/>
                  <a:gd name="T60" fmla="*/ 247 w 2117"/>
                  <a:gd name="T61" fmla="*/ 0 h 2132"/>
                  <a:gd name="T62" fmla="*/ 286 w 2117"/>
                  <a:gd name="T63" fmla="*/ 0 h 2132"/>
                  <a:gd name="T64" fmla="*/ 325 w 2117"/>
                  <a:gd name="T65" fmla="*/ 6 h 2132"/>
                  <a:gd name="T66" fmla="*/ 351 w 2117"/>
                  <a:gd name="T67" fmla="*/ 13 h 2132"/>
                  <a:gd name="T68" fmla="*/ 389 w 2117"/>
                  <a:gd name="T69" fmla="*/ 28 h 2132"/>
                  <a:gd name="T70" fmla="*/ 422 w 2117"/>
                  <a:gd name="T71" fmla="*/ 47 h 2132"/>
                  <a:gd name="T72" fmla="*/ 452 w 2117"/>
                  <a:gd name="T73" fmla="*/ 71 h 2132"/>
                  <a:gd name="T74" fmla="*/ 477 w 2117"/>
                  <a:gd name="T75" fmla="*/ 98 h 2132"/>
                  <a:gd name="T76" fmla="*/ 497 w 2117"/>
                  <a:gd name="T77" fmla="*/ 128 h 2132"/>
                  <a:gd name="T78" fmla="*/ 514 w 2117"/>
                  <a:gd name="T79" fmla="*/ 160 h 2132"/>
                  <a:gd name="T80" fmla="*/ 525 w 2117"/>
                  <a:gd name="T81" fmla="*/ 195 h 2132"/>
                  <a:gd name="T82" fmla="*/ 530 w 2117"/>
                  <a:gd name="T83" fmla="*/ 231 h 2132"/>
                  <a:gd name="T84" fmla="*/ 530 w 2117"/>
                  <a:gd name="T85" fmla="*/ 268 h 2132"/>
                  <a:gd name="T86" fmla="*/ 524 w 2117"/>
                  <a:gd name="T87" fmla="*/ 305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08"/>
                    </a:lnTo>
                    <a:lnTo>
                      <a:pt x="2040" y="1459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48"/>
                    </a:lnTo>
                    <a:lnTo>
                      <a:pt x="1913" y="1692"/>
                    </a:lnTo>
                    <a:lnTo>
                      <a:pt x="1882" y="1733"/>
                    </a:lnTo>
                    <a:lnTo>
                      <a:pt x="1848" y="1773"/>
                    </a:lnTo>
                    <a:lnTo>
                      <a:pt x="1813" y="1811"/>
                    </a:lnTo>
                    <a:lnTo>
                      <a:pt x="1777" y="1846"/>
                    </a:lnTo>
                    <a:lnTo>
                      <a:pt x="1738" y="1880"/>
                    </a:lnTo>
                    <a:lnTo>
                      <a:pt x="1699" y="1913"/>
                    </a:lnTo>
                    <a:lnTo>
                      <a:pt x="1656" y="1943"/>
                    </a:lnTo>
                    <a:lnTo>
                      <a:pt x="1614" y="1970"/>
                    </a:lnTo>
                    <a:lnTo>
                      <a:pt x="1570" y="1998"/>
                    </a:lnTo>
                    <a:lnTo>
                      <a:pt x="1526" y="2021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5" y="2094"/>
                    </a:lnTo>
                    <a:lnTo>
                      <a:pt x="1286" y="2106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0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5"/>
                    </a:lnTo>
                    <a:lnTo>
                      <a:pt x="766" y="2091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5"/>
                    </a:lnTo>
                    <a:lnTo>
                      <a:pt x="566" y="2013"/>
                    </a:lnTo>
                    <a:lnTo>
                      <a:pt x="520" y="1987"/>
                    </a:lnTo>
                    <a:lnTo>
                      <a:pt x="476" y="1959"/>
                    </a:lnTo>
                    <a:lnTo>
                      <a:pt x="433" y="1930"/>
                    </a:lnTo>
                    <a:lnTo>
                      <a:pt x="392" y="1897"/>
                    </a:lnTo>
                    <a:lnTo>
                      <a:pt x="353" y="1865"/>
                    </a:lnTo>
                    <a:lnTo>
                      <a:pt x="316" y="1829"/>
                    </a:lnTo>
                    <a:lnTo>
                      <a:pt x="280" y="1792"/>
                    </a:lnTo>
                    <a:lnTo>
                      <a:pt x="246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7"/>
                    </a:lnTo>
                    <a:lnTo>
                      <a:pt x="51" y="1398"/>
                    </a:lnTo>
                    <a:lnTo>
                      <a:pt x="37" y="1350"/>
                    </a:lnTo>
                    <a:lnTo>
                      <a:pt x="24" y="1299"/>
                    </a:lnTo>
                    <a:lnTo>
                      <a:pt x="15" y="1248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1"/>
                    </a:lnTo>
                    <a:lnTo>
                      <a:pt x="3" y="989"/>
                    </a:lnTo>
                    <a:lnTo>
                      <a:pt x="8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6"/>
                    </a:lnTo>
                    <a:lnTo>
                      <a:pt x="58" y="724"/>
                    </a:lnTo>
                    <a:lnTo>
                      <a:pt x="76" y="673"/>
                    </a:lnTo>
                    <a:lnTo>
                      <a:pt x="97" y="623"/>
                    </a:lnTo>
                    <a:lnTo>
                      <a:pt x="121" y="574"/>
                    </a:lnTo>
                    <a:lnTo>
                      <a:pt x="146" y="528"/>
                    </a:lnTo>
                    <a:lnTo>
                      <a:pt x="173" y="484"/>
                    </a:lnTo>
                    <a:lnTo>
                      <a:pt x="204" y="440"/>
                    </a:lnTo>
                    <a:lnTo>
                      <a:pt x="234" y="399"/>
                    </a:lnTo>
                    <a:lnTo>
                      <a:pt x="268" y="360"/>
                    </a:lnTo>
                    <a:lnTo>
                      <a:pt x="304" y="321"/>
                    </a:lnTo>
                    <a:lnTo>
                      <a:pt x="340" y="285"/>
                    </a:lnTo>
                    <a:lnTo>
                      <a:pt x="379" y="251"/>
                    </a:lnTo>
                    <a:lnTo>
                      <a:pt x="418" y="219"/>
                    </a:lnTo>
                    <a:lnTo>
                      <a:pt x="460" y="190"/>
                    </a:lnTo>
                    <a:lnTo>
                      <a:pt x="503" y="161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0"/>
                    </a:lnTo>
                    <a:lnTo>
                      <a:pt x="732" y="53"/>
                    </a:lnTo>
                    <a:lnTo>
                      <a:pt x="781" y="39"/>
                    </a:lnTo>
                    <a:lnTo>
                      <a:pt x="831" y="25"/>
                    </a:lnTo>
                    <a:lnTo>
                      <a:pt x="882" y="15"/>
                    </a:lnTo>
                    <a:lnTo>
                      <a:pt x="933" y="8"/>
                    </a:lnTo>
                    <a:lnTo>
                      <a:pt x="984" y="3"/>
                    </a:lnTo>
                    <a:lnTo>
                      <a:pt x="1036" y="0"/>
                    </a:lnTo>
                    <a:lnTo>
                      <a:pt x="1087" y="0"/>
                    </a:lnTo>
                    <a:lnTo>
                      <a:pt x="1140" y="3"/>
                    </a:lnTo>
                    <a:lnTo>
                      <a:pt x="1193" y="8"/>
                    </a:lnTo>
                    <a:lnTo>
                      <a:pt x="1245" y="15"/>
                    </a:lnTo>
                    <a:lnTo>
                      <a:pt x="1298" y="27"/>
                    </a:lnTo>
                    <a:lnTo>
                      <a:pt x="1351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19"/>
                    </a:lnTo>
                    <a:lnTo>
                      <a:pt x="1597" y="144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4" y="234"/>
                    </a:lnTo>
                    <a:lnTo>
                      <a:pt x="1763" y="267"/>
                    </a:lnTo>
                    <a:lnTo>
                      <a:pt x="1801" y="302"/>
                    </a:lnTo>
                    <a:lnTo>
                      <a:pt x="1836" y="340"/>
                    </a:lnTo>
                    <a:lnTo>
                      <a:pt x="1870" y="377"/>
                    </a:lnTo>
                    <a:lnTo>
                      <a:pt x="1901" y="418"/>
                    </a:lnTo>
                    <a:lnTo>
                      <a:pt x="1932" y="459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7"/>
                    </a:lnTo>
                    <a:lnTo>
                      <a:pt x="2049" y="684"/>
                    </a:lnTo>
                    <a:lnTo>
                      <a:pt x="2066" y="734"/>
                    </a:lnTo>
                    <a:lnTo>
                      <a:pt x="2079" y="783"/>
                    </a:lnTo>
                    <a:lnTo>
                      <a:pt x="2093" y="832"/>
                    </a:lnTo>
                    <a:lnTo>
                      <a:pt x="2102" y="883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0"/>
                    </a:lnTo>
                    <a:lnTo>
                      <a:pt x="2113" y="1143"/>
                    </a:lnTo>
                    <a:lnTo>
                      <a:pt x="2108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056" name="Freeform 9811"/>
              <p:cNvSpPr>
                <a:spLocks/>
              </p:cNvSpPr>
              <p:nvPr userDrawn="1"/>
            </p:nvSpPr>
            <p:spPr bwMode="auto">
              <a:xfrm>
                <a:off x="530" y="487"/>
                <a:ext cx="805" cy="641"/>
              </a:xfrm>
              <a:custGeom>
                <a:avLst/>
                <a:gdLst>
                  <a:gd name="T0" fmla="*/ 0 w 1609"/>
                  <a:gd name="T1" fmla="*/ 310 h 1326"/>
                  <a:gd name="T2" fmla="*/ 0 w 1609"/>
                  <a:gd name="T3" fmla="*/ 310 h 1326"/>
                  <a:gd name="T4" fmla="*/ 7 w 1609"/>
                  <a:gd name="T5" fmla="*/ 291 h 1326"/>
                  <a:gd name="T6" fmla="*/ 14 w 1609"/>
                  <a:gd name="T7" fmla="*/ 272 h 1326"/>
                  <a:gd name="T8" fmla="*/ 21 w 1609"/>
                  <a:gd name="T9" fmla="*/ 253 h 1326"/>
                  <a:gd name="T10" fmla="*/ 29 w 1609"/>
                  <a:gd name="T11" fmla="*/ 235 h 1326"/>
                  <a:gd name="T12" fmla="*/ 38 w 1609"/>
                  <a:gd name="T13" fmla="*/ 218 h 1326"/>
                  <a:gd name="T14" fmla="*/ 48 w 1609"/>
                  <a:gd name="T15" fmla="*/ 201 h 1326"/>
                  <a:gd name="T16" fmla="*/ 57 w 1609"/>
                  <a:gd name="T17" fmla="*/ 184 h 1326"/>
                  <a:gd name="T18" fmla="*/ 68 w 1609"/>
                  <a:gd name="T19" fmla="*/ 168 h 1326"/>
                  <a:gd name="T20" fmla="*/ 78 w 1609"/>
                  <a:gd name="T21" fmla="*/ 153 h 1326"/>
                  <a:gd name="T22" fmla="*/ 90 w 1609"/>
                  <a:gd name="T23" fmla="*/ 138 h 1326"/>
                  <a:gd name="T24" fmla="*/ 101 w 1609"/>
                  <a:gd name="T25" fmla="*/ 124 h 1326"/>
                  <a:gd name="T26" fmla="*/ 113 w 1609"/>
                  <a:gd name="T27" fmla="*/ 111 h 1326"/>
                  <a:gd name="T28" fmla="*/ 126 w 1609"/>
                  <a:gd name="T29" fmla="*/ 98 h 1326"/>
                  <a:gd name="T30" fmla="*/ 138 w 1609"/>
                  <a:gd name="T31" fmla="*/ 86 h 1326"/>
                  <a:gd name="T32" fmla="*/ 152 w 1609"/>
                  <a:gd name="T33" fmla="*/ 74 h 1326"/>
                  <a:gd name="T34" fmla="*/ 165 w 1609"/>
                  <a:gd name="T35" fmla="*/ 64 h 1326"/>
                  <a:gd name="T36" fmla="*/ 179 w 1609"/>
                  <a:gd name="T37" fmla="*/ 54 h 1326"/>
                  <a:gd name="T38" fmla="*/ 192 w 1609"/>
                  <a:gd name="T39" fmla="*/ 45 h 1326"/>
                  <a:gd name="T40" fmla="*/ 207 w 1609"/>
                  <a:gd name="T41" fmla="*/ 36 h 1326"/>
                  <a:gd name="T42" fmla="*/ 221 w 1609"/>
                  <a:gd name="T43" fmla="*/ 29 h 1326"/>
                  <a:gd name="T44" fmla="*/ 236 w 1609"/>
                  <a:gd name="T45" fmla="*/ 23 h 1326"/>
                  <a:gd name="T46" fmla="*/ 251 w 1609"/>
                  <a:gd name="T47" fmla="*/ 16 h 1326"/>
                  <a:gd name="T48" fmla="*/ 265 w 1609"/>
                  <a:gd name="T49" fmla="*/ 12 h 1326"/>
                  <a:gd name="T50" fmla="*/ 280 w 1609"/>
                  <a:gd name="T51" fmla="*/ 7 h 1326"/>
                  <a:gd name="T52" fmla="*/ 296 w 1609"/>
                  <a:gd name="T53" fmla="*/ 4 h 1326"/>
                  <a:gd name="T54" fmla="*/ 311 w 1609"/>
                  <a:gd name="T55" fmla="*/ 2 h 1326"/>
                  <a:gd name="T56" fmla="*/ 326 w 1609"/>
                  <a:gd name="T57" fmla="*/ 0 h 1326"/>
                  <a:gd name="T58" fmla="*/ 334 w 1609"/>
                  <a:gd name="T59" fmla="*/ 0 h 1326"/>
                  <a:gd name="T60" fmla="*/ 341 w 1609"/>
                  <a:gd name="T61" fmla="*/ 0 h 1326"/>
                  <a:gd name="T62" fmla="*/ 349 w 1609"/>
                  <a:gd name="T63" fmla="*/ 0 h 1326"/>
                  <a:gd name="T64" fmla="*/ 357 w 1609"/>
                  <a:gd name="T65" fmla="*/ 0 h 1326"/>
                  <a:gd name="T66" fmla="*/ 364 w 1609"/>
                  <a:gd name="T67" fmla="*/ 1 h 1326"/>
                  <a:gd name="T68" fmla="*/ 372 w 1609"/>
                  <a:gd name="T69" fmla="*/ 2 h 1326"/>
                  <a:gd name="T70" fmla="*/ 380 w 1609"/>
                  <a:gd name="T71" fmla="*/ 3 h 1326"/>
                  <a:gd name="T72" fmla="*/ 387 w 1609"/>
                  <a:gd name="T73" fmla="*/ 4 h 1326"/>
                  <a:gd name="T74" fmla="*/ 395 w 1609"/>
                  <a:gd name="T75" fmla="*/ 6 h 1326"/>
                  <a:gd name="T76" fmla="*/ 403 w 1609"/>
                  <a:gd name="T77" fmla="*/ 8 h 13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09" h="1326">
                    <a:moveTo>
                      <a:pt x="0" y="1326"/>
                    </a:moveTo>
                    <a:lnTo>
                      <a:pt x="0" y="1326"/>
                    </a:lnTo>
                    <a:lnTo>
                      <a:pt x="26" y="1243"/>
                    </a:lnTo>
                    <a:lnTo>
                      <a:pt x="53" y="1162"/>
                    </a:lnTo>
                    <a:lnTo>
                      <a:pt x="83" y="1082"/>
                    </a:lnTo>
                    <a:lnTo>
                      <a:pt x="116" y="1005"/>
                    </a:lnTo>
                    <a:lnTo>
                      <a:pt x="151" y="931"/>
                    </a:lnTo>
                    <a:lnTo>
                      <a:pt x="189" y="858"/>
                    </a:lnTo>
                    <a:lnTo>
                      <a:pt x="228" y="786"/>
                    </a:lnTo>
                    <a:lnTo>
                      <a:pt x="269" y="718"/>
                    </a:lnTo>
                    <a:lnTo>
                      <a:pt x="311" y="654"/>
                    </a:lnTo>
                    <a:lnTo>
                      <a:pt x="357" y="591"/>
                    </a:lnTo>
                    <a:lnTo>
                      <a:pt x="403" y="531"/>
                    </a:lnTo>
                    <a:lnTo>
                      <a:pt x="452" y="474"/>
                    </a:lnTo>
                    <a:lnTo>
                      <a:pt x="501" y="419"/>
                    </a:lnTo>
                    <a:lnTo>
                      <a:pt x="552" y="367"/>
                    </a:lnTo>
                    <a:lnTo>
                      <a:pt x="605" y="319"/>
                    </a:lnTo>
                    <a:lnTo>
                      <a:pt x="658" y="273"/>
                    </a:lnTo>
                    <a:lnTo>
                      <a:pt x="714" y="231"/>
                    </a:lnTo>
                    <a:lnTo>
                      <a:pt x="768" y="192"/>
                    </a:lnTo>
                    <a:lnTo>
                      <a:pt x="826" y="156"/>
                    </a:lnTo>
                    <a:lnTo>
                      <a:pt x="884" y="124"/>
                    </a:lnTo>
                    <a:lnTo>
                      <a:pt x="941" y="97"/>
                    </a:lnTo>
                    <a:lnTo>
                      <a:pt x="1001" y="71"/>
                    </a:lnTo>
                    <a:lnTo>
                      <a:pt x="1060" y="49"/>
                    </a:lnTo>
                    <a:lnTo>
                      <a:pt x="1120" y="32"/>
                    </a:lnTo>
                    <a:lnTo>
                      <a:pt x="1181" y="17"/>
                    </a:lnTo>
                    <a:lnTo>
                      <a:pt x="1242" y="8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4" y="0"/>
                    </a:lnTo>
                    <a:lnTo>
                      <a:pt x="1395" y="0"/>
                    </a:lnTo>
                    <a:lnTo>
                      <a:pt x="1425" y="1"/>
                    </a:lnTo>
                    <a:lnTo>
                      <a:pt x="1456" y="5"/>
                    </a:lnTo>
                    <a:lnTo>
                      <a:pt x="1487" y="8"/>
                    </a:lnTo>
                    <a:lnTo>
                      <a:pt x="1517" y="13"/>
                    </a:lnTo>
                    <a:lnTo>
                      <a:pt x="1548" y="18"/>
                    </a:lnTo>
                    <a:lnTo>
                      <a:pt x="1578" y="25"/>
                    </a:lnTo>
                    <a:lnTo>
                      <a:pt x="1609" y="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057" name="Freeform 9812"/>
              <p:cNvSpPr>
                <a:spLocks/>
              </p:cNvSpPr>
              <p:nvPr userDrawn="1"/>
            </p:nvSpPr>
            <p:spPr bwMode="auto">
              <a:xfrm>
                <a:off x="941" y="392"/>
                <a:ext cx="409" cy="933"/>
              </a:xfrm>
              <a:custGeom>
                <a:avLst/>
                <a:gdLst>
                  <a:gd name="T0" fmla="*/ 183 w 817"/>
                  <a:gd name="T1" fmla="*/ 451 h 1928"/>
                  <a:gd name="T2" fmla="*/ 183 w 817"/>
                  <a:gd name="T3" fmla="*/ 451 h 1928"/>
                  <a:gd name="T4" fmla="*/ 188 w 817"/>
                  <a:gd name="T5" fmla="*/ 432 h 1928"/>
                  <a:gd name="T6" fmla="*/ 193 w 817"/>
                  <a:gd name="T7" fmla="*/ 413 h 1928"/>
                  <a:gd name="T8" fmla="*/ 197 w 817"/>
                  <a:gd name="T9" fmla="*/ 393 h 1928"/>
                  <a:gd name="T10" fmla="*/ 200 w 817"/>
                  <a:gd name="T11" fmla="*/ 375 h 1928"/>
                  <a:gd name="T12" fmla="*/ 202 w 817"/>
                  <a:gd name="T13" fmla="*/ 355 h 1928"/>
                  <a:gd name="T14" fmla="*/ 204 w 817"/>
                  <a:gd name="T15" fmla="*/ 336 h 1928"/>
                  <a:gd name="T16" fmla="*/ 205 w 817"/>
                  <a:gd name="T17" fmla="*/ 318 h 1928"/>
                  <a:gd name="T18" fmla="*/ 204 w 817"/>
                  <a:gd name="T19" fmla="*/ 299 h 1928"/>
                  <a:gd name="T20" fmla="*/ 203 w 817"/>
                  <a:gd name="T21" fmla="*/ 281 h 1928"/>
                  <a:gd name="T22" fmla="*/ 202 w 817"/>
                  <a:gd name="T23" fmla="*/ 263 h 1928"/>
                  <a:gd name="T24" fmla="*/ 199 w 817"/>
                  <a:gd name="T25" fmla="*/ 246 h 1928"/>
                  <a:gd name="T26" fmla="*/ 196 w 817"/>
                  <a:gd name="T27" fmla="*/ 229 h 1928"/>
                  <a:gd name="T28" fmla="*/ 192 w 817"/>
                  <a:gd name="T29" fmla="*/ 212 h 1928"/>
                  <a:gd name="T30" fmla="*/ 188 w 817"/>
                  <a:gd name="T31" fmla="*/ 196 h 1928"/>
                  <a:gd name="T32" fmla="*/ 183 w 817"/>
                  <a:gd name="T33" fmla="*/ 180 h 1928"/>
                  <a:gd name="T34" fmla="*/ 177 w 817"/>
                  <a:gd name="T35" fmla="*/ 165 h 1928"/>
                  <a:gd name="T36" fmla="*/ 170 w 817"/>
                  <a:gd name="T37" fmla="*/ 149 h 1928"/>
                  <a:gd name="T38" fmla="*/ 163 w 817"/>
                  <a:gd name="T39" fmla="*/ 135 h 1928"/>
                  <a:gd name="T40" fmla="*/ 155 w 817"/>
                  <a:gd name="T41" fmla="*/ 120 h 1928"/>
                  <a:gd name="T42" fmla="*/ 147 w 817"/>
                  <a:gd name="T43" fmla="*/ 107 h 1928"/>
                  <a:gd name="T44" fmla="*/ 137 w 817"/>
                  <a:gd name="T45" fmla="*/ 94 h 1928"/>
                  <a:gd name="T46" fmla="*/ 128 w 817"/>
                  <a:gd name="T47" fmla="*/ 82 h 1928"/>
                  <a:gd name="T48" fmla="*/ 118 w 817"/>
                  <a:gd name="T49" fmla="*/ 71 h 1928"/>
                  <a:gd name="T50" fmla="*/ 107 w 817"/>
                  <a:gd name="T51" fmla="*/ 60 h 1928"/>
                  <a:gd name="T52" fmla="*/ 95 w 817"/>
                  <a:gd name="T53" fmla="*/ 49 h 1928"/>
                  <a:gd name="T54" fmla="*/ 84 w 817"/>
                  <a:gd name="T55" fmla="*/ 40 h 1928"/>
                  <a:gd name="T56" fmla="*/ 71 w 817"/>
                  <a:gd name="T57" fmla="*/ 31 h 1928"/>
                  <a:gd name="T58" fmla="*/ 58 w 817"/>
                  <a:gd name="T59" fmla="*/ 24 h 1928"/>
                  <a:gd name="T60" fmla="*/ 44 w 817"/>
                  <a:gd name="T61" fmla="*/ 16 h 1928"/>
                  <a:gd name="T62" fmla="*/ 37 w 817"/>
                  <a:gd name="T63" fmla="*/ 13 h 1928"/>
                  <a:gd name="T64" fmla="*/ 30 w 817"/>
                  <a:gd name="T65" fmla="*/ 10 h 1928"/>
                  <a:gd name="T66" fmla="*/ 23 w 817"/>
                  <a:gd name="T67" fmla="*/ 7 h 1928"/>
                  <a:gd name="T68" fmla="*/ 16 w 817"/>
                  <a:gd name="T69" fmla="*/ 4 h 1928"/>
                  <a:gd name="T70" fmla="*/ 8 w 817"/>
                  <a:gd name="T71" fmla="*/ 2 h 1928"/>
                  <a:gd name="T72" fmla="*/ 0 w 817"/>
                  <a:gd name="T73" fmla="*/ 0 h 1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17" h="1928">
                    <a:moveTo>
                      <a:pt x="730" y="1928"/>
                    </a:moveTo>
                    <a:lnTo>
                      <a:pt x="730" y="1928"/>
                    </a:lnTo>
                    <a:lnTo>
                      <a:pt x="752" y="1845"/>
                    </a:lnTo>
                    <a:lnTo>
                      <a:pt x="771" y="1762"/>
                    </a:lnTo>
                    <a:lnTo>
                      <a:pt x="786" y="1680"/>
                    </a:lnTo>
                    <a:lnTo>
                      <a:pt x="800" y="1599"/>
                    </a:lnTo>
                    <a:lnTo>
                      <a:pt x="808" y="1517"/>
                    </a:lnTo>
                    <a:lnTo>
                      <a:pt x="813" y="1436"/>
                    </a:lnTo>
                    <a:lnTo>
                      <a:pt x="817" y="1358"/>
                    </a:lnTo>
                    <a:lnTo>
                      <a:pt x="815" y="1278"/>
                    </a:lnTo>
                    <a:lnTo>
                      <a:pt x="812" y="1201"/>
                    </a:lnTo>
                    <a:lnTo>
                      <a:pt x="805" y="1125"/>
                    </a:lnTo>
                    <a:lnTo>
                      <a:pt x="796" y="1050"/>
                    </a:lnTo>
                    <a:lnTo>
                      <a:pt x="783" y="977"/>
                    </a:lnTo>
                    <a:lnTo>
                      <a:pt x="768" y="906"/>
                    </a:lnTo>
                    <a:lnTo>
                      <a:pt x="751" y="836"/>
                    </a:lnTo>
                    <a:lnTo>
                      <a:pt x="729" y="767"/>
                    </a:lnTo>
                    <a:lnTo>
                      <a:pt x="706" y="702"/>
                    </a:lnTo>
                    <a:lnTo>
                      <a:pt x="679" y="637"/>
                    </a:lnTo>
                    <a:lnTo>
                      <a:pt x="650" y="575"/>
                    </a:lnTo>
                    <a:lnTo>
                      <a:pt x="620" y="515"/>
                    </a:lnTo>
                    <a:lnTo>
                      <a:pt x="586" y="457"/>
                    </a:lnTo>
                    <a:lnTo>
                      <a:pt x="548" y="403"/>
                    </a:lnTo>
                    <a:lnTo>
                      <a:pt x="511" y="352"/>
                    </a:lnTo>
                    <a:lnTo>
                      <a:pt x="469" y="301"/>
                    </a:lnTo>
                    <a:lnTo>
                      <a:pt x="426" y="255"/>
                    </a:lnTo>
                    <a:lnTo>
                      <a:pt x="380" y="211"/>
                    </a:lnTo>
                    <a:lnTo>
                      <a:pt x="333" y="172"/>
                    </a:lnTo>
                    <a:lnTo>
                      <a:pt x="282" y="135"/>
                    </a:lnTo>
                    <a:lnTo>
                      <a:pt x="229" y="101"/>
                    </a:lnTo>
                    <a:lnTo>
                      <a:pt x="175" y="70"/>
                    </a:lnTo>
                    <a:lnTo>
                      <a:pt x="147" y="56"/>
                    </a:lnTo>
                    <a:lnTo>
                      <a:pt x="119" y="43"/>
                    </a:lnTo>
                    <a:lnTo>
                      <a:pt x="90" y="31"/>
                    </a:lnTo>
                    <a:lnTo>
                      <a:pt x="61" y="19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</p:grpSp>
      <p:pic>
        <p:nvPicPr>
          <p:cNvPr id="6161" name="Imagem 53" descr="logo_trans.gi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67625" y="5835650"/>
            <a:ext cx="14668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6175" y="6416675"/>
            <a:ext cx="2895600" cy="2952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E4C6B"/>
                </a:solidFill>
                <a:latin typeface="Arial" pitchFamily="34" charset="0"/>
                <a:ea typeface="ＭＳ Ｐゴシック" pitchFamily="34" charset="-128"/>
                <a:cs typeface="Arial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/>
              <a:t>Título da atividade</a:t>
            </a:r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505575"/>
            <a:ext cx="561975" cy="30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4F6BC64-B719-491E-90AC-F547ACFDD1D6}" type="slidenum">
              <a:rPr lang="pt-PT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P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>
    <p:wipe dir="r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://revistaescola.abril.com.br/edicoes-impressas/233.s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vistaescola.abril.com.br/edicoes-impressas/233.s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vistaescola.abril.com.br/edicoes-impressas/233.s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evistaescola.abril.com.br/edicoes-impressas/233.shtml" TargetMode="Externa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XpZCrnY-s9Y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1357313" y="1762125"/>
            <a:ext cx="6400800" cy="92868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pt-PT" sz="5400" b="1" dirty="0" err="1">
                <a:solidFill>
                  <a:srgbClr val="3365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Cyberbullying</a:t>
            </a:r>
            <a:endParaRPr lang="pt-PT" sz="5400" b="1" dirty="0">
              <a:solidFill>
                <a:srgbClr val="336599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0"/>
          <p:cNvSpPr>
            <a:spLocks noGrp="1" noChangeArrowheads="1"/>
          </p:cNvSpPr>
          <p:nvPr>
            <p:ph type="ftr" sz="quarter" idx="10"/>
          </p:nvPr>
        </p:nvSpPr>
        <p:spPr>
          <a:xfrm>
            <a:off x="2170113" y="6416675"/>
            <a:ext cx="5427662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smtClean="0">
                <a:ea typeface="MS PGothic" pitchFamily="34" charset="-128"/>
                <a:cs typeface="Arial" pitchFamily="34" charset="0"/>
              </a:rPr>
              <a:t>Sessão de Informação a Encarregados de Educação</a:t>
            </a:r>
          </a:p>
        </p:txBody>
      </p:sp>
      <p:sp>
        <p:nvSpPr>
          <p:cNvPr id="115715" name="Rectangle 41"/>
          <p:cNvSpPr>
            <a:spLocks noGrp="1" noChangeArrowheads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B31045-AF72-40CB-ACF9-B9B930A4F5C3}" type="slidenum">
              <a:rPr lang="pt-PT" smtClean="0">
                <a:ea typeface="MS PGothic" pitchFamily="34" charset="-128"/>
                <a:cs typeface="Arial" pitchFamily="34" charset="0"/>
              </a:rPr>
              <a:pPr/>
              <a:t>2</a:t>
            </a:fld>
            <a:endParaRPr lang="pt-PT" smtClean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249238"/>
            <a:ext cx="8291513" cy="720725"/>
          </a:xfrm>
        </p:spPr>
        <p:txBody>
          <a:bodyPr/>
          <a:lstStyle/>
          <a:p>
            <a:pPr eaLnBrk="1" hangingPunct="1"/>
            <a:r>
              <a:rPr lang="pt-PT" b="1" smtClean="0"/>
              <a:t>Cyberbullying</a:t>
            </a:r>
            <a:endParaRPr lang="en-US" smtClean="0"/>
          </a:p>
        </p:txBody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pt-PT" smtClean="0"/>
              <a:t>Definição?</a:t>
            </a:r>
          </a:p>
          <a:p>
            <a:pPr marL="0" indent="0" eaLnBrk="1" hangingPunct="1">
              <a:buFontTx/>
              <a:buNone/>
            </a:pPr>
            <a:r>
              <a:rPr lang="pt-PT" sz="1600" smtClean="0"/>
              <a:t>…uma prática que envolve o uso de </a:t>
            </a:r>
            <a:r>
              <a:rPr lang="pt-PT" sz="1600" b="1" smtClean="0">
                <a:solidFill>
                  <a:schemeClr val="tx2"/>
                </a:solidFill>
              </a:rPr>
              <a:t>tecnologias de informação e comunicação</a:t>
            </a:r>
            <a:r>
              <a:rPr lang="pt-PT" sz="1600" smtClean="0"/>
              <a:t> para dar apoio a comportamentos deliberados, repetidos e hostis praticados por um indivíduo ou grupo com a intenção de prejudicar . Tem se tornado mais comum na sociedade, especialmente entre os jovens.</a:t>
            </a:r>
          </a:p>
          <a:p>
            <a:pPr marL="0" indent="0" eaLnBrk="1" hangingPunct="1">
              <a:buFontTx/>
              <a:buNone/>
            </a:pPr>
            <a:endParaRPr lang="pt-PT" sz="1600" smtClean="0"/>
          </a:p>
          <a:p>
            <a:pPr marL="0" indent="0" eaLnBrk="1" hangingPunct="1">
              <a:buFontTx/>
              <a:buNone/>
            </a:pPr>
            <a:endParaRPr lang="pt-PT" sz="1600" smtClean="0"/>
          </a:p>
          <a:p>
            <a:pPr marL="0" indent="0" eaLnBrk="1" hangingPunct="1">
              <a:buFontTx/>
              <a:buNone/>
            </a:pPr>
            <a:endParaRPr lang="pt-PT" sz="1600" smtClean="0"/>
          </a:p>
          <a:p>
            <a:pPr marL="0" indent="0" eaLnBrk="1" hangingPunct="1">
              <a:buFontTx/>
              <a:buNone/>
            </a:pPr>
            <a:endParaRPr lang="pt-PT" sz="1600" smtClean="0"/>
          </a:p>
          <a:p>
            <a:pPr marL="0" indent="0" eaLnBrk="1" hangingPunct="1">
              <a:buFontTx/>
              <a:buNone/>
            </a:pPr>
            <a:endParaRPr lang="pt-PT" sz="1600" smtClean="0"/>
          </a:p>
          <a:p>
            <a:pPr marL="0" indent="0" eaLnBrk="1" hangingPunct="1">
              <a:buFontTx/>
              <a:buNone/>
            </a:pPr>
            <a:endParaRPr lang="pt-PT" sz="1600" smtClean="0"/>
          </a:p>
          <a:p>
            <a:pPr marL="0" indent="0" eaLnBrk="1" hangingPunct="1">
              <a:buFontTx/>
              <a:buNone/>
            </a:pPr>
            <a:endParaRPr lang="pt-PT" sz="1600" smtClean="0"/>
          </a:p>
          <a:p>
            <a:pPr marL="0" indent="0" eaLnBrk="1" hangingPunct="1">
              <a:buFontTx/>
              <a:buNone/>
            </a:pPr>
            <a:endParaRPr lang="pt-PT" sz="1600" smtClean="0"/>
          </a:p>
          <a:p>
            <a:pPr marL="0" indent="0" algn="ctr" eaLnBrk="1" hangingPunct="1">
              <a:buFontTx/>
              <a:buNone/>
            </a:pPr>
            <a:r>
              <a:rPr lang="pt-PT" sz="1200" smtClean="0"/>
              <a:t>O </a:t>
            </a:r>
            <a:r>
              <a:rPr lang="pt-PT" sz="1200" i="1" smtClean="0"/>
              <a:t>cyberbullying</a:t>
            </a:r>
            <a:r>
              <a:rPr lang="pt-PT" sz="1200" smtClean="0"/>
              <a:t> é caracterizado por práticas agressivas semelhantes ao bullying, através de meios tecnológicos, normalmente nas redes sociais</a:t>
            </a:r>
            <a:endParaRPr lang="pt-PT" sz="1600" smtClean="0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434975" y="219075"/>
            <a:ext cx="846138" cy="67627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sz="1200" smtClean="0">
              <a:solidFill>
                <a:srgbClr val="2E4C6B"/>
              </a:solidFill>
              <a:ea typeface="MS PGothic" pitchFamily="34" charset="-128"/>
            </a:endParaRPr>
          </a:p>
        </p:txBody>
      </p:sp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438525"/>
            <a:ext cx="2052638" cy="2052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157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0875" y="3400425"/>
            <a:ext cx="2219325" cy="20907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1572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0200" y="3552825"/>
            <a:ext cx="2336800" cy="18240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157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5475" y="107950"/>
            <a:ext cx="2041525" cy="18176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3625" y="6416675"/>
            <a:ext cx="5241925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smtClean="0">
                <a:ea typeface="MS PGothic" pitchFamily="34" charset="-128"/>
                <a:cs typeface="Arial" pitchFamily="34" charset="0"/>
              </a:rPr>
              <a:t>Sessão de Informação a Encarregados de Educação</a:t>
            </a:r>
          </a:p>
        </p:txBody>
      </p:sp>
      <p:sp>
        <p:nvSpPr>
          <p:cNvPr id="116739" name="Rectangle 41"/>
          <p:cNvSpPr>
            <a:spLocks noGrp="1" noChangeArrowheads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DF287B-8D4B-4C40-8A39-9EAA70541AB0}" type="slidenum">
              <a:rPr lang="pt-PT" smtClean="0">
                <a:ea typeface="MS PGothic" pitchFamily="34" charset="-128"/>
                <a:cs typeface="Arial" pitchFamily="34" charset="0"/>
              </a:rPr>
              <a:pPr/>
              <a:t>3</a:t>
            </a:fld>
            <a:endParaRPr lang="pt-PT" smtClean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249238"/>
            <a:ext cx="8291513" cy="720725"/>
          </a:xfrm>
        </p:spPr>
        <p:txBody>
          <a:bodyPr/>
          <a:lstStyle/>
          <a:p>
            <a:pPr eaLnBrk="1" hangingPunct="1"/>
            <a:r>
              <a:rPr lang="pt-PT" b="1" smtClean="0"/>
              <a:t>Cyberbullying</a:t>
            </a:r>
            <a:endParaRPr lang="en-US" smtClean="0"/>
          </a:p>
        </p:txBody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0588" y="1484313"/>
            <a:ext cx="6588125" cy="44164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t-PT" smtClean="0"/>
              <a:t>Como funciona?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434975" y="219075"/>
            <a:ext cx="846138" cy="67627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sz="1200" smtClean="0">
              <a:solidFill>
                <a:srgbClr val="2E4C6B"/>
              </a:solidFill>
              <a:ea typeface="MS PGothic" pitchFamily="34" charset="-128"/>
            </a:endParaRPr>
          </a:p>
        </p:txBody>
      </p:sp>
      <p:pic>
        <p:nvPicPr>
          <p:cNvPr id="1167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9325" y="2090738"/>
            <a:ext cx="3968750" cy="25034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2219325" y="5900738"/>
            <a:ext cx="56308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00" dirty="0">
                <a:solidFill>
                  <a:srgbClr val="FFFFFF"/>
                </a:solidFill>
                <a:ea typeface="ＭＳ Ｐゴシック" pitchFamily="34" charset="-128"/>
              </a:rPr>
              <a:t>Publicado em </a:t>
            </a:r>
            <a:r>
              <a:rPr lang="pt-PT" sz="800" b="1" cap="all" dirty="0">
                <a:solidFill>
                  <a:srgbClr val="FFFFFF"/>
                </a:solidFill>
                <a:ea typeface="ＭＳ Ｐゴシック" pitchFamily="34" charset="-128"/>
              </a:rPr>
              <a:t>NOVA ESCOLA</a:t>
            </a:r>
            <a:r>
              <a:rPr lang="pt-PT" sz="800" dirty="0">
                <a:solidFill>
                  <a:srgbClr val="FFFFFF"/>
                </a:solidFill>
                <a:ea typeface="ＭＳ Ｐゴシック" pitchFamily="34" charset="-128"/>
              </a:rPr>
              <a:t> Edição </a:t>
            </a:r>
            <a:r>
              <a:rPr lang="pt-PT" sz="800" u="sng" dirty="0">
                <a:solidFill>
                  <a:srgbClr val="FFFFFF"/>
                </a:solidFill>
                <a:ea typeface="ＭＳ Ｐゴシック" pitchFamily="34" charset="-128"/>
                <a:hlinkClick r:id="rId4" tooltip="Índice da Edição 233"/>
              </a:rPr>
              <a:t>233</a:t>
            </a:r>
            <a:r>
              <a:rPr lang="pt-PT" sz="800" dirty="0">
                <a:solidFill>
                  <a:srgbClr val="FFFFFF"/>
                </a:solidFill>
                <a:ea typeface="ＭＳ Ｐゴシック" pitchFamily="34" charset="-128"/>
              </a:rPr>
              <a:t>, </a:t>
            </a:r>
            <a:r>
              <a:rPr lang="pt-PT" sz="800" b="1" cap="all" dirty="0">
                <a:solidFill>
                  <a:srgbClr val="FFFFFF"/>
                </a:solidFill>
                <a:ea typeface="ＭＳ Ｐゴシック" pitchFamily="34" charset="-128"/>
              </a:rPr>
              <a:t>JUNHO/JULHO 2010. </a:t>
            </a:r>
            <a:r>
              <a:rPr lang="pt-PT" sz="800" dirty="0">
                <a:solidFill>
                  <a:srgbClr val="FFFFFF"/>
                </a:solidFill>
                <a:ea typeface="ＭＳ Ｐゴシック" pitchFamily="34" charset="-128"/>
              </a:rPr>
              <a:t>Título </a:t>
            </a:r>
            <a:r>
              <a:rPr lang="pt-PT" sz="1200" dirty="0">
                <a:solidFill>
                  <a:srgbClr val="FFFFFF"/>
                </a:solidFill>
                <a:ea typeface="ＭＳ Ｐゴシック" pitchFamily="34" charset="-128"/>
              </a:rPr>
              <a:t>original: </a:t>
            </a:r>
            <a:r>
              <a:rPr lang="pt-PT" sz="1200" b="1" i="1" dirty="0">
                <a:solidFill>
                  <a:srgbClr val="FFFFFF"/>
                </a:solidFill>
                <a:ea typeface="ＭＳ Ｐゴシック" pitchFamily="34" charset="-128"/>
              </a:rPr>
              <a:t>Violência virtual</a:t>
            </a:r>
            <a:endParaRPr lang="pt-PT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16745" name="CaixaDeTexto 2"/>
          <p:cNvSpPr txBox="1">
            <a:spLocks noChangeArrowheads="1"/>
          </p:cNvSpPr>
          <p:nvPr/>
        </p:nvSpPr>
        <p:spPr bwMode="auto">
          <a:xfrm>
            <a:off x="2219325" y="4597400"/>
            <a:ext cx="6694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mtClean="0">
                <a:solidFill>
                  <a:srgbClr val="FFFFFF"/>
                </a:solidFill>
                <a:ea typeface="MS PGothic" pitchFamily="34" charset="-128"/>
              </a:rPr>
              <a:t>Propagação por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mtClean="0">
                <a:solidFill>
                  <a:srgbClr val="FFFFFF"/>
                </a:solidFill>
                <a:ea typeface="MS PGothic" pitchFamily="34" charset="-128"/>
              </a:rPr>
              <a:t>Correio electrónico  | mensagens negativas |  fotos  | textos | Comentários impróprios  </a:t>
            </a:r>
          </a:p>
        </p:txBody>
      </p:sp>
      <p:sp>
        <p:nvSpPr>
          <p:cNvPr id="116746" name="CaixaDeTexto 3"/>
          <p:cNvSpPr txBox="1">
            <a:spLocks noChangeArrowheads="1"/>
          </p:cNvSpPr>
          <p:nvPr/>
        </p:nvSpPr>
        <p:spPr bwMode="auto">
          <a:xfrm>
            <a:off x="6238875" y="2009775"/>
            <a:ext cx="26749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mtClean="0">
                <a:solidFill>
                  <a:srgbClr val="FFFFFF"/>
                </a:solidFill>
                <a:ea typeface="MS PGothic" pitchFamily="34" charset="-128"/>
              </a:rPr>
              <a:t>Como o espaço virtual é ilimitado, o poder de agressão se amplia e a vítima sente-se perseguida mesmo fora da escola. …muitas vezes, ela não sabe de quem se defender.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smtClean="0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19325" y="6416675"/>
            <a:ext cx="5351463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smtClean="0">
                <a:ea typeface="MS PGothic" pitchFamily="34" charset="-128"/>
                <a:cs typeface="Arial" pitchFamily="34" charset="0"/>
              </a:rPr>
              <a:t>Sessão de Informação a Encarregados de Educação</a:t>
            </a:r>
          </a:p>
        </p:txBody>
      </p:sp>
      <p:sp>
        <p:nvSpPr>
          <p:cNvPr id="117763" name="Rectangle 41"/>
          <p:cNvSpPr>
            <a:spLocks noGrp="1" noChangeArrowheads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8BC9D3-7F2B-4FD9-B73B-4C1B0912A9F5}" type="slidenum">
              <a:rPr lang="pt-PT" smtClean="0">
                <a:ea typeface="MS PGothic" pitchFamily="34" charset="-128"/>
                <a:cs typeface="Arial" pitchFamily="34" charset="0"/>
              </a:rPr>
              <a:pPr/>
              <a:t>4</a:t>
            </a:fld>
            <a:endParaRPr lang="pt-PT" smtClean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249238"/>
            <a:ext cx="8291513" cy="720725"/>
          </a:xfrm>
        </p:spPr>
        <p:txBody>
          <a:bodyPr/>
          <a:lstStyle/>
          <a:p>
            <a:pPr eaLnBrk="1" hangingPunct="1"/>
            <a:r>
              <a:rPr lang="pt-PT" b="1" smtClean="0"/>
              <a:t>Cyberbullying</a:t>
            </a:r>
            <a:endParaRPr lang="en-US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0588" y="1484313"/>
            <a:ext cx="6588125" cy="20701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pt-PT" dirty="0" smtClean="0">
                <a:ea typeface="ＭＳ Ｐゴシック" pitchFamily="34" charset="-128"/>
              </a:rPr>
              <a:t>Como Prevenir?</a:t>
            </a:r>
          </a:p>
          <a:p>
            <a:pPr eaLnBrk="1" hangingPunct="1">
              <a:defRPr/>
            </a:pPr>
            <a:r>
              <a:rPr lang="pt-PT" sz="1600" dirty="0" smtClean="0">
                <a:ea typeface="ＭＳ Ｐゴシック" charset="0"/>
              </a:rPr>
              <a:t>Ensinar </a:t>
            </a:r>
            <a:r>
              <a:rPr lang="pt-PT" sz="1600" dirty="0">
                <a:ea typeface="ＭＳ Ｐゴシック" charset="0"/>
              </a:rPr>
              <a:t>a olhar para o outro ;</a:t>
            </a:r>
          </a:p>
          <a:p>
            <a:pPr eaLnBrk="1" hangingPunct="1">
              <a:defRPr/>
            </a:pPr>
            <a:r>
              <a:rPr lang="pt-PT" sz="1600" dirty="0" smtClean="0">
                <a:ea typeface="ＭＳ Ｐゴシック" charset="0"/>
              </a:rPr>
              <a:t>Criar </a:t>
            </a:r>
            <a:r>
              <a:rPr lang="pt-PT" sz="1600" dirty="0">
                <a:ea typeface="ＭＳ Ｐゴシック" charset="0"/>
              </a:rPr>
              <a:t>relacionamentos saudáveis, </a:t>
            </a:r>
            <a:r>
              <a:rPr lang="pt-PT" sz="1600" dirty="0" smtClean="0">
                <a:ea typeface="ＭＳ Ｐゴシック" charset="0"/>
              </a:rPr>
              <a:t>tolerar </a:t>
            </a:r>
            <a:r>
              <a:rPr lang="pt-PT" sz="1600" dirty="0">
                <a:ea typeface="ＭＳ Ｐゴシック" charset="0"/>
              </a:rPr>
              <a:t>as diferenças ;</a:t>
            </a:r>
            <a:endParaRPr lang="pt-PT" sz="1600" dirty="0" smtClean="0">
              <a:ea typeface="ＭＳ Ｐゴシック" charset="0"/>
            </a:endParaRPr>
          </a:p>
          <a:p>
            <a:pPr eaLnBrk="1" hangingPunct="1">
              <a:defRPr/>
            </a:pPr>
            <a:r>
              <a:rPr lang="pt-PT" sz="1600" dirty="0" smtClean="0">
                <a:ea typeface="ＭＳ Ｐゴシック" charset="0"/>
              </a:rPr>
              <a:t>Desenvolver senso </a:t>
            </a:r>
            <a:r>
              <a:rPr lang="pt-PT" sz="1600" dirty="0">
                <a:ea typeface="ＭＳ Ｐゴシック" charset="0"/>
              </a:rPr>
              <a:t>de </a:t>
            </a:r>
            <a:r>
              <a:rPr lang="pt-PT" sz="1600" dirty="0" err="1" smtClean="0">
                <a:ea typeface="ＭＳ Ｐゴシック" charset="0"/>
              </a:rPr>
              <a:t>proteção</a:t>
            </a:r>
            <a:r>
              <a:rPr lang="pt-PT" sz="1600" dirty="0" smtClean="0">
                <a:ea typeface="ＭＳ Ｐゴシック" charset="0"/>
              </a:rPr>
              <a:t> </a:t>
            </a:r>
            <a:r>
              <a:rPr lang="pt-PT" sz="1600" dirty="0" err="1">
                <a:ea typeface="ＭＳ Ｐゴシック" charset="0"/>
              </a:rPr>
              <a:t>coletiva</a:t>
            </a:r>
            <a:r>
              <a:rPr lang="pt-PT" sz="1600" dirty="0">
                <a:ea typeface="ＭＳ Ｐゴシック" charset="0"/>
              </a:rPr>
              <a:t> e </a:t>
            </a:r>
            <a:r>
              <a:rPr lang="pt-PT" sz="1600" dirty="0" smtClean="0">
                <a:ea typeface="ＭＳ Ｐゴシック" charset="0"/>
              </a:rPr>
              <a:t>lealdade</a:t>
            </a:r>
            <a:r>
              <a:rPr lang="pt-PT" sz="1600" dirty="0">
                <a:ea typeface="ＭＳ Ｐゴシック" charset="0"/>
              </a:rPr>
              <a:t>;</a:t>
            </a:r>
            <a:endParaRPr lang="pt-PT" sz="1600" dirty="0" smtClean="0">
              <a:ea typeface="ＭＳ Ｐゴシック" charset="0"/>
            </a:endParaRPr>
          </a:p>
          <a:p>
            <a:pPr eaLnBrk="1" hangingPunct="1">
              <a:defRPr/>
            </a:pPr>
            <a:r>
              <a:rPr lang="pt-PT" sz="1600" dirty="0" smtClean="0">
                <a:ea typeface="ＭＳ Ｐゴシック" charset="0"/>
              </a:rPr>
              <a:t>Desenvolver a capacidade </a:t>
            </a:r>
            <a:r>
              <a:rPr lang="pt-PT" sz="1600" dirty="0">
                <a:ea typeface="ＭＳ Ｐゴシック" charset="0"/>
              </a:rPr>
              <a:t>de se preocupar com o </a:t>
            </a:r>
            <a:r>
              <a:rPr lang="pt-PT" sz="1600" dirty="0" smtClean="0">
                <a:ea typeface="ＭＳ Ｐゴシック" charset="0"/>
              </a:rPr>
              <a:t>outro;</a:t>
            </a:r>
            <a:endParaRPr lang="pt-PT" sz="3200" dirty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  <a:defRPr/>
            </a:pPr>
            <a:endParaRPr lang="pt-PT" dirty="0">
              <a:ea typeface="ＭＳ Ｐゴシック" pitchFamily="34" charset="-128"/>
            </a:endParaRP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434975" y="219075"/>
            <a:ext cx="846138" cy="67627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sz="1200" smtClean="0">
              <a:solidFill>
                <a:srgbClr val="2E4C6B"/>
              </a:solidFill>
              <a:ea typeface="MS PGothic" pitchFamily="34" charset="-128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219325" y="5900738"/>
            <a:ext cx="56308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00" dirty="0">
                <a:solidFill>
                  <a:srgbClr val="FFFFFF"/>
                </a:solidFill>
                <a:ea typeface="ＭＳ Ｐゴシック" pitchFamily="34" charset="-128"/>
              </a:rPr>
              <a:t>Publicado em </a:t>
            </a:r>
            <a:r>
              <a:rPr lang="pt-PT" sz="800" b="1" cap="all" dirty="0">
                <a:solidFill>
                  <a:srgbClr val="FFFFFF"/>
                </a:solidFill>
                <a:ea typeface="ＭＳ Ｐゴシック" pitchFamily="34" charset="-128"/>
              </a:rPr>
              <a:t>NOVA ESCOLA</a:t>
            </a:r>
            <a:r>
              <a:rPr lang="pt-PT" sz="800" dirty="0">
                <a:solidFill>
                  <a:srgbClr val="FFFFFF"/>
                </a:solidFill>
                <a:ea typeface="ＭＳ Ｐゴシック" pitchFamily="34" charset="-128"/>
              </a:rPr>
              <a:t> Edição </a:t>
            </a:r>
            <a:r>
              <a:rPr lang="pt-PT" sz="800" u="sng" dirty="0">
                <a:solidFill>
                  <a:srgbClr val="FFFFFF"/>
                </a:solidFill>
                <a:ea typeface="ＭＳ Ｐゴシック" pitchFamily="34" charset="-128"/>
                <a:hlinkClick r:id="rId3" tooltip="Índice da Edição 233"/>
              </a:rPr>
              <a:t>233</a:t>
            </a:r>
            <a:r>
              <a:rPr lang="pt-PT" sz="800" dirty="0">
                <a:solidFill>
                  <a:srgbClr val="FFFFFF"/>
                </a:solidFill>
                <a:ea typeface="ＭＳ Ｐゴシック" pitchFamily="34" charset="-128"/>
              </a:rPr>
              <a:t>, </a:t>
            </a:r>
            <a:r>
              <a:rPr lang="pt-PT" sz="800" b="1" cap="all" dirty="0">
                <a:solidFill>
                  <a:srgbClr val="FFFFFF"/>
                </a:solidFill>
                <a:ea typeface="ＭＳ Ｐゴシック" pitchFamily="34" charset="-128"/>
              </a:rPr>
              <a:t>JUNHO/JULHO 2010. </a:t>
            </a:r>
            <a:r>
              <a:rPr lang="pt-PT" sz="800" dirty="0">
                <a:solidFill>
                  <a:srgbClr val="FFFFFF"/>
                </a:solidFill>
                <a:ea typeface="ＭＳ Ｐゴシック" pitchFamily="34" charset="-128"/>
              </a:rPr>
              <a:t>Título </a:t>
            </a:r>
            <a:r>
              <a:rPr lang="pt-PT" sz="1200" dirty="0">
                <a:solidFill>
                  <a:srgbClr val="FFFFFF"/>
                </a:solidFill>
                <a:ea typeface="ＭＳ Ｐゴシック" pitchFamily="34" charset="-128"/>
              </a:rPr>
              <a:t>original: </a:t>
            </a:r>
            <a:r>
              <a:rPr lang="pt-PT" sz="1200" b="1" i="1" dirty="0">
                <a:solidFill>
                  <a:srgbClr val="FFFFFF"/>
                </a:solidFill>
                <a:ea typeface="ＭＳ Ｐゴシック" pitchFamily="34" charset="-128"/>
              </a:rPr>
              <a:t>Violência virtual</a:t>
            </a:r>
            <a:endParaRPr lang="pt-PT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335213" y="3362325"/>
          <a:ext cx="6096000" cy="1841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48000"/>
                <a:gridCol w="3048000"/>
              </a:tblGrid>
              <a:tr h="365734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Na Escola</a:t>
                      </a:r>
                      <a:endParaRPr lang="pt-PT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Em casa</a:t>
                      </a:r>
                      <a:endParaRPr lang="pt-PT" sz="1800" dirty="0"/>
                    </a:p>
                  </a:txBody>
                  <a:tcPr marT="45717" marB="45717"/>
                </a:tc>
              </a:tr>
              <a:tr h="348026">
                <a:tc>
                  <a:txBody>
                    <a:bodyPr/>
                    <a:lstStyle/>
                    <a:p>
                      <a:pPr algn="ctr"/>
                      <a:r>
                        <a:rPr lang="pt-P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Promover diálogo entre a turma;</a:t>
                      </a:r>
                      <a:endParaRPr lang="pt-PT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Perguntar como correu o dia;</a:t>
                      </a:r>
                      <a:endParaRPr lang="pt-PT" sz="1200" dirty="0"/>
                    </a:p>
                  </a:txBody>
                  <a:tcPr marT="45717" marB="45717"/>
                </a:tc>
              </a:tr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pt-P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 o exemplo ;</a:t>
                      </a:r>
                      <a:endParaRPr lang="pt-PT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 o exemplo ;</a:t>
                      </a:r>
                      <a:endParaRPr lang="pt-PT" sz="1200" dirty="0" smtClean="0"/>
                    </a:p>
                  </a:txBody>
                  <a:tcPr marT="45717" marB="45717"/>
                </a:tc>
              </a:tr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pt-P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Mostrar os limites ;</a:t>
                      </a:r>
                      <a:endParaRPr lang="pt-PT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Mostrar os limites ;</a:t>
                      </a:r>
                      <a:endParaRPr lang="pt-PT" sz="1200" dirty="0" smtClean="0"/>
                    </a:p>
                  </a:txBody>
                  <a:tcPr marT="45717" marB="45717"/>
                </a:tc>
              </a:tr>
              <a:tr h="522408">
                <a:tc>
                  <a:txBody>
                    <a:bodyPr/>
                    <a:lstStyle/>
                    <a:p>
                      <a:pPr algn="ctr"/>
                      <a:r>
                        <a:rPr lang="pt-P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Alertar para os riscos da tecnologia ;</a:t>
                      </a:r>
                      <a:endParaRPr lang="pt-PT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Alertar para os riscos da tecnologia ;</a:t>
                      </a:r>
                      <a:endParaRPr lang="pt-PT" sz="1200" dirty="0" smtClean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8" name="Rectângulo 7"/>
          <p:cNvSpPr/>
          <p:nvPr/>
        </p:nvSpPr>
        <p:spPr>
          <a:xfrm>
            <a:off x="4457713" y="5280670"/>
            <a:ext cx="177217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800" b="1" dirty="0">
                <a:ln w="12700">
                  <a:solidFill>
                    <a:srgbClr val="2E4C6B">
                      <a:satMod val="155000"/>
                    </a:srgbClr>
                  </a:solidFill>
                  <a:prstDash val="solid"/>
                </a:ln>
                <a:solidFill>
                  <a:srgbClr val="B3CC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34" charset="-128"/>
              </a:rPr>
              <a:t>Articular</a:t>
            </a:r>
          </a:p>
        </p:txBody>
      </p:sp>
      <p:sp>
        <p:nvSpPr>
          <p:cNvPr id="9" name="Seta circular 8"/>
          <p:cNvSpPr/>
          <p:nvPr/>
        </p:nvSpPr>
        <p:spPr bwMode="auto">
          <a:xfrm rot="12872870">
            <a:off x="3724275" y="4757738"/>
            <a:ext cx="946150" cy="10461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11743"/>
              <a:gd name="adj5" fmla="val 125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" name="Seta circular 13"/>
          <p:cNvSpPr/>
          <p:nvPr/>
        </p:nvSpPr>
        <p:spPr bwMode="auto">
          <a:xfrm rot="20730502" flipV="1">
            <a:off x="6069013" y="4764088"/>
            <a:ext cx="952500" cy="10334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11743"/>
              <a:gd name="adj5" fmla="val 125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0"/>
          <p:cNvSpPr>
            <a:spLocks noGrp="1" noChangeArrowheads="1"/>
          </p:cNvSpPr>
          <p:nvPr>
            <p:ph type="ftr" sz="quarter" idx="10"/>
          </p:nvPr>
        </p:nvSpPr>
        <p:spPr>
          <a:xfrm>
            <a:off x="2417763" y="6416675"/>
            <a:ext cx="5248275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smtClean="0">
                <a:ea typeface="MS PGothic" pitchFamily="34" charset="-128"/>
                <a:cs typeface="Arial" pitchFamily="34" charset="0"/>
              </a:rPr>
              <a:t>Sessão de Informação a Encarregados de Educação</a:t>
            </a:r>
          </a:p>
        </p:txBody>
      </p:sp>
      <p:sp>
        <p:nvSpPr>
          <p:cNvPr id="118787" name="Rectangle 41"/>
          <p:cNvSpPr>
            <a:spLocks noGrp="1" noChangeArrowheads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90156B-921E-4739-B845-7FB7BF1387CA}" type="slidenum">
              <a:rPr lang="pt-PT" smtClean="0">
                <a:ea typeface="MS PGothic" pitchFamily="34" charset="-128"/>
                <a:cs typeface="Arial" pitchFamily="34" charset="0"/>
              </a:rPr>
              <a:pPr/>
              <a:t>5</a:t>
            </a:fld>
            <a:endParaRPr lang="pt-PT" smtClean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249238"/>
            <a:ext cx="8291513" cy="720725"/>
          </a:xfrm>
        </p:spPr>
        <p:txBody>
          <a:bodyPr/>
          <a:lstStyle/>
          <a:p>
            <a:pPr eaLnBrk="1" hangingPunct="1"/>
            <a:r>
              <a:rPr lang="pt-PT" b="1" smtClean="0"/>
              <a:t>Cyberbullying</a:t>
            </a:r>
            <a:endParaRPr lang="en-US" smtClean="0"/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9325" y="1520825"/>
            <a:ext cx="6588125" cy="10429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t-PT" sz="1600" smtClean="0"/>
              <a:t>“</a:t>
            </a:r>
            <a:r>
              <a:rPr lang="pt-PT" sz="1600" smtClean="0">
                <a:solidFill>
                  <a:srgbClr val="C00000"/>
                </a:solidFill>
              </a:rPr>
              <a:t>Reconhecer </a:t>
            </a:r>
            <a:r>
              <a:rPr lang="pt-PT" sz="1600" smtClean="0"/>
              <a:t>os sinais </a:t>
            </a:r>
            <a:r>
              <a:rPr lang="pt-PT" sz="1600" smtClean="0">
                <a:solidFill>
                  <a:srgbClr val="C00000"/>
                </a:solidFill>
              </a:rPr>
              <a:t>Identificar</a:t>
            </a:r>
            <a:r>
              <a:rPr lang="pt-PT" sz="1600" smtClean="0"/>
              <a:t> as mudanças no comportamento dos alunos ajuda a identificar casos de cyberbullying. É comum as vítimas se queixarem de dores e de falta de vontade de ir à escola</a:t>
            </a:r>
            <a:r>
              <a:rPr lang="pt-PT" sz="1200" smtClean="0"/>
              <a:t>. “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434975" y="219075"/>
            <a:ext cx="846138" cy="67627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sz="1200" smtClean="0">
              <a:solidFill>
                <a:srgbClr val="2E4C6B"/>
              </a:solidFill>
              <a:ea typeface="MS PGothic" pitchFamily="34" charset="-128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219325" y="5900738"/>
            <a:ext cx="56308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00" dirty="0">
                <a:solidFill>
                  <a:srgbClr val="FFFFFF"/>
                </a:solidFill>
                <a:ea typeface="ＭＳ Ｐゴシック" pitchFamily="34" charset="-128"/>
              </a:rPr>
              <a:t>Publicado em </a:t>
            </a:r>
            <a:r>
              <a:rPr lang="pt-PT" sz="800" b="1" cap="all" dirty="0">
                <a:solidFill>
                  <a:srgbClr val="FFFFFF"/>
                </a:solidFill>
                <a:ea typeface="ＭＳ Ｐゴシック" pitchFamily="34" charset="-128"/>
              </a:rPr>
              <a:t>NOVA ESCOLA</a:t>
            </a:r>
            <a:r>
              <a:rPr lang="pt-PT" sz="800" dirty="0">
                <a:solidFill>
                  <a:srgbClr val="FFFFFF"/>
                </a:solidFill>
                <a:ea typeface="ＭＳ Ｐゴシック" pitchFamily="34" charset="-128"/>
              </a:rPr>
              <a:t> Edição </a:t>
            </a:r>
            <a:r>
              <a:rPr lang="pt-PT" sz="800" u="sng" dirty="0">
                <a:solidFill>
                  <a:srgbClr val="FFFFFF"/>
                </a:solidFill>
                <a:ea typeface="ＭＳ Ｐゴシック" pitchFamily="34" charset="-128"/>
                <a:hlinkClick r:id="rId3" tooltip="Índice da Edição 233"/>
              </a:rPr>
              <a:t>233</a:t>
            </a:r>
            <a:r>
              <a:rPr lang="pt-PT" sz="800" dirty="0">
                <a:solidFill>
                  <a:srgbClr val="FFFFFF"/>
                </a:solidFill>
                <a:ea typeface="ＭＳ Ｐゴシック" pitchFamily="34" charset="-128"/>
              </a:rPr>
              <a:t>, </a:t>
            </a:r>
            <a:r>
              <a:rPr lang="pt-PT" sz="800" b="1" cap="all" dirty="0">
                <a:solidFill>
                  <a:srgbClr val="FFFFFF"/>
                </a:solidFill>
                <a:ea typeface="ＭＳ Ｐゴシック" pitchFamily="34" charset="-128"/>
              </a:rPr>
              <a:t>JUNHO/JULHO 2010. </a:t>
            </a:r>
            <a:r>
              <a:rPr lang="pt-PT" sz="800" dirty="0">
                <a:solidFill>
                  <a:srgbClr val="FFFFFF"/>
                </a:solidFill>
                <a:ea typeface="ＭＳ Ｐゴシック" pitchFamily="34" charset="-128"/>
              </a:rPr>
              <a:t>Título </a:t>
            </a:r>
            <a:r>
              <a:rPr lang="pt-PT" sz="1200" dirty="0">
                <a:solidFill>
                  <a:srgbClr val="FFFFFF"/>
                </a:solidFill>
                <a:ea typeface="ＭＳ Ｐゴシック" pitchFamily="34" charset="-128"/>
              </a:rPr>
              <a:t>original: </a:t>
            </a:r>
            <a:r>
              <a:rPr lang="pt-PT" sz="1200" b="1" i="1" dirty="0">
                <a:solidFill>
                  <a:srgbClr val="FFFFFF"/>
                </a:solidFill>
                <a:ea typeface="ＭＳ Ｐゴシック" pitchFamily="34" charset="-128"/>
              </a:rPr>
              <a:t>Violência virtual</a:t>
            </a:r>
            <a:endParaRPr lang="pt-PT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316163" y="2740025"/>
          <a:ext cx="6443662" cy="31686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21831"/>
                <a:gridCol w="3221831"/>
              </a:tblGrid>
              <a:tr h="528147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Identificar Agressor</a:t>
                      </a:r>
                      <a:endParaRPr lang="pt-PT" sz="1800" dirty="0"/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Identificar Vítima</a:t>
                      </a:r>
                      <a:endParaRPr lang="pt-PT" sz="1800" dirty="0"/>
                    </a:p>
                  </a:txBody>
                  <a:tcPr marL="91447" marR="91447" marT="45721" marB="45721"/>
                </a:tc>
              </a:tr>
              <a:tr h="1005864">
                <a:tc gridSpan="2">
                  <a:txBody>
                    <a:bodyPr/>
                    <a:lstStyle/>
                    <a:p>
                      <a:pPr algn="ctr"/>
                      <a:r>
                        <a:rPr lang="pt-PT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Aplicar </a:t>
                      </a:r>
                      <a:r>
                        <a:rPr lang="pt-PT" sz="2000" b="0" i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questionários</a:t>
                      </a:r>
                      <a:r>
                        <a:rPr lang="pt-PT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verificar como os alunos se relacionam </a:t>
                      </a:r>
                    </a:p>
                    <a:p>
                      <a:pPr algn="ctr"/>
                      <a:r>
                        <a:rPr lang="pt-PT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(sem que sejam identificados)</a:t>
                      </a:r>
                      <a:endParaRPr lang="pt-PT" sz="1400" dirty="0"/>
                    </a:p>
                  </a:txBody>
                  <a:tcPr marL="91447" marR="91447" marT="45721" marB="45721"/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/>
                </a:tc>
              </a:tr>
              <a:tr h="440122">
                <a:tc gridSpan="2">
                  <a:txBody>
                    <a:bodyPr/>
                    <a:lstStyle/>
                    <a:p>
                      <a:pPr algn="ctr"/>
                      <a:r>
                        <a:rPr lang="pt-PT" sz="2000" b="0" i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Falar</a:t>
                      </a:r>
                      <a:r>
                        <a:rPr lang="pt-PT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 os envolvidos Identificados os indícios</a:t>
                      </a:r>
                    </a:p>
                  </a:txBody>
                  <a:tcPr marL="91447" marR="91447" marT="45721" marB="45721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dirty="0" smtClean="0"/>
                    </a:p>
                  </a:txBody>
                  <a:tcPr/>
                </a:tc>
              </a:tr>
              <a:tr h="440122">
                <a:tc gridSpan="2">
                  <a:txBody>
                    <a:bodyPr/>
                    <a:lstStyle/>
                    <a:p>
                      <a:pPr algn="ctr"/>
                      <a:r>
                        <a:rPr lang="pt-PT" sz="2000" b="0" i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conversar</a:t>
                      </a:r>
                      <a:r>
                        <a:rPr lang="pt-PT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 a vítima e o agressor em particular </a:t>
                      </a:r>
                    </a:p>
                  </a:txBody>
                  <a:tcPr marL="91447" marR="91447" marT="45721" marB="45721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dirty="0" smtClean="0"/>
                    </a:p>
                  </a:txBody>
                  <a:tcPr/>
                </a:tc>
              </a:tr>
              <a:tr h="754395">
                <a:tc gridSpan="2">
                  <a:txBody>
                    <a:bodyPr/>
                    <a:lstStyle/>
                    <a:p>
                      <a:pPr algn="ctr"/>
                      <a:r>
                        <a:rPr lang="pt-PT" sz="2000" b="0" i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Encaminhar</a:t>
                      </a:r>
                      <a:r>
                        <a:rPr lang="pt-PT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os casos a outras instâncias nas situações mais extremas</a:t>
                      </a:r>
                    </a:p>
                  </a:txBody>
                  <a:tcPr marL="91447" marR="91447" marT="45721" marB="45721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Marcador de Posição de Conteúdo 2"/>
          <p:cNvSpPr>
            <a:spLocks noGrp="1"/>
          </p:cNvSpPr>
          <p:nvPr>
            <p:ph idx="1"/>
          </p:nvPr>
        </p:nvSpPr>
        <p:spPr>
          <a:xfrm>
            <a:off x="2160588" y="1530350"/>
            <a:ext cx="6588125" cy="4894263"/>
          </a:xfrm>
        </p:spPr>
        <p:txBody>
          <a:bodyPr/>
          <a:lstStyle/>
          <a:p>
            <a:pPr eaLnBrk="1" hangingPunct="1"/>
            <a:r>
              <a:rPr lang="pt-PT" b="1" smtClean="0"/>
              <a:t>Aprender a lidar com a própria imagem é o primeiro passo;</a:t>
            </a:r>
          </a:p>
          <a:p>
            <a:pPr eaLnBrk="1" hangingPunct="1"/>
            <a:endParaRPr lang="pt-PT" b="1" smtClean="0"/>
          </a:p>
          <a:p>
            <a:pPr eaLnBrk="1" hangingPunct="1"/>
            <a:r>
              <a:rPr lang="pt-PT" b="1" smtClean="0"/>
              <a:t>Mesmo quando a agressão é virtual, o estrago é real;</a:t>
            </a:r>
          </a:p>
          <a:p>
            <a:pPr eaLnBrk="1" hangingPunct="1"/>
            <a:endParaRPr lang="pt-PT" b="1" smtClean="0"/>
          </a:p>
          <a:p>
            <a:pPr eaLnBrk="1" hangingPunct="1"/>
            <a:r>
              <a:rPr lang="pt-PT" b="1" smtClean="0"/>
              <a:t>Online, o agressor pode agir sem que precise se identificar;</a:t>
            </a:r>
            <a:endParaRPr lang="pt-PT" smtClean="0"/>
          </a:p>
        </p:txBody>
      </p:sp>
      <p:sp>
        <p:nvSpPr>
          <p:cNvPr id="119811" name="Marcador de Posição do Rodapé 3"/>
          <p:cNvSpPr>
            <a:spLocks noGrp="1"/>
          </p:cNvSpPr>
          <p:nvPr>
            <p:ph type="ftr" sz="quarter" idx="10"/>
          </p:nvPr>
        </p:nvSpPr>
        <p:spPr>
          <a:xfrm>
            <a:off x="2384425" y="6416675"/>
            <a:ext cx="5127625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PT" smtClean="0">
                <a:ea typeface="MS PGothic" pitchFamily="34" charset="-128"/>
                <a:cs typeface="Arial" pitchFamily="34" charset="0"/>
              </a:rPr>
              <a:t>Sessão de Informação a Encarregados de Educação</a:t>
            </a:r>
          </a:p>
        </p:txBody>
      </p:sp>
      <p:sp>
        <p:nvSpPr>
          <p:cNvPr id="119812" name="Marcador de Posição do Número do Diapositivo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CD651A-CD71-4792-A4BA-7C72C92B9A8B}" type="slidenum">
              <a:rPr lang="pt-PT" smtClean="0">
                <a:ea typeface="MS PGothic" pitchFamily="34" charset="-128"/>
                <a:cs typeface="Arial" pitchFamily="34" charset="0"/>
              </a:rPr>
              <a:pPr/>
              <a:t>6</a:t>
            </a:fld>
            <a:endParaRPr lang="pt-PT" smtClean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249238"/>
            <a:ext cx="8291513" cy="720725"/>
          </a:xfrm>
        </p:spPr>
        <p:txBody>
          <a:bodyPr/>
          <a:lstStyle/>
          <a:p>
            <a:pPr eaLnBrk="1" hangingPunct="1"/>
            <a:r>
              <a:rPr lang="pt-PT" b="1" smtClean="0"/>
              <a:t>Cyberbullying</a:t>
            </a:r>
            <a:endParaRPr lang="en-US" smtClean="0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434975" y="219075"/>
            <a:ext cx="846138" cy="67627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sz="1200" smtClean="0">
              <a:solidFill>
                <a:srgbClr val="2E4C6B"/>
              </a:solidFill>
              <a:ea typeface="MS PGothic" pitchFamily="34" charset="-128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19325" y="5900738"/>
            <a:ext cx="56308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00" dirty="0">
                <a:solidFill>
                  <a:srgbClr val="FFFFFF"/>
                </a:solidFill>
                <a:ea typeface="ＭＳ Ｐゴシック" pitchFamily="34" charset="-128"/>
              </a:rPr>
              <a:t>Publicado em </a:t>
            </a:r>
            <a:r>
              <a:rPr lang="pt-PT" sz="800" b="1" cap="all" dirty="0">
                <a:solidFill>
                  <a:srgbClr val="FFFFFF"/>
                </a:solidFill>
                <a:ea typeface="ＭＳ Ｐゴシック" pitchFamily="34" charset="-128"/>
              </a:rPr>
              <a:t>NOVA ESCOLA</a:t>
            </a:r>
            <a:r>
              <a:rPr lang="pt-PT" sz="800" dirty="0">
                <a:solidFill>
                  <a:srgbClr val="FFFFFF"/>
                </a:solidFill>
                <a:ea typeface="ＭＳ Ｐゴシック" pitchFamily="34" charset="-128"/>
              </a:rPr>
              <a:t> Edição </a:t>
            </a:r>
            <a:r>
              <a:rPr lang="pt-PT" sz="800" u="sng" dirty="0">
                <a:solidFill>
                  <a:srgbClr val="FFFFFF"/>
                </a:solidFill>
                <a:ea typeface="ＭＳ Ｐゴシック" pitchFamily="34" charset="-128"/>
                <a:hlinkClick r:id="rId2" tooltip="Índice da Edição 233"/>
              </a:rPr>
              <a:t>233</a:t>
            </a:r>
            <a:r>
              <a:rPr lang="pt-PT" sz="800" dirty="0">
                <a:solidFill>
                  <a:srgbClr val="FFFFFF"/>
                </a:solidFill>
                <a:ea typeface="ＭＳ Ｐゴシック" pitchFamily="34" charset="-128"/>
              </a:rPr>
              <a:t>, </a:t>
            </a:r>
            <a:r>
              <a:rPr lang="pt-PT" sz="800" b="1" cap="all" dirty="0">
                <a:solidFill>
                  <a:srgbClr val="FFFFFF"/>
                </a:solidFill>
                <a:ea typeface="ＭＳ Ｐゴシック" pitchFamily="34" charset="-128"/>
              </a:rPr>
              <a:t>JUNHO/JULHO 2010. </a:t>
            </a:r>
            <a:r>
              <a:rPr lang="pt-PT" sz="800" dirty="0">
                <a:solidFill>
                  <a:srgbClr val="FFFFFF"/>
                </a:solidFill>
                <a:ea typeface="ＭＳ Ｐゴシック" pitchFamily="34" charset="-128"/>
              </a:rPr>
              <a:t>Título </a:t>
            </a:r>
            <a:r>
              <a:rPr lang="pt-PT" sz="1200" dirty="0">
                <a:solidFill>
                  <a:srgbClr val="FFFFFF"/>
                </a:solidFill>
                <a:ea typeface="ＭＳ Ｐゴシック" pitchFamily="34" charset="-128"/>
              </a:rPr>
              <a:t>original: </a:t>
            </a:r>
            <a:r>
              <a:rPr lang="pt-PT" sz="1200" b="1" i="1" dirty="0">
                <a:solidFill>
                  <a:srgbClr val="FFFFFF"/>
                </a:solidFill>
                <a:ea typeface="ＭＳ Ｐゴシック" pitchFamily="34" charset="-128"/>
              </a:rPr>
              <a:t>Violência virtual</a:t>
            </a:r>
            <a:endParaRPr lang="pt-PT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120835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Campanhas</a:t>
            </a:r>
          </a:p>
          <a:p>
            <a:pPr eaLnBrk="1" hangingPunct="1"/>
            <a:r>
              <a:rPr lang="pt-PT" sz="1800" smtClean="0">
                <a:hlinkClick r:id="rId2"/>
              </a:rPr>
              <a:t>http://www.youtube.com/watch?v=XpZCrnY-s9Y</a:t>
            </a:r>
            <a:endParaRPr lang="pt-PT" sz="1800" smtClean="0"/>
          </a:p>
        </p:txBody>
      </p:sp>
      <p:sp>
        <p:nvSpPr>
          <p:cNvPr id="120836" name="Marcador de Posição do Rodapé 3"/>
          <p:cNvSpPr>
            <a:spLocks noGrp="1"/>
          </p:cNvSpPr>
          <p:nvPr>
            <p:ph type="ftr" sz="quarter" idx="10"/>
          </p:nvPr>
        </p:nvSpPr>
        <p:spPr>
          <a:xfrm>
            <a:off x="2214563" y="6416675"/>
            <a:ext cx="5272087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PT" smtClean="0">
                <a:ea typeface="MS PGothic" pitchFamily="34" charset="-128"/>
                <a:cs typeface="Arial" pitchFamily="34" charset="0"/>
              </a:rPr>
              <a:t>Sessão de Informação a Encarregados de Educação</a:t>
            </a:r>
          </a:p>
        </p:txBody>
      </p:sp>
      <p:sp>
        <p:nvSpPr>
          <p:cNvPr id="120837" name="Marcador de Posição do Número do Diapositivo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EA898E-972C-4A51-A15E-7FEBEFF31D27}" type="slidenum">
              <a:rPr lang="pt-PT" smtClean="0">
                <a:ea typeface="MS PGothic" pitchFamily="34" charset="-128"/>
                <a:cs typeface="Arial" pitchFamily="34" charset="0"/>
              </a:rPr>
              <a:pPr/>
              <a:t>7</a:t>
            </a:fld>
            <a:endParaRPr lang="pt-PT" smtClean="0"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208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2790825"/>
            <a:ext cx="3033712" cy="2451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2083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2288" y="2814638"/>
            <a:ext cx="2884487" cy="24050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">
      <a:dk1>
        <a:srgbClr val="B3CCE6"/>
      </a:dk1>
      <a:lt1>
        <a:srgbClr val="FFFFFF"/>
      </a:lt1>
      <a:dk2>
        <a:srgbClr val="6698CC"/>
      </a:dk2>
      <a:lt2>
        <a:srgbClr val="2E4C6B"/>
      </a:lt2>
      <a:accent1>
        <a:srgbClr val="336599"/>
      </a:accent1>
      <a:accent2>
        <a:srgbClr val="2E4C6B"/>
      </a:accent2>
      <a:accent3>
        <a:srgbClr val="B8CAE2"/>
      </a:accent3>
      <a:accent4>
        <a:srgbClr val="DADADA"/>
      </a:accent4>
      <a:accent5>
        <a:srgbClr val="ADB8CA"/>
      </a:accent5>
      <a:accent6>
        <a:srgbClr val="294460"/>
      </a:accent6>
      <a:hlink>
        <a:srgbClr val="D1E4FF"/>
      </a:hlink>
      <a:folHlink>
        <a:srgbClr val="B3CCE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191077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ABAABD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FFFFFF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FFFFFF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E8AB4"/>
        </a:dk1>
        <a:lt1>
          <a:srgbClr val="F8F8F8"/>
        </a:lt1>
        <a:dk2>
          <a:srgbClr val="5D5888"/>
        </a:dk2>
        <a:lt2>
          <a:srgbClr val="463F83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presentação modelo e-seguro final">
  <a:themeElements>
    <a:clrScheme name="">
      <a:dk1>
        <a:srgbClr val="B3CCE6"/>
      </a:dk1>
      <a:lt1>
        <a:srgbClr val="FFFFFF"/>
      </a:lt1>
      <a:dk2>
        <a:srgbClr val="6698CC"/>
      </a:dk2>
      <a:lt2>
        <a:srgbClr val="2E4C6B"/>
      </a:lt2>
      <a:accent1>
        <a:srgbClr val="336599"/>
      </a:accent1>
      <a:accent2>
        <a:srgbClr val="2E4C6B"/>
      </a:accent2>
      <a:accent3>
        <a:srgbClr val="B8CAE2"/>
      </a:accent3>
      <a:accent4>
        <a:srgbClr val="DADADA"/>
      </a:accent4>
      <a:accent5>
        <a:srgbClr val="ADB8CA"/>
      </a:accent5>
      <a:accent6>
        <a:srgbClr val="294460"/>
      </a:accent6>
      <a:hlink>
        <a:srgbClr val="D1E4FF"/>
      </a:hlink>
      <a:folHlink>
        <a:srgbClr val="B3CCE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191077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ABAABD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FFFFFF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FFFFFF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E8AB4"/>
        </a:dk1>
        <a:lt1>
          <a:srgbClr val="F8F8F8"/>
        </a:lt1>
        <a:dk2>
          <a:srgbClr val="5D5888"/>
        </a:dk2>
        <a:lt2>
          <a:srgbClr val="463F83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Apresentação no Ecrã (4:3)</PresentationFormat>
  <Paragraphs>72</Paragraphs>
  <Slides>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dos diapositivos</vt:lpstr>
      </vt:variant>
      <vt:variant>
        <vt:i4>7</vt:i4>
      </vt:variant>
    </vt:vector>
  </HeadingPairs>
  <TitlesOfParts>
    <vt:vector size="10" baseType="lpstr">
      <vt:lpstr>Tema do Office</vt:lpstr>
      <vt:lpstr>3_Default Design</vt:lpstr>
      <vt:lpstr>apresentação modelo e-seguro final</vt:lpstr>
      <vt:lpstr>Apresentação do PowerPoint</vt:lpstr>
      <vt:lpstr>Cyberbullying</vt:lpstr>
      <vt:lpstr>Cyberbullying</vt:lpstr>
      <vt:lpstr>Cyberbullying</vt:lpstr>
      <vt:lpstr>Cyberbullying</vt:lpstr>
      <vt:lpstr>Cyberbullying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São</dc:creator>
  <cp:lastModifiedBy>Patricia de Carvalho Fialho</cp:lastModifiedBy>
  <cp:revision>1</cp:revision>
  <dcterms:created xsi:type="dcterms:W3CDTF">2012-06-20T11:21:04Z</dcterms:created>
  <dcterms:modified xsi:type="dcterms:W3CDTF">2012-09-12T16:37:55Z</dcterms:modified>
</cp:coreProperties>
</file>