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70" r:id="rId3"/>
    <p:sldId id="280" r:id="rId4"/>
    <p:sldId id="269" r:id="rId5"/>
    <p:sldId id="282" r:id="rId6"/>
    <p:sldId id="271" r:id="rId7"/>
    <p:sldId id="27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3" r:id="rId16"/>
    <p:sldId id="268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BB0000"/>
    <a:srgbClr val="3399FF"/>
    <a:srgbClr val="333399"/>
    <a:srgbClr val="FFCC66"/>
    <a:srgbClr val="363080"/>
    <a:srgbClr val="5850A5"/>
    <a:srgbClr val="342F61"/>
    <a:srgbClr val="463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D11F7E-941E-4834-A826-87A9D6F93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3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05D917-7ACA-4F35-B9A3-49A175389A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218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E98B3-1E7F-469C-9D99-1928268B9D60}" type="slidenum">
              <a:rPr lang="en-GB"/>
              <a:pPr/>
              <a:t>1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O formador deverá</a:t>
            </a:r>
            <a:r>
              <a:rPr lang="pt-PT" baseline="0" dirty="0" smtClean="0"/>
              <a:t> entrar no site indicado e introduzir a conta de </a:t>
            </a:r>
            <a:r>
              <a:rPr lang="pt-PT" baseline="0" dirty="0" err="1" smtClean="0"/>
              <a:t>facebook</a:t>
            </a:r>
            <a:r>
              <a:rPr lang="pt-PT" baseline="0" dirty="0" smtClean="0"/>
              <a:t> de forma a que o filme apresentado, seja personalizado e provoque um maior impacto na assistência.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5D917-7ACA-4F35-B9A3-49A175389A8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5D917-7ACA-4F35-B9A3-49A175389A8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pSp>
        <p:nvGrpSpPr>
          <p:cNvPr id="7" name="Group 3282"/>
          <p:cNvGrpSpPr>
            <a:grpSpLocks/>
          </p:cNvGrpSpPr>
          <p:nvPr/>
        </p:nvGrpSpPr>
        <p:grpSpPr bwMode="auto">
          <a:xfrm>
            <a:off x="4927600" y="260350"/>
            <a:ext cx="1296988" cy="1081088"/>
            <a:chOff x="136" y="2514"/>
            <a:chExt cx="817" cy="681"/>
          </a:xfrm>
        </p:grpSpPr>
        <p:sp>
          <p:nvSpPr>
            <p:cNvPr id="8" name="AutoShape 17"/>
            <p:cNvSpPr>
              <a:spLocks noChangeArrowheads="1"/>
            </p:cNvSpPr>
            <p:nvPr userDrawn="1"/>
          </p:nvSpPr>
          <p:spPr bwMode="auto">
            <a:xfrm>
              <a:off x="136" y="251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9" name="Group 19"/>
            <p:cNvGrpSpPr>
              <a:grpSpLocks/>
            </p:cNvGrpSpPr>
            <p:nvPr userDrawn="1"/>
          </p:nvGrpSpPr>
          <p:grpSpPr bwMode="auto">
            <a:xfrm>
              <a:off x="227" y="2616"/>
              <a:ext cx="635" cy="477"/>
              <a:chOff x="2483" y="2808"/>
              <a:chExt cx="1328" cy="1060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2483" y="2808"/>
                <a:ext cx="926" cy="916"/>
              </a:xfrm>
              <a:custGeom>
                <a:avLst/>
                <a:gdLst>
                  <a:gd name="T0" fmla="*/ 406 w 463"/>
                  <a:gd name="T1" fmla="*/ 125 h 458"/>
                  <a:gd name="T2" fmla="*/ 334 w 463"/>
                  <a:gd name="T3" fmla="*/ 401 h 458"/>
                  <a:gd name="T4" fmla="*/ 56 w 463"/>
                  <a:gd name="T5" fmla="*/ 333 h 458"/>
                  <a:gd name="T6" fmla="*/ 129 w 463"/>
                  <a:gd name="T7" fmla="*/ 57 h 458"/>
                  <a:gd name="T8" fmla="*/ 406 w 463"/>
                  <a:gd name="T9" fmla="*/ 125 h 4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458">
                    <a:moveTo>
                      <a:pt x="406" y="125"/>
                    </a:moveTo>
                    <a:cubicBezTo>
                      <a:pt x="463" y="220"/>
                      <a:pt x="430" y="343"/>
                      <a:pt x="334" y="401"/>
                    </a:cubicBezTo>
                    <a:cubicBezTo>
                      <a:pt x="237" y="458"/>
                      <a:pt x="113" y="428"/>
                      <a:pt x="56" y="333"/>
                    </a:cubicBezTo>
                    <a:cubicBezTo>
                      <a:pt x="0" y="238"/>
                      <a:pt x="32" y="115"/>
                      <a:pt x="129" y="57"/>
                    </a:cubicBezTo>
                    <a:cubicBezTo>
                      <a:pt x="226" y="0"/>
                      <a:pt x="350" y="30"/>
                      <a:pt x="406" y="125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3251" y="3452"/>
                <a:ext cx="560" cy="416"/>
              </a:xfrm>
              <a:custGeom>
                <a:avLst/>
                <a:gdLst>
                  <a:gd name="T0" fmla="*/ 560 w 560"/>
                  <a:gd name="T1" fmla="*/ 342 h 416"/>
                  <a:gd name="T2" fmla="*/ 510 w 560"/>
                  <a:gd name="T3" fmla="*/ 416 h 416"/>
                  <a:gd name="T4" fmla="*/ 0 w 560"/>
                  <a:gd name="T5" fmla="*/ 76 h 416"/>
                  <a:gd name="T6" fmla="*/ 50 w 560"/>
                  <a:gd name="T7" fmla="*/ 0 h 416"/>
                  <a:gd name="T8" fmla="*/ 560 w 560"/>
                  <a:gd name="T9" fmla="*/ 342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0" h="416">
                    <a:moveTo>
                      <a:pt x="560" y="342"/>
                    </a:moveTo>
                    <a:lnTo>
                      <a:pt x="510" y="416"/>
                    </a:lnTo>
                    <a:lnTo>
                      <a:pt x="0" y="76"/>
                    </a:lnTo>
                    <a:lnTo>
                      <a:pt x="50" y="0"/>
                    </a:lnTo>
                    <a:lnTo>
                      <a:pt x="560" y="342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12" name="Group 3281"/>
          <p:cNvGrpSpPr>
            <a:grpSpLocks/>
          </p:cNvGrpSpPr>
          <p:nvPr/>
        </p:nvGrpSpPr>
        <p:grpSpPr bwMode="auto">
          <a:xfrm>
            <a:off x="6856413" y="260350"/>
            <a:ext cx="1296987" cy="1081088"/>
            <a:chOff x="136" y="3361"/>
            <a:chExt cx="817" cy="681"/>
          </a:xfrm>
        </p:grpSpPr>
        <p:sp>
          <p:nvSpPr>
            <p:cNvPr id="13" name="AutoShape 18"/>
            <p:cNvSpPr>
              <a:spLocks noChangeArrowheads="1"/>
            </p:cNvSpPr>
            <p:nvPr userDrawn="1"/>
          </p:nvSpPr>
          <p:spPr bwMode="auto">
            <a:xfrm>
              <a:off x="136" y="3361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14" name="Group 3274"/>
            <p:cNvGrpSpPr>
              <a:grpSpLocks/>
            </p:cNvGrpSpPr>
            <p:nvPr userDrawn="1"/>
          </p:nvGrpSpPr>
          <p:grpSpPr bwMode="auto">
            <a:xfrm>
              <a:off x="318" y="3449"/>
              <a:ext cx="453" cy="504"/>
              <a:chOff x="295" y="3430"/>
              <a:chExt cx="499" cy="579"/>
            </a:xfrm>
          </p:grpSpPr>
          <p:sp>
            <p:nvSpPr>
              <p:cNvPr id="15" name="Freeform 3275"/>
              <p:cNvSpPr>
                <a:spLocks/>
              </p:cNvSpPr>
              <p:nvPr/>
            </p:nvSpPr>
            <p:spPr bwMode="auto">
              <a:xfrm rot="684077">
                <a:off x="413" y="3430"/>
                <a:ext cx="359" cy="254"/>
              </a:xfrm>
              <a:custGeom>
                <a:avLst/>
                <a:gdLst>
                  <a:gd name="T0" fmla="*/ 117 w 681"/>
                  <a:gd name="T1" fmla="*/ 337 h 508"/>
                  <a:gd name="T2" fmla="*/ 121 w 681"/>
                  <a:gd name="T3" fmla="*/ 291 h 508"/>
                  <a:gd name="T4" fmla="*/ 134 w 681"/>
                  <a:gd name="T5" fmla="*/ 250 h 508"/>
                  <a:gd name="T6" fmla="*/ 154 w 681"/>
                  <a:gd name="T7" fmla="*/ 211 h 508"/>
                  <a:gd name="T8" fmla="*/ 183 w 681"/>
                  <a:gd name="T9" fmla="*/ 180 h 508"/>
                  <a:gd name="T10" fmla="*/ 214 w 681"/>
                  <a:gd name="T11" fmla="*/ 151 h 508"/>
                  <a:gd name="T12" fmla="*/ 252 w 681"/>
                  <a:gd name="T13" fmla="*/ 132 h 508"/>
                  <a:gd name="T14" fmla="*/ 295 w 681"/>
                  <a:gd name="T15" fmla="*/ 120 h 508"/>
                  <a:gd name="T16" fmla="*/ 342 w 681"/>
                  <a:gd name="T17" fmla="*/ 116 h 508"/>
                  <a:gd name="T18" fmla="*/ 384 w 681"/>
                  <a:gd name="T19" fmla="*/ 120 h 508"/>
                  <a:gd name="T20" fmla="*/ 427 w 681"/>
                  <a:gd name="T21" fmla="*/ 132 h 508"/>
                  <a:gd name="T22" fmla="*/ 464 w 681"/>
                  <a:gd name="T23" fmla="*/ 151 h 508"/>
                  <a:gd name="T24" fmla="*/ 497 w 681"/>
                  <a:gd name="T25" fmla="*/ 180 h 508"/>
                  <a:gd name="T26" fmla="*/ 524 w 681"/>
                  <a:gd name="T27" fmla="*/ 211 h 508"/>
                  <a:gd name="T28" fmla="*/ 545 w 681"/>
                  <a:gd name="T29" fmla="*/ 250 h 508"/>
                  <a:gd name="T30" fmla="*/ 557 w 681"/>
                  <a:gd name="T31" fmla="*/ 291 h 508"/>
                  <a:gd name="T32" fmla="*/ 565 w 681"/>
                  <a:gd name="T33" fmla="*/ 337 h 508"/>
                  <a:gd name="T34" fmla="*/ 681 w 681"/>
                  <a:gd name="T35" fmla="*/ 337 h 508"/>
                  <a:gd name="T36" fmla="*/ 671 w 681"/>
                  <a:gd name="T37" fmla="*/ 267 h 508"/>
                  <a:gd name="T38" fmla="*/ 652 w 681"/>
                  <a:gd name="T39" fmla="*/ 205 h 508"/>
                  <a:gd name="T40" fmla="*/ 619 w 681"/>
                  <a:gd name="T41" fmla="*/ 147 h 508"/>
                  <a:gd name="T42" fmla="*/ 580 w 681"/>
                  <a:gd name="T43" fmla="*/ 99 h 508"/>
                  <a:gd name="T44" fmla="*/ 528 w 681"/>
                  <a:gd name="T45" fmla="*/ 56 h 508"/>
                  <a:gd name="T46" fmla="*/ 472 w 681"/>
                  <a:gd name="T47" fmla="*/ 25 h 508"/>
                  <a:gd name="T48" fmla="*/ 408 w 681"/>
                  <a:gd name="T49" fmla="*/ 6 h 508"/>
                  <a:gd name="T50" fmla="*/ 342 w 681"/>
                  <a:gd name="T51" fmla="*/ 0 h 508"/>
                  <a:gd name="T52" fmla="*/ 272 w 681"/>
                  <a:gd name="T53" fmla="*/ 6 h 508"/>
                  <a:gd name="T54" fmla="*/ 208 w 681"/>
                  <a:gd name="T55" fmla="*/ 25 h 508"/>
                  <a:gd name="T56" fmla="*/ 150 w 681"/>
                  <a:gd name="T57" fmla="*/ 56 h 508"/>
                  <a:gd name="T58" fmla="*/ 101 w 681"/>
                  <a:gd name="T59" fmla="*/ 99 h 508"/>
                  <a:gd name="T60" fmla="*/ 59 w 681"/>
                  <a:gd name="T61" fmla="*/ 147 h 508"/>
                  <a:gd name="T62" fmla="*/ 27 w 681"/>
                  <a:gd name="T63" fmla="*/ 205 h 508"/>
                  <a:gd name="T64" fmla="*/ 6 w 681"/>
                  <a:gd name="T65" fmla="*/ 267 h 508"/>
                  <a:gd name="T66" fmla="*/ 0 w 681"/>
                  <a:gd name="T67" fmla="*/ 337 h 508"/>
                  <a:gd name="T68" fmla="*/ 0 w 681"/>
                  <a:gd name="T69" fmla="*/ 508 h 508"/>
                  <a:gd name="T70" fmla="*/ 117 w 681"/>
                  <a:gd name="T71" fmla="*/ 508 h 508"/>
                  <a:gd name="T72" fmla="*/ 117 w 681"/>
                  <a:gd name="T73" fmla="*/ 337 h 5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81" h="508">
                    <a:moveTo>
                      <a:pt x="117" y="337"/>
                    </a:moveTo>
                    <a:lnTo>
                      <a:pt x="121" y="291"/>
                    </a:lnTo>
                    <a:lnTo>
                      <a:pt x="134" y="250"/>
                    </a:lnTo>
                    <a:lnTo>
                      <a:pt x="154" y="211"/>
                    </a:lnTo>
                    <a:lnTo>
                      <a:pt x="183" y="180"/>
                    </a:lnTo>
                    <a:lnTo>
                      <a:pt x="214" y="151"/>
                    </a:lnTo>
                    <a:lnTo>
                      <a:pt x="252" y="132"/>
                    </a:lnTo>
                    <a:lnTo>
                      <a:pt x="295" y="120"/>
                    </a:lnTo>
                    <a:lnTo>
                      <a:pt x="342" y="116"/>
                    </a:lnTo>
                    <a:lnTo>
                      <a:pt x="384" y="120"/>
                    </a:lnTo>
                    <a:lnTo>
                      <a:pt x="427" y="132"/>
                    </a:lnTo>
                    <a:lnTo>
                      <a:pt x="464" y="151"/>
                    </a:lnTo>
                    <a:lnTo>
                      <a:pt x="497" y="180"/>
                    </a:lnTo>
                    <a:lnTo>
                      <a:pt x="524" y="211"/>
                    </a:lnTo>
                    <a:lnTo>
                      <a:pt x="545" y="250"/>
                    </a:lnTo>
                    <a:lnTo>
                      <a:pt x="557" y="291"/>
                    </a:lnTo>
                    <a:lnTo>
                      <a:pt x="565" y="337"/>
                    </a:lnTo>
                    <a:lnTo>
                      <a:pt x="681" y="337"/>
                    </a:lnTo>
                    <a:lnTo>
                      <a:pt x="671" y="267"/>
                    </a:lnTo>
                    <a:lnTo>
                      <a:pt x="652" y="205"/>
                    </a:lnTo>
                    <a:lnTo>
                      <a:pt x="619" y="147"/>
                    </a:lnTo>
                    <a:lnTo>
                      <a:pt x="580" y="99"/>
                    </a:lnTo>
                    <a:lnTo>
                      <a:pt x="528" y="56"/>
                    </a:lnTo>
                    <a:lnTo>
                      <a:pt x="472" y="25"/>
                    </a:lnTo>
                    <a:lnTo>
                      <a:pt x="408" y="6"/>
                    </a:lnTo>
                    <a:lnTo>
                      <a:pt x="342" y="0"/>
                    </a:lnTo>
                    <a:lnTo>
                      <a:pt x="272" y="6"/>
                    </a:lnTo>
                    <a:lnTo>
                      <a:pt x="208" y="25"/>
                    </a:lnTo>
                    <a:lnTo>
                      <a:pt x="150" y="56"/>
                    </a:lnTo>
                    <a:lnTo>
                      <a:pt x="101" y="99"/>
                    </a:lnTo>
                    <a:lnTo>
                      <a:pt x="59" y="147"/>
                    </a:lnTo>
                    <a:lnTo>
                      <a:pt x="27" y="205"/>
                    </a:lnTo>
                    <a:lnTo>
                      <a:pt x="6" y="267"/>
                    </a:lnTo>
                    <a:lnTo>
                      <a:pt x="0" y="337"/>
                    </a:lnTo>
                    <a:lnTo>
                      <a:pt x="0" y="508"/>
                    </a:lnTo>
                    <a:lnTo>
                      <a:pt x="117" y="508"/>
                    </a:lnTo>
                    <a:lnTo>
                      <a:pt x="117" y="33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6" name="AutoShape 3276"/>
              <p:cNvSpPr>
                <a:spLocks noChangeArrowheads="1"/>
              </p:cNvSpPr>
              <p:nvPr/>
            </p:nvSpPr>
            <p:spPr bwMode="auto">
              <a:xfrm rot="684077">
                <a:off x="295" y="3584"/>
                <a:ext cx="499" cy="4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7" name="Freeform 3277"/>
              <p:cNvSpPr>
                <a:spLocks/>
              </p:cNvSpPr>
              <p:nvPr/>
            </p:nvSpPr>
            <p:spPr bwMode="auto">
              <a:xfrm rot="684077">
                <a:off x="538" y="3645"/>
                <a:ext cx="51" cy="110"/>
              </a:xfrm>
              <a:custGeom>
                <a:avLst/>
                <a:gdLst>
                  <a:gd name="T0" fmla="*/ 99 w 99"/>
                  <a:gd name="T1" fmla="*/ 48 h 221"/>
                  <a:gd name="T2" fmla="*/ 93 w 99"/>
                  <a:gd name="T3" fmla="*/ 27 h 221"/>
                  <a:gd name="T4" fmla="*/ 84 w 99"/>
                  <a:gd name="T5" fmla="*/ 14 h 221"/>
                  <a:gd name="T6" fmla="*/ 68 w 99"/>
                  <a:gd name="T7" fmla="*/ 2 h 221"/>
                  <a:gd name="T8" fmla="*/ 51 w 99"/>
                  <a:gd name="T9" fmla="*/ 0 h 221"/>
                  <a:gd name="T10" fmla="*/ 29 w 99"/>
                  <a:gd name="T11" fmla="*/ 2 h 221"/>
                  <a:gd name="T12" fmla="*/ 14 w 99"/>
                  <a:gd name="T13" fmla="*/ 14 h 221"/>
                  <a:gd name="T14" fmla="*/ 4 w 99"/>
                  <a:gd name="T15" fmla="*/ 27 h 221"/>
                  <a:gd name="T16" fmla="*/ 0 w 99"/>
                  <a:gd name="T17" fmla="*/ 48 h 221"/>
                  <a:gd name="T18" fmla="*/ 2 w 99"/>
                  <a:gd name="T19" fmla="*/ 64 h 221"/>
                  <a:gd name="T20" fmla="*/ 10 w 99"/>
                  <a:gd name="T21" fmla="*/ 78 h 221"/>
                  <a:gd name="T22" fmla="*/ 20 w 99"/>
                  <a:gd name="T23" fmla="*/ 87 h 221"/>
                  <a:gd name="T24" fmla="*/ 37 w 99"/>
                  <a:gd name="T25" fmla="*/ 95 h 221"/>
                  <a:gd name="T26" fmla="*/ 31 w 99"/>
                  <a:gd name="T27" fmla="*/ 221 h 221"/>
                  <a:gd name="T28" fmla="*/ 68 w 99"/>
                  <a:gd name="T29" fmla="*/ 221 h 221"/>
                  <a:gd name="T30" fmla="*/ 62 w 99"/>
                  <a:gd name="T31" fmla="*/ 95 h 221"/>
                  <a:gd name="T32" fmla="*/ 76 w 99"/>
                  <a:gd name="T33" fmla="*/ 87 h 221"/>
                  <a:gd name="T34" fmla="*/ 88 w 99"/>
                  <a:gd name="T35" fmla="*/ 78 h 221"/>
                  <a:gd name="T36" fmla="*/ 95 w 99"/>
                  <a:gd name="T37" fmla="*/ 64 h 221"/>
                  <a:gd name="T38" fmla="*/ 99 w 99"/>
                  <a:gd name="T39" fmla="*/ 48 h 2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9" h="221">
                    <a:moveTo>
                      <a:pt x="99" y="48"/>
                    </a:moveTo>
                    <a:lnTo>
                      <a:pt x="93" y="27"/>
                    </a:lnTo>
                    <a:lnTo>
                      <a:pt x="84" y="14"/>
                    </a:lnTo>
                    <a:lnTo>
                      <a:pt x="68" y="2"/>
                    </a:lnTo>
                    <a:lnTo>
                      <a:pt x="51" y="0"/>
                    </a:lnTo>
                    <a:lnTo>
                      <a:pt x="29" y="2"/>
                    </a:lnTo>
                    <a:lnTo>
                      <a:pt x="14" y="14"/>
                    </a:lnTo>
                    <a:lnTo>
                      <a:pt x="4" y="27"/>
                    </a:lnTo>
                    <a:lnTo>
                      <a:pt x="0" y="48"/>
                    </a:lnTo>
                    <a:lnTo>
                      <a:pt x="2" y="64"/>
                    </a:lnTo>
                    <a:lnTo>
                      <a:pt x="10" y="78"/>
                    </a:lnTo>
                    <a:lnTo>
                      <a:pt x="20" y="87"/>
                    </a:lnTo>
                    <a:lnTo>
                      <a:pt x="37" y="95"/>
                    </a:lnTo>
                    <a:lnTo>
                      <a:pt x="31" y="221"/>
                    </a:lnTo>
                    <a:lnTo>
                      <a:pt x="68" y="221"/>
                    </a:lnTo>
                    <a:lnTo>
                      <a:pt x="62" y="95"/>
                    </a:lnTo>
                    <a:lnTo>
                      <a:pt x="76" y="87"/>
                    </a:lnTo>
                    <a:lnTo>
                      <a:pt x="88" y="78"/>
                    </a:lnTo>
                    <a:lnTo>
                      <a:pt x="95" y="64"/>
                    </a:lnTo>
                    <a:lnTo>
                      <a:pt x="99" y="48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18" name="Group 3283"/>
          <p:cNvGrpSpPr>
            <a:grpSpLocks/>
          </p:cNvGrpSpPr>
          <p:nvPr/>
        </p:nvGrpSpPr>
        <p:grpSpPr bwMode="auto">
          <a:xfrm>
            <a:off x="2998788" y="260350"/>
            <a:ext cx="1296987" cy="1081088"/>
            <a:chOff x="136" y="1668"/>
            <a:chExt cx="817" cy="681"/>
          </a:xfrm>
        </p:grpSpPr>
        <p:sp>
          <p:nvSpPr>
            <p:cNvPr id="19" name="AutoShape 16"/>
            <p:cNvSpPr>
              <a:spLocks noChangeArrowheads="1"/>
            </p:cNvSpPr>
            <p:nvPr userDrawn="1"/>
          </p:nvSpPr>
          <p:spPr bwMode="auto">
            <a:xfrm>
              <a:off x="136" y="1668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0" name="Group 3278"/>
            <p:cNvGrpSpPr>
              <a:grpSpLocks/>
            </p:cNvGrpSpPr>
            <p:nvPr userDrawn="1"/>
          </p:nvGrpSpPr>
          <p:grpSpPr bwMode="auto">
            <a:xfrm>
              <a:off x="251" y="1796"/>
              <a:ext cx="586" cy="424"/>
              <a:chOff x="2439" y="1692"/>
              <a:chExt cx="1162" cy="790"/>
            </a:xfrm>
          </p:grpSpPr>
          <p:sp>
            <p:nvSpPr>
              <p:cNvPr id="21" name="Freeform 3279"/>
              <p:cNvSpPr>
                <a:spLocks/>
              </p:cNvSpPr>
              <p:nvPr/>
            </p:nvSpPr>
            <p:spPr bwMode="auto">
              <a:xfrm>
                <a:off x="2439" y="1692"/>
                <a:ext cx="1162" cy="790"/>
              </a:xfrm>
              <a:custGeom>
                <a:avLst/>
                <a:gdLst>
                  <a:gd name="T0" fmla="*/ 581 w 581"/>
                  <a:gd name="T1" fmla="*/ 365 h 395"/>
                  <a:gd name="T2" fmla="*/ 552 w 581"/>
                  <a:gd name="T3" fmla="*/ 395 h 395"/>
                  <a:gd name="T4" fmla="*/ 30 w 581"/>
                  <a:gd name="T5" fmla="*/ 395 h 395"/>
                  <a:gd name="T6" fmla="*/ 0 w 581"/>
                  <a:gd name="T7" fmla="*/ 365 h 395"/>
                  <a:gd name="T8" fmla="*/ 0 w 581"/>
                  <a:gd name="T9" fmla="*/ 29 h 395"/>
                  <a:gd name="T10" fmla="*/ 30 w 581"/>
                  <a:gd name="T11" fmla="*/ 0 h 395"/>
                  <a:gd name="T12" fmla="*/ 552 w 581"/>
                  <a:gd name="T13" fmla="*/ 0 h 395"/>
                  <a:gd name="T14" fmla="*/ 581 w 581"/>
                  <a:gd name="T15" fmla="*/ 29 h 395"/>
                  <a:gd name="T16" fmla="*/ 581 w 581"/>
                  <a:gd name="T17" fmla="*/ 365 h 3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1" h="395">
                    <a:moveTo>
                      <a:pt x="581" y="365"/>
                    </a:moveTo>
                    <a:cubicBezTo>
                      <a:pt x="581" y="381"/>
                      <a:pt x="568" y="395"/>
                      <a:pt x="552" y="395"/>
                    </a:cubicBezTo>
                    <a:cubicBezTo>
                      <a:pt x="30" y="395"/>
                      <a:pt x="30" y="395"/>
                      <a:pt x="30" y="395"/>
                    </a:cubicBezTo>
                    <a:cubicBezTo>
                      <a:pt x="13" y="395"/>
                      <a:pt x="0" y="381"/>
                      <a:pt x="0" y="36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68" y="0"/>
                      <a:pt x="581" y="13"/>
                      <a:pt x="581" y="29"/>
                    </a:cubicBezTo>
                    <a:lnTo>
                      <a:pt x="581" y="365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2" name="Freeform 3280"/>
              <p:cNvSpPr>
                <a:spLocks/>
              </p:cNvSpPr>
              <p:nvPr/>
            </p:nvSpPr>
            <p:spPr bwMode="auto">
              <a:xfrm>
                <a:off x="2441" y="1757"/>
                <a:ext cx="1158" cy="334"/>
              </a:xfrm>
              <a:custGeom>
                <a:avLst/>
                <a:gdLst>
                  <a:gd name="T0" fmla="*/ 0 w 1158"/>
                  <a:gd name="T1" fmla="*/ 0 h 332"/>
                  <a:gd name="T2" fmla="*/ 580 w 1158"/>
                  <a:gd name="T3" fmla="*/ 332 h 332"/>
                  <a:gd name="T4" fmla="*/ 1158 w 1158"/>
                  <a:gd name="T5" fmla="*/ 0 h 3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58" h="332">
                    <a:moveTo>
                      <a:pt x="0" y="0"/>
                    </a:moveTo>
                    <a:lnTo>
                      <a:pt x="580" y="332"/>
                    </a:lnTo>
                    <a:lnTo>
                      <a:pt x="1158" y="0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23" name="Group 9826"/>
          <p:cNvGrpSpPr>
            <a:grpSpLocks/>
          </p:cNvGrpSpPr>
          <p:nvPr/>
        </p:nvGrpSpPr>
        <p:grpSpPr bwMode="auto">
          <a:xfrm>
            <a:off x="1071563" y="260350"/>
            <a:ext cx="1296987" cy="1081088"/>
            <a:chOff x="675" y="164"/>
            <a:chExt cx="817" cy="681"/>
          </a:xfrm>
        </p:grpSpPr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675" y="16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5" name="Group 9824"/>
            <p:cNvGrpSpPr>
              <a:grpSpLocks/>
            </p:cNvGrpSpPr>
            <p:nvPr userDrawn="1"/>
          </p:nvGrpSpPr>
          <p:grpSpPr bwMode="auto">
            <a:xfrm>
              <a:off x="833" y="255"/>
              <a:ext cx="506" cy="499"/>
              <a:chOff x="471" y="388"/>
              <a:chExt cx="1062" cy="1032"/>
            </a:xfrm>
          </p:grpSpPr>
          <p:sp>
            <p:nvSpPr>
              <p:cNvPr id="26" name="Freeform 9812"/>
              <p:cNvSpPr>
                <a:spLocks/>
              </p:cNvSpPr>
              <p:nvPr userDrawn="1"/>
            </p:nvSpPr>
            <p:spPr bwMode="auto">
              <a:xfrm>
                <a:off x="850" y="388"/>
                <a:ext cx="520" cy="294"/>
              </a:xfrm>
              <a:custGeom>
                <a:avLst/>
                <a:gdLst>
                  <a:gd name="T0" fmla="*/ 1034 w 1039"/>
                  <a:gd name="T1" fmla="*/ 450 h 606"/>
                  <a:gd name="T2" fmla="*/ 1024 w 1039"/>
                  <a:gd name="T3" fmla="*/ 476 h 606"/>
                  <a:gd name="T4" fmla="*/ 1009 w 1039"/>
                  <a:gd name="T5" fmla="*/ 501 h 606"/>
                  <a:gd name="T6" fmla="*/ 988 w 1039"/>
                  <a:gd name="T7" fmla="*/ 523 h 606"/>
                  <a:gd name="T8" fmla="*/ 965 w 1039"/>
                  <a:gd name="T9" fmla="*/ 542 h 606"/>
                  <a:gd name="T10" fmla="*/ 936 w 1039"/>
                  <a:gd name="T11" fmla="*/ 559 h 606"/>
                  <a:gd name="T12" fmla="*/ 868 w 1039"/>
                  <a:gd name="T13" fmla="*/ 586 h 606"/>
                  <a:gd name="T14" fmla="*/ 788 w 1039"/>
                  <a:gd name="T15" fmla="*/ 601 h 606"/>
                  <a:gd name="T16" fmla="*/ 698 w 1039"/>
                  <a:gd name="T17" fmla="*/ 606 h 606"/>
                  <a:gd name="T18" fmla="*/ 599 w 1039"/>
                  <a:gd name="T19" fmla="*/ 601 h 606"/>
                  <a:gd name="T20" fmla="*/ 497 w 1039"/>
                  <a:gd name="T21" fmla="*/ 583 h 606"/>
                  <a:gd name="T22" fmla="*/ 445 w 1039"/>
                  <a:gd name="T23" fmla="*/ 569 h 606"/>
                  <a:gd name="T24" fmla="*/ 341 w 1039"/>
                  <a:gd name="T25" fmla="*/ 533 h 606"/>
                  <a:gd name="T26" fmla="*/ 249 w 1039"/>
                  <a:gd name="T27" fmla="*/ 491 h 606"/>
                  <a:gd name="T28" fmla="*/ 169 w 1039"/>
                  <a:gd name="T29" fmla="*/ 442 h 606"/>
                  <a:gd name="T30" fmla="*/ 103 w 1039"/>
                  <a:gd name="T31" fmla="*/ 387 h 606"/>
                  <a:gd name="T32" fmla="*/ 51 w 1039"/>
                  <a:gd name="T33" fmla="*/ 329 h 606"/>
                  <a:gd name="T34" fmla="*/ 23 w 1039"/>
                  <a:gd name="T35" fmla="*/ 285 h 606"/>
                  <a:gd name="T36" fmla="*/ 11 w 1039"/>
                  <a:gd name="T37" fmla="*/ 256 h 606"/>
                  <a:gd name="T38" fmla="*/ 3 w 1039"/>
                  <a:gd name="T39" fmla="*/ 228 h 606"/>
                  <a:gd name="T40" fmla="*/ 0 w 1039"/>
                  <a:gd name="T41" fmla="*/ 199 h 606"/>
                  <a:gd name="T42" fmla="*/ 3 w 1039"/>
                  <a:gd name="T43" fmla="*/ 170 h 606"/>
                  <a:gd name="T44" fmla="*/ 6 w 1039"/>
                  <a:gd name="T45" fmla="*/ 156 h 606"/>
                  <a:gd name="T46" fmla="*/ 17 w 1039"/>
                  <a:gd name="T47" fmla="*/ 131 h 606"/>
                  <a:gd name="T48" fmla="*/ 32 w 1039"/>
                  <a:gd name="T49" fmla="*/ 105 h 606"/>
                  <a:gd name="T50" fmla="*/ 51 w 1039"/>
                  <a:gd name="T51" fmla="*/ 85 h 606"/>
                  <a:gd name="T52" fmla="*/ 76 w 1039"/>
                  <a:gd name="T53" fmla="*/ 64 h 606"/>
                  <a:gd name="T54" fmla="*/ 103 w 1039"/>
                  <a:gd name="T55" fmla="*/ 47 h 606"/>
                  <a:gd name="T56" fmla="*/ 171 w 1039"/>
                  <a:gd name="T57" fmla="*/ 20 h 606"/>
                  <a:gd name="T58" fmla="*/ 251 w 1039"/>
                  <a:gd name="T59" fmla="*/ 5 h 606"/>
                  <a:gd name="T60" fmla="*/ 341 w 1039"/>
                  <a:gd name="T61" fmla="*/ 0 h 606"/>
                  <a:gd name="T62" fmla="*/ 440 w 1039"/>
                  <a:gd name="T63" fmla="*/ 5 h 606"/>
                  <a:gd name="T64" fmla="*/ 543 w 1039"/>
                  <a:gd name="T65" fmla="*/ 24 h 606"/>
                  <a:gd name="T66" fmla="*/ 596 w 1039"/>
                  <a:gd name="T67" fmla="*/ 37 h 606"/>
                  <a:gd name="T68" fmla="*/ 698 w 1039"/>
                  <a:gd name="T69" fmla="*/ 73 h 606"/>
                  <a:gd name="T70" fmla="*/ 790 w 1039"/>
                  <a:gd name="T71" fmla="*/ 115 h 606"/>
                  <a:gd name="T72" fmla="*/ 869 w 1039"/>
                  <a:gd name="T73" fmla="*/ 165 h 606"/>
                  <a:gd name="T74" fmla="*/ 937 w 1039"/>
                  <a:gd name="T75" fmla="*/ 219 h 606"/>
                  <a:gd name="T76" fmla="*/ 988 w 1039"/>
                  <a:gd name="T77" fmla="*/ 277 h 606"/>
                  <a:gd name="T78" fmla="*/ 1016 w 1039"/>
                  <a:gd name="T79" fmla="*/ 321 h 606"/>
                  <a:gd name="T80" fmla="*/ 1029 w 1039"/>
                  <a:gd name="T81" fmla="*/ 350 h 606"/>
                  <a:gd name="T82" fmla="*/ 1036 w 1039"/>
                  <a:gd name="T83" fmla="*/ 379 h 606"/>
                  <a:gd name="T84" fmla="*/ 1039 w 1039"/>
                  <a:gd name="T85" fmla="*/ 408 h 606"/>
                  <a:gd name="T86" fmla="*/ 1038 w 1039"/>
                  <a:gd name="T87" fmla="*/ 436 h 606"/>
                  <a:gd name="T88" fmla="*/ 1034 w 1039"/>
                  <a:gd name="T89" fmla="*/ 450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" name="Freeform 9813"/>
              <p:cNvSpPr>
                <a:spLocks/>
              </p:cNvSpPr>
              <p:nvPr userDrawn="1"/>
            </p:nvSpPr>
            <p:spPr bwMode="auto">
              <a:xfrm>
                <a:off x="619" y="543"/>
                <a:ext cx="375" cy="362"/>
              </a:xfrm>
              <a:custGeom>
                <a:avLst/>
                <a:gdLst>
                  <a:gd name="T0" fmla="*/ 12 w 749"/>
                  <a:gd name="T1" fmla="*/ 0 h 747"/>
                  <a:gd name="T2" fmla="*/ 12 w 749"/>
                  <a:gd name="T3" fmla="*/ 0 h 747"/>
                  <a:gd name="T4" fmla="*/ 5 w 749"/>
                  <a:gd name="T5" fmla="*/ 25 h 747"/>
                  <a:gd name="T6" fmla="*/ 2 w 749"/>
                  <a:gd name="T7" fmla="*/ 51 h 747"/>
                  <a:gd name="T8" fmla="*/ 0 w 749"/>
                  <a:gd name="T9" fmla="*/ 78 h 747"/>
                  <a:gd name="T10" fmla="*/ 0 w 749"/>
                  <a:gd name="T11" fmla="*/ 105 h 747"/>
                  <a:gd name="T12" fmla="*/ 3 w 749"/>
                  <a:gd name="T13" fmla="*/ 130 h 747"/>
                  <a:gd name="T14" fmla="*/ 9 w 749"/>
                  <a:gd name="T15" fmla="*/ 158 h 747"/>
                  <a:gd name="T16" fmla="*/ 15 w 749"/>
                  <a:gd name="T17" fmla="*/ 185 h 747"/>
                  <a:gd name="T18" fmla="*/ 26 w 749"/>
                  <a:gd name="T19" fmla="*/ 212 h 747"/>
                  <a:gd name="T20" fmla="*/ 36 w 749"/>
                  <a:gd name="T21" fmla="*/ 239 h 747"/>
                  <a:gd name="T22" fmla="*/ 49 w 749"/>
                  <a:gd name="T23" fmla="*/ 266 h 747"/>
                  <a:gd name="T24" fmla="*/ 65 w 749"/>
                  <a:gd name="T25" fmla="*/ 293 h 747"/>
                  <a:gd name="T26" fmla="*/ 82 w 749"/>
                  <a:gd name="T27" fmla="*/ 319 h 747"/>
                  <a:gd name="T28" fmla="*/ 100 w 749"/>
                  <a:gd name="T29" fmla="*/ 346 h 747"/>
                  <a:gd name="T30" fmla="*/ 122 w 749"/>
                  <a:gd name="T31" fmla="*/ 372 h 747"/>
                  <a:gd name="T32" fmla="*/ 145 w 749"/>
                  <a:gd name="T33" fmla="*/ 399 h 747"/>
                  <a:gd name="T34" fmla="*/ 168 w 749"/>
                  <a:gd name="T35" fmla="*/ 424 h 747"/>
                  <a:gd name="T36" fmla="*/ 194 w 749"/>
                  <a:gd name="T37" fmla="*/ 450 h 747"/>
                  <a:gd name="T38" fmla="*/ 223 w 749"/>
                  <a:gd name="T39" fmla="*/ 474 h 747"/>
                  <a:gd name="T40" fmla="*/ 252 w 749"/>
                  <a:gd name="T41" fmla="*/ 497 h 747"/>
                  <a:gd name="T42" fmla="*/ 282 w 749"/>
                  <a:gd name="T43" fmla="*/ 521 h 747"/>
                  <a:gd name="T44" fmla="*/ 313 w 749"/>
                  <a:gd name="T45" fmla="*/ 545 h 747"/>
                  <a:gd name="T46" fmla="*/ 347 w 749"/>
                  <a:gd name="T47" fmla="*/ 567 h 747"/>
                  <a:gd name="T48" fmla="*/ 382 w 749"/>
                  <a:gd name="T49" fmla="*/ 589 h 747"/>
                  <a:gd name="T50" fmla="*/ 418 w 749"/>
                  <a:gd name="T51" fmla="*/ 609 h 747"/>
                  <a:gd name="T52" fmla="*/ 455 w 749"/>
                  <a:gd name="T53" fmla="*/ 630 h 747"/>
                  <a:gd name="T54" fmla="*/ 494 w 749"/>
                  <a:gd name="T55" fmla="*/ 650 h 747"/>
                  <a:gd name="T56" fmla="*/ 534 w 749"/>
                  <a:gd name="T57" fmla="*/ 669 h 747"/>
                  <a:gd name="T58" fmla="*/ 574 w 749"/>
                  <a:gd name="T59" fmla="*/ 686 h 747"/>
                  <a:gd name="T60" fmla="*/ 617 w 749"/>
                  <a:gd name="T61" fmla="*/ 703 h 747"/>
                  <a:gd name="T62" fmla="*/ 659 w 749"/>
                  <a:gd name="T63" fmla="*/ 718 h 747"/>
                  <a:gd name="T64" fmla="*/ 703 w 749"/>
                  <a:gd name="T65" fmla="*/ 733 h 747"/>
                  <a:gd name="T66" fmla="*/ 749 w 749"/>
                  <a:gd name="T67" fmla="*/ 747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" name="Freeform 9814"/>
              <p:cNvSpPr>
                <a:spLocks/>
              </p:cNvSpPr>
              <p:nvPr userDrawn="1"/>
            </p:nvSpPr>
            <p:spPr bwMode="auto">
              <a:xfrm>
                <a:off x="994" y="769"/>
                <a:ext cx="518" cy="163"/>
              </a:xfrm>
              <a:custGeom>
                <a:avLst/>
                <a:gdLst>
                  <a:gd name="T0" fmla="*/ 1037 w 1037"/>
                  <a:gd name="T1" fmla="*/ 0 h 337"/>
                  <a:gd name="T2" fmla="*/ 1037 w 1037"/>
                  <a:gd name="T3" fmla="*/ 0 h 337"/>
                  <a:gd name="T4" fmla="*/ 1028 w 1037"/>
                  <a:gd name="T5" fmla="*/ 28 h 337"/>
                  <a:gd name="T6" fmla="*/ 1016 w 1037"/>
                  <a:gd name="T7" fmla="*/ 53 h 337"/>
                  <a:gd name="T8" fmla="*/ 1003 w 1037"/>
                  <a:gd name="T9" fmla="*/ 79 h 337"/>
                  <a:gd name="T10" fmla="*/ 987 w 1037"/>
                  <a:gd name="T11" fmla="*/ 102 h 337"/>
                  <a:gd name="T12" fmla="*/ 970 w 1037"/>
                  <a:gd name="T13" fmla="*/ 124 h 337"/>
                  <a:gd name="T14" fmla="*/ 952 w 1037"/>
                  <a:gd name="T15" fmla="*/ 146 h 337"/>
                  <a:gd name="T16" fmla="*/ 931 w 1037"/>
                  <a:gd name="T17" fmla="*/ 167 h 337"/>
                  <a:gd name="T18" fmla="*/ 908 w 1037"/>
                  <a:gd name="T19" fmla="*/ 187 h 337"/>
                  <a:gd name="T20" fmla="*/ 884 w 1037"/>
                  <a:gd name="T21" fmla="*/ 206 h 337"/>
                  <a:gd name="T22" fmla="*/ 858 w 1037"/>
                  <a:gd name="T23" fmla="*/ 223 h 337"/>
                  <a:gd name="T24" fmla="*/ 829 w 1037"/>
                  <a:gd name="T25" fmla="*/ 238 h 337"/>
                  <a:gd name="T26" fmla="*/ 800 w 1037"/>
                  <a:gd name="T27" fmla="*/ 254 h 337"/>
                  <a:gd name="T28" fmla="*/ 770 w 1037"/>
                  <a:gd name="T29" fmla="*/ 267 h 337"/>
                  <a:gd name="T30" fmla="*/ 738 w 1037"/>
                  <a:gd name="T31" fmla="*/ 281 h 337"/>
                  <a:gd name="T32" fmla="*/ 705 w 1037"/>
                  <a:gd name="T33" fmla="*/ 293 h 337"/>
                  <a:gd name="T34" fmla="*/ 670 w 1037"/>
                  <a:gd name="T35" fmla="*/ 301 h 337"/>
                  <a:gd name="T36" fmla="*/ 634 w 1037"/>
                  <a:gd name="T37" fmla="*/ 311 h 337"/>
                  <a:gd name="T38" fmla="*/ 598 w 1037"/>
                  <a:gd name="T39" fmla="*/ 318 h 337"/>
                  <a:gd name="T40" fmla="*/ 559 w 1037"/>
                  <a:gd name="T41" fmla="*/ 325 h 337"/>
                  <a:gd name="T42" fmla="*/ 520 w 1037"/>
                  <a:gd name="T43" fmla="*/ 330 h 337"/>
                  <a:gd name="T44" fmla="*/ 481 w 1037"/>
                  <a:gd name="T45" fmla="*/ 333 h 337"/>
                  <a:gd name="T46" fmla="*/ 440 w 1037"/>
                  <a:gd name="T47" fmla="*/ 335 h 337"/>
                  <a:gd name="T48" fmla="*/ 400 w 1037"/>
                  <a:gd name="T49" fmla="*/ 337 h 337"/>
                  <a:gd name="T50" fmla="*/ 357 w 1037"/>
                  <a:gd name="T51" fmla="*/ 335 h 337"/>
                  <a:gd name="T52" fmla="*/ 315 w 1037"/>
                  <a:gd name="T53" fmla="*/ 333 h 337"/>
                  <a:gd name="T54" fmla="*/ 270 w 1037"/>
                  <a:gd name="T55" fmla="*/ 330 h 337"/>
                  <a:gd name="T56" fmla="*/ 226 w 1037"/>
                  <a:gd name="T57" fmla="*/ 325 h 337"/>
                  <a:gd name="T58" fmla="*/ 182 w 1037"/>
                  <a:gd name="T59" fmla="*/ 320 h 337"/>
                  <a:gd name="T60" fmla="*/ 136 w 1037"/>
                  <a:gd name="T61" fmla="*/ 311 h 337"/>
                  <a:gd name="T62" fmla="*/ 92 w 1037"/>
                  <a:gd name="T63" fmla="*/ 303 h 337"/>
                  <a:gd name="T64" fmla="*/ 46 w 1037"/>
                  <a:gd name="T65" fmla="*/ 291 h 337"/>
                  <a:gd name="T66" fmla="*/ 0 w 1037"/>
                  <a:gd name="T67" fmla="*/ 279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" name="Freeform 9815"/>
              <p:cNvSpPr>
                <a:spLocks/>
              </p:cNvSpPr>
              <p:nvPr userDrawn="1"/>
            </p:nvSpPr>
            <p:spPr bwMode="auto">
              <a:xfrm>
                <a:off x="477" y="810"/>
                <a:ext cx="449" cy="343"/>
              </a:xfrm>
              <a:custGeom>
                <a:avLst/>
                <a:gdLst>
                  <a:gd name="T0" fmla="*/ 7 w 897"/>
                  <a:gd name="T1" fmla="*/ 0 h 710"/>
                  <a:gd name="T2" fmla="*/ 7 w 897"/>
                  <a:gd name="T3" fmla="*/ 0 h 710"/>
                  <a:gd name="T4" fmla="*/ 1 w 897"/>
                  <a:gd name="T5" fmla="*/ 22 h 710"/>
                  <a:gd name="T6" fmla="*/ 0 w 897"/>
                  <a:gd name="T7" fmla="*/ 44 h 710"/>
                  <a:gd name="T8" fmla="*/ 0 w 897"/>
                  <a:gd name="T9" fmla="*/ 68 h 710"/>
                  <a:gd name="T10" fmla="*/ 3 w 897"/>
                  <a:gd name="T11" fmla="*/ 90 h 710"/>
                  <a:gd name="T12" fmla="*/ 8 w 897"/>
                  <a:gd name="T13" fmla="*/ 113 h 710"/>
                  <a:gd name="T14" fmla="*/ 15 w 897"/>
                  <a:gd name="T15" fmla="*/ 137 h 710"/>
                  <a:gd name="T16" fmla="*/ 25 w 897"/>
                  <a:gd name="T17" fmla="*/ 163 h 710"/>
                  <a:gd name="T18" fmla="*/ 39 w 897"/>
                  <a:gd name="T19" fmla="*/ 187 h 710"/>
                  <a:gd name="T20" fmla="*/ 54 w 897"/>
                  <a:gd name="T21" fmla="*/ 210 h 710"/>
                  <a:gd name="T22" fmla="*/ 71 w 897"/>
                  <a:gd name="T23" fmla="*/ 236 h 710"/>
                  <a:gd name="T24" fmla="*/ 90 w 897"/>
                  <a:gd name="T25" fmla="*/ 260 h 710"/>
                  <a:gd name="T26" fmla="*/ 112 w 897"/>
                  <a:gd name="T27" fmla="*/ 285 h 710"/>
                  <a:gd name="T28" fmla="*/ 134 w 897"/>
                  <a:gd name="T29" fmla="*/ 309 h 710"/>
                  <a:gd name="T30" fmla="*/ 159 w 897"/>
                  <a:gd name="T31" fmla="*/ 334 h 710"/>
                  <a:gd name="T32" fmla="*/ 188 w 897"/>
                  <a:gd name="T33" fmla="*/ 358 h 710"/>
                  <a:gd name="T34" fmla="*/ 217 w 897"/>
                  <a:gd name="T35" fmla="*/ 382 h 710"/>
                  <a:gd name="T36" fmla="*/ 248 w 897"/>
                  <a:gd name="T37" fmla="*/ 407 h 710"/>
                  <a:gd name="T38" fmla="*/ 280 w 897"/>
                  <a:gd name="T39" fmla="*/ 431 h 710"/>
                  <a:gd name="T40" fmla="*/ 316 w 897"/>
                  <a:gd name="T41" fmla="*/ 453 h 710"/>
                  <a:gd name="T42" fmla="*/ 351 w 897"/>
                  <a:gd name="T43" fmla="*/ 477 h 710"/>
                  <a:gd name="T44" fmla="*/ 389 w 897"/>
                  <a:gd name="T45" fmla="*/ 499 h 710"/>
                  <a:gd name="T46" fmla="*/ 430 w 897"/>
                  <a:gd name="T47" fmla="*/ 521 h 710"/>
                  <a:gd name="T48" fmla="*/ 470 w 897"/>
                  <a:gd name="T49" fmla="*/ 543 h 710"/>
                  <a:gd name="T50" fmla="*/ 513 w 897"/>
                  <a:gd name="T51" fmla="*/ 565 h 710"/>
                  <a:gd name="T52" fmla="*/ 555 w 897"/>
                  <a:gd name="T53" fmla="*/ 586 h 710"/>
                  <a:gd name="T54" fmla="*/ 601 w 897"/>
                  <a:gd name="T55" fmla="*/ 606 h 710"/>
                  <a:gd name="T56" fmla="*/ 647 w 897"/>
                  <a:gd name="T57" fmla="*/ 625 h 710"/>
                  <a:gd name="T58" fmla="*/ 695 w 897"/>
                  <a:gd name="T59" fmla="*/ 643 h 710"/>
                  <a:gd name="T60" fmla="*/ 744 w 897"/>
                  <a:gd name="T61" fmla="*/ 662 h 710"/>
                  <a:gd name="T62" fmla="*/ 793 w 897"/>
                  <a:gd name="T63" fmla="*/ 679 h 710"/>
                  <a:gd name="T64" fmla="*/ 844 w 897"/>
                  <a:gd name="T65" fmla="*/ 694 h 710"/>
                  <a:gd name="T66" fmla="*/ 897 w 897"/>
                  <a:gd name="T67" fmla="*/ 710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" name="Freeform 9816"/>
              <p:cNvSpPr>
                <a:spLocks/>
              </p:cNvSpPr>
              <p:nvPr userDrawn="1"/>
            </p:nvSpPr>
            <p:spPr bwMode="auto">
              <a:xfrm>
                <a:off x="928" y="1089"/>
                <a:ext cx="565" cy="110"/>
              </a:xfrm>
              <a:custGeom>
                <a:avLst/>
                <a:gdLst>
                  <a:gd name="T0" fmla="*/ 1132 w 1132"/>
                  <a:gd name="T1" fmla="*/ 0 h 224"/>
                  <a:gd name="T2" fmla="*/ 1132 w 1132"/>
                  <a:gd name="T3" fmla="*/ 0 h 224"/>
                  <a:gd name="T4" fmla="*/ 1125 w 1132"/>
                  <a:gd name="T5" fmla="*/ 22 h 224"/>
                  <a:gd name="T6" fmla="*/ 1115 w 1132"/>
                  <a:gd name="T7" fmla="*/ 43 h 224"/>
                  <a:gd name="T8" fmla="*/ 1103 w 1132"/>
                  <a:gd name="T9" fmla="*/ 61 h 224"/>
                  <a:gd name="T10" fmla="*/ 1087 w 1132"/>
                  <a:gd name="T11" fmla="*/ 80 h 224"/>
                  <a:gd name="T12" fmla="*/ 1070 w 1132"/>
                  <a:gd name="T13" fmla="*/ 97 h 224"/>
                  <a:gd name="T14" fmla="*/ 1050 w 1132"/>
                  <a:gd name="T15" fmla="*/ 114 h 224"/>
                  <a:gd name="T16" fmla="*/ 1030 w 1132"/>
                  <a:gd name="T17" fmla="*/ 129 h 224"/>
                  <a:gd name="T18" fmla="*/ 1006 w 1132"/>
                  <a:gd name="T19" fmla="*/ 143 h 224"/>
                  <a:gd name="T20" fmla="*/ 980 w 1132"/>
                  <a:gd name="T21" fmla="*/ 155 h 224"/>
                  <a:gd name="T22" fmla="*/ 953 w 1132"/>
                  <a:gd name="T23" fmla="*/ 167 h 224"/>
                  <a:gd name="T24" fmla="*/ 923 w 1132"/>
                  <a:gd name="T25" fmla="*/ 179 h 224"/>
                  <a:gd name="T26" fmla="*/ 892 w 1132"/>
                  <a:gd name="T27" fmla="*/ 187 h 224"/>
                  <a:gd name="T28" fmla="*/ 860 w 1132"/>
                  <a:gd name="T29" fmla="*/ 196 h 224"/>
                  <a:gd name="T30" fmla="*/ 824 w 1132"/>
                  <a:gd name="T31" fmla="*/ 204 h 224"/>
                  <a:gd name="T32" fmla="*/ 788 w 1132"/>
                  <a:gd name="T33" fmla="*/ 209 h 224"/>
                  <a:gd name="T34" fmla="*/ 751 w 1132"/>
                  <a:gd name="T35" fmla="*/ 214 h 224"/>
                  <a:gd name="T36" fmla="*/ 712 w 1132"/>
                  <a:gd name="T37" fmla="*/ 219 h 224"/>
                  <a:gd name="T38" fmla="*/ 671 w 1132"/>
                  <a:gd name="T39" fmla="*/ 221 h 224"/>
                  <a:gd name="T40" fmla="*/ 629 w 1132"/>
                  <a:gd name="T41" fmla="*/ 223 h 224"/>
                  <a:gd name="T42" fmla="*/ 586 w 1132"/>
                  <a:gd name="T43" fmla="*/ 224 h 224"/>
                  <a:gd name="T44" fmla="*/ 542 w 1132"/>
                  <a:gd name="T45" fmla="*/ 223 h 224"/>
                  <a:gd name="T46" fmla="*/ 498 w 1132"/>
                  <a:gd name="T47" fmla="*/ 221 h 224"/>
                  <a:gd name="T48" fmla="*/ 450 w 1132"/>
                  <a:gd name="T49" fmla="*/ 218 h 224"/>
                  <a:gd name="T50" fmla="*/ 405 w 1132"/>
                  <a:gd name="T51" fmla="*/ 214 h 224"/>
                  <a:gd name="T52" fmla="*/ 355 w 1132"/>
                  <a:gd name="T53" fmla="*/ 207 h 224"/>
                  <a:gd name="T54" fmla="*/ 306 w 1132"/>
                  <a:gd name="T55" fmla="*/ 202 h 224"/>
                  <a:gd name="T56" fmla="*/ 257 w 1132"/>
                  <a:gd name="T57" fmla="*/ 194 h 224"/>
                  <a:gd name="T58" fmla="*/ 207 w 1132"/>
                  <a:gd name="T59" fmla="*/ 184 h 224"/>
                  <a:gd name="T60" fmla="*/ 156 w 1132"/>
                  <a:gd name="T61" fmla="*/ 173 h 224"/>
                  <a:gd name="T62" fmla="*/ 106 w 1132"/>
                  <a:gd name="T63" fmla="*/ 162 h 224"/>
                  <a:gd name="T64" fmla="*/ 53 w 1132"/>
                  <a:gd name="T65" fmla="*/ 150 h 224"/>
                  <a:gd name="T66" fmla="*/ 0 w 1132"/>
                  <a:gd name="T67" fmla="*/ 134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1" name="Freeform 9817"/>
              <p:cNvSpPr>
                <a:spLocks/>
              </p:cNvSpPr>
              <p:nvPr userDrawn="1"/>
            </p:nvSpPr>
            <p:spPr bwMode="auto">
              <a:xfrm>
                <a:off x="530" y="1116"/>
                <a:ext cx="346" cy="217"/>
              </a:xfrm>
              <a:custGeom>
                <a:avLst/>
                <a:gdLst>
                  <a:gd name="T0" fmla="*/ 4 w 688"/>
                  <a:gd name="T1" fmla="*/ 0 h 450"/>
                  <a:gd name="T2" fmla="*/ 4 w 688"/>
                  <a:gd name="T3" fmla="*/ 0 h 450"/>
                  <a:gd name="T4" fmla="*/ 2 w 688"/>
                  <a:gd name="T5" fmla="*/ 11 h 450"/>
                  <a:gd name="T6" fmla="*/ 0 w 688"/>
                  <a:gd name="T7" fmla="*/ 25 h 450"/>
                  <a:gd name="T8" fmla="*/ 2 w 688"/>
                  <a:gd name="T9" fmla="*/ 39 h 450"/>
                  <a:gd name="T10" fmla="*/ 5 w 688"/>
                  <a:gd name="T11" fmla="*/ 51 h 450"/>
                  <a:gd name="T12" fmla="*/ 10 w 688"/>
                  <a:gd name="T13" fmla="*/ 66 h 450"/>
                  <a:gd name="T14" fmla="*/ 17 w 688"/>
                  <a:gd name="T15" fmla="*/ 79 h 450"/>
                  <a:gd name="T16" fmla="*/ 26 w 688"/>
                  <a:gd name="T17" fmla="*/ 93 h 450"/>
                  <a:gd name="T18" fmla="*/ 36 w 688"/>
                  <a:gd name="T19" fmla="*/ 108 h 450"/>
                  <a:gd name="T20" fmla="*/ 48 w 688"/>
                  <a:gd name="T21" fmla="*/ 122 h 450"/>
                  <a:gd name="T22" fmla="*/ 61 w 688"/>
                  <a:gd name="T23" fmla="*/ 137 h 450"/>
                  <a:gd name="T24" fmla="*/ 94 w 688"/>
                  <a:gd name="T25" fmla="*/ 168 h 450"/>
                  <a:gd name="T26" fmla="*/ 133 w 688"/>
                  <a:gd name="T27" fmla="*/ 198 h 450"/>
                  <a:gd name="T28" fmla="*/ 175 w 688"/>
                  <a:gd name="T29" fmla="*/ 229 h 450"/>
                  <a:gd name="T30" fmla="*/ 224 w 688"/>
                  <a:gd name="T31" fmla="*/ 259 h 450"/>
                  <a:gd name="T32" fmla="*/ 279 w 688"/>
                  <a:gd name="T33" fmla="*/ 288 h 450"/>
                  <a:gd name="T34" fmla="*/ 338 w 688"/>
                  <a:gd name="T35" fmla="*/ 319 h 450"/>
                  <a:gd name="T36" fmla="*/ 401 w 688"/>
                  <a:gd name="T37" fmla="*/ 348 h 450"/>
                  <a:gd name="T38" fmla="*/ 467 w 688"/>
                  <a:gd name="T39" fmla="*/ 375 h 450"/>
                  <a:gd name="T40" fmla="*/ 537 w 688"/>
                  <a:gd name="T41" fmla="*/ 400 h 450"/>
                  <a:gd name="T42" fmla="*/ 612 w 688"/>
                  <a:gd name="T43" fmla="*/ 426 h 450"/>
                  <a:gd name="T44" fmla="*/ 688 w 688"/>
                  <a:gd name="T45" fmla="*/ 450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2" name="Freeform 9818"/>
              <p:cNvSpPr>
                <a:spLocks/>
              </p:cNvSpPr>
              <p:nvPr userDrawn="1"/>
            </p:nvSpPr>
            <p:spPr bwMode="auto">
              <a:xfrm>
                <a:off x="871" y="1331"/>
                <a:ext cx="354" cy="54"/>
              </a:xfrm>
              <a:custGeom>
                <a:avLst/>
                <a:gdLst>
                  <a:gd name="T0" fmla="*/ 707 w 707"/>
                  <a:gd name="T1" fmla="*/ 73 h 107"/>
                  <a:gd name="T2" fmla="*/ 707 w 707"/>
                  <a:gd name="T3" fmla="*/ 73 h 107"/>
                  <a:gd name="T4" fmla="*/ 705 w 707"/>
                  <a:gd name="T5" fmla="*/ 78 h 107"/>
                  <a:gd name="T6" fmla="*/ 700 w 707"/>
                  <a:gd name="T7" fmla="*/ 83 h 107"/>
                  <a:gd name="T8" fmla="*/ 695 w 707"/>
                  <a:gd name="T9" fmla="*/ 88 h 107"/>
                  <a:gd name="T10" fmla="*/ 686 w 707"/>
                  <a:gd name="T11" fmla="*/ 93 h 107"/>
                  <a:gd name="T12" fmla="*/ 678 w 707"/>
                  <a:gd name="T13" fmla="*/ 97 h 107"/>
                  <a:gd name="T14" fmla="*/ 668 w 707"/>
                  <a:gd name="T15" fmla="*/ 100 h 107"/>
                  <a:gd name="T16" fmla="*/ 642 w 707"/>
                  <a:gd name="T17" fmla="*/ 104 h 107"/>
                  <a:gd name="T18" fmla="*/ 610 w 707"/>
                  <a:gd name="T19" fmla="*/ 107 h 107"/>
                  <a:gd name="T20" fmla="*/ 574 w 707"/>
                  <a:gd name="T21" fmla="*/ 107 h 107"/>
                  <a:gd name="T22" fmla="*/ 532 w 707"/>
                  <a:gd name="T23" fmla="*/ 105 h 107"/>
                  <a:gd name="T24" fmla="*/ 486 w 707"/>
                  <a:gd name="T25" fmla="*/ 100 h 107"/>
                  <a:gd name="T26" fmla="*/ 437 w 707"/>
                  <a:gd name="T27" fmla="*/ 95 h 107"/>
                  <a:gd name="T28" fmla="*/ 382 w 707"/>
                  <a:gd name="T29" fmla="*/ 87 h 107"/>
                  <a:gd name="T30" fmla="*/ 326 w 707"/>
                  <a:gd name="T31" fmla="*/ 76 h 107"/>
                  <a:gd name="T32" fmla="*/ 265 w 707"/>
                  <a:gd name="T33" fmla="*/ 66 h 107"/>
                  <a:gd name="T34" fmla="*/ 202 w 707"/>
                  <a:gd name="T35" fmla="*/ 51 h 107"/>
                  <a:gd name="T36" fmla="*/ 136 w 707"/>
                  <a:gd name="T37" fmla="*/ 36 h 107"/>
                  <a:gd name="T38" fmla="*/ 70 w 707"/>
                  <a:gd name="T39" fmla="*/ 19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3" name="Line 9819"/>
              <p:cNvSpPr>
                <a:spLocks noChangeShapeType="1"/>
              </p:cNvSpPr>
              <p:nvPr userDrawn="1"/>
            </p:nvSpPr>
            <p:spPr bwMode="auto">
              <a:xfrm flipH="1">
                <a:off x="859" y="409"/>
                <a:ext cx="295" cy="99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4" name="Freeform 9820"/>
              <p:cNvSpPr>
                <a:spLocks/>
              </p:cNvSpPr>
              <p:nvPr userDrawn="1"/>
            </p:nvSpPr>
            <p:spPr bwMode="auto">
              <a:xfrm>
                <a:off x="471" y="388"/>
                <a:ext cx="1060" cy="1032"/>
              </a:xfrm>
              <a:custGeom>
                <a:avLst/>
                <a:gdLst>
                  <a:gd name="T0" fmla="*/ 2059 w 2117"/>
                  <a:gd name="T1" fmla="*/ 1410 h 2132"/>
                  <a:gd name="T2" fmla="*/ 1996 w 2117"/>
                  <a:gd name="T3" fmla="*/ 1558 h 2132"/>
                  <a:gd name="T4" fmla="*/ 1913 w 2117"/>
                  <a:gd name="T5" fmla="*/ 1692 h 2132"/>
                  <a:gd name="T6" fmla="*/ 1813 w 2117"/>
                  <a:gd name="T7" fmla="*/ 1811 h 2132"/>
                  <a:gd name="T8" fmla="*/ 1699 w 2117"/>
                  <a:gd name="T9" fmla="*/ 1913 h 2132"/>
                  <a:gd name="T10" fmla="*/ 1572 w 2117"/>
                  <a:gd name="T11" fmla="*/ 1998 h 2132"/>
                  <a:gd name="T12" fmla="*/ 1432 w 2117"/>
                  <a:gd name="T13" fmla="*/ 2062 h 2132"/>
                  <a:gd name="T14" fmla="*/ 1286 w 2117"/>
                  <a:gd name="T15" fmla="*/ 2107 h 2132"/>
                  <a:gd name="T16" fmla="*/ 1133 w 2117"/>
                  <a:gd name="T17" fmla="*/ 2130 h 2132"/>
                  <a:gd name="T18" fmla="*/ 977 w 2117"/>
                  <a:gd name="T19" fmla="*/ 2130 h 2132"/>
                  <a:gd name="T20" fmla="*/ 819 w 2117"/>
                  <a:gd name="T21" fmla="*/ 2107 h 2132"/>
                  <a:gd name="T22" fmla="*/ 714 w 2117"/>
                  <a:gd name="T23" fmla="*/ 2076 h 2132"/>
                  <a:gd name="T24" fmla="*/ 568 w 2117"/>
                  <a:gd name="T25" fmla="*/ 2013 h 2132"/>
                  <a:gd name="T26" fmla="*/ 433 w 2117"/>
                  <a:gd name="T27" fmla="*/ 1930 h 2132"/>
                  <a:gd name="T28" fmla="*/ 316 w 2117"/>
                  <a:gd name="T29" fmla="*/ 1830 h 2132"/>
                  <a:gd name="T30" fmla="*/ 216 w 2117"/>
                  <a:gd name="T31" fmla="*/ 1714 h 2132"/>
                  <a:gd name="T32" fmla="*/ 133 w 2117"/>
                  <a:gd name="T33" fmla="*/ 1587 h 2132"/>
                  <a:gd name="T34" fmla="*/ 68 w 2117"/>
                  <a:gd name="T35" fmla="*/ 1448 h 2132"/>
                  <a:gd name="T36" fmla="*/ 24 w 2117"/>
                  <a:gd name="T37" fmla="*/ 1300 h 2132"/>
                  <a:gd name="T38" fmla="*/ 2 w 2117"/>
                  <a:gd name="T39" fmla="*/ 1147 h 2132"/>
                  <a:gd name="T40" fmla="*/ 4 w 2117"/>
                  <a:gd name="T41" fmla="*/ 989 h 2132"/>
                  <a:gd name="T42" fmla="*/ 27 w 2117"/>
                  <a:gd name="T43" fmla="*/ 829 h 2132"/>
                  <a:gd name="T44" fmla="*/ 58 w 2117"/>
                  <a:gd name="T45" fmla="*/ 724 h 2132"/>
                  <a:gd name="T46" fmla="*/ 121 w 2117"/>
                  <a:gd name="T47" fmla="*/ 576 h 2132"/>
                  <a:gd name="T48" fmla="*/ 204 w 2117"/>
                  <a:gd name="T49" fmla="*/ 442 h 2132"/>
                  <a:gd name="T50" fmla="*/ 304 w 2117"/>
                  <a:gd name="T51" fmla="*/ 323 h 2132"/>
                  <a:gd name="T52" fmla="*/ 418 w 2117"/>
                  <a:gd name="T53" fmla="*/ 219 h 2132"/>
                  <a:gd name="T54" fmla="*/ 547 w 2117"/>
                  <a:gd name="T55" fmla="*/ 136 h 2132"/>
                  <a:gd name="T56" fmla="*/ 685 w 2117"/>
                  <a:gd name="T57" fmla="*/ 72 h 2132"/>
                  <a:gd name="T58" fmla="*/ 831 w 2117"/>
                  <a:gd name="T59" fmla="*/ 26 h 2132"/>
                  <a:gd name="T60" fmla="*/ 984 w 2117"/>
                  <a:gd name="T61" fmla="*/ 4 h 2132"/>
                  <a:gd name="T62" fmla="*/ 1140 w 2117"/>
                  <a:gd name="T63" fmla="*/ 4 h 2132"/>
                  <a:gd name="T64" fmla="*/ 1300 w 2117"/>
                  <a:gd name="T65" fmla="*/ 27 h 2132"/>
                  <a:gd name="T66" fmla="*/ 1403 w 2117"/>
                  <a:gd name="T67" fmla="*/ 56 h 2132"/>
                  <a:gd name="T68" fmla="*/ 1551 w 2117"/>
                  <a:gd name="T69" fmla="*/ 121 h 2132"/>
                  <a:gd name="T70" fmla="*/ 1684 w 2117"/>
                  <a:gd name="T71" fmla="*/ 202 h 2132"/>
                  <a:gd name="T72" fmla="*/ 1801 w 2117"/>
                  <a:gd name="T73" fmla="*/ 303 h 2132"/>
                  <a:gd name="T74" fmla="*/ 1903 w 2117"/>
                  <a:gd name="T75" fmla="*/ 418 h 2132"/>
                  <a:gd name="T76" fmla="*/ 1984 w 2117"/>
                  <a:gd name="T77" fmla="*/ 547 h 2132"/>
                  <a:gd name="T78" fmla="*/ 2049 w 2117"/>
                  <a:gd name="T79" fmla="*/ 685 h 2132"/>
                  <a:gd name="T80" fmla="*/ 2093 w 2117"/>
                  <a:gd name="T81" fmla="*/ 833 h 2132"/>
                  <a:gd name="T82" fmla="*/ 2115 w 2117"/>
                  <a:gd name="T83" fmla="*/ 987 h 2132"/>
                  <a:gd name="T84" fmla="*/ 2114 w 2117"/>
                  <a:gd name="T85" fmla="*/ 1145 h 2132"/>
                  <a:gd name="T86" fmla="*/ 2090 w 2117"/>
                  <a:gd name="T87" fmla="*/ 1303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5" name="Freeform 9821"/>
              <p:cNvSpPr>
                <a:spLocks/>
              </p:cNvSpPr>
              <p:nvPr userDrawn="1"/>
            </p:nvSpPr>
            <p:spPr bwMode="auto">
              <a:xfrm>
                <a:off x="473" y="388"/>
                <a:ext cx="1060" cy="1032"/>
              </a:xfrm>
              <a:custGeom>
                <a:avLst/>
                <a:gdLst>
                  <a:gd name="T0" fmla="*/ 2059 w 2117"/>
                  <a:gd name="T1" fmla="*/ 1408 h 2132"/>
                  <a:gd name="T2" fmla="*/ 1996 w 2117"/>
                  <a:gd name="T3" fmla="*/ 1558 h 2132"/>
                  <a:gd name="T4" fmla="*/ 1913 w 2117"/>
                  <a:gd name="T5" fmla="*/ 1692 h 2132"/>
                  <a:gd name="T6" fmla="*/ 1813 w 2117"/>
                  <a:gd name="T7" fmla="*/ 1811 h 2132"/>
                  <a:gd name="T8" fmla="*/ 1699 w 2117"/>
                  <a:gd name="T9" fmla="*/ 1913 h 2132"/>
                  <a:gd name="T10" fmla="*/ 1570 w 2117"/>
                  <a:gd name="T11" fmla="*/ 1998 h 2132"/>
                  <a:gd name="T12" fmla="*/ 1432 w 2117"/>
                  <a:gd name="T13" fmla="*/ 2062 h 2132"/>
                  <a:gd name="T14" fmla="*/ 1286 w 2117"/>
                  <a:gd name="T15" fmla="*/ 2106 h 2132"/>
                  <a:gd name="T16" fmla="*/ 1133 w 2117"/>
                  <a:gd name="T17" fmla="*/ 2130 h 2132"/>
                  <a:gd name="T18" fmla="*/ 977 w 2117"/>
                  <a:gd name="T19" fmla="*/ 2130 h 2132"/>
                  <a:gd name="T20" fmla="*/ 819 w 2117"/>
                  <a:gd name="T21" fmla="*/ 2105 h 2132"/>
                  <a:gd name="T22" fmla="*/ 714 w 2117"/>
                  <a:gd name="T23" fmla="*/ 2076 h 2132"/>
                  <a:gd name="T24" fmla="*/ 566 w 2117"/>
                  <a:gd name="T25" fmla="*/ 2013 h 2132"/>
                  <a:gd name="T26" fmla="*/ 433 w 2117"/>
                  <a:gd name="T27" fmla="*/ 1930 h 2132"/>
                  <a:gd name="T28" fmla="*/ 316 w 2117"/>
                  <a:gd name="T29" fmla="*/ 1829 h 2132"/>
                  <a:gd name="T30" fmla="*/ 216 w 2117"/>
                  <a:gd name="T31" fmla="*/ 1714 h 2132"/>
                  <a:gd name="T32" fmla="*/ 133 w 2117"/>
                  <a:gd name="T33" fmla="*/ 1587 h 2132"/>
                  <a:gd name="T34" fmla="*/ 68 w 2117"/>
                  <a:gd name="T35" fmla="*/ 1447 h 2132"/>
                  <a:gd name="T36" fmla="*/ 24 w 2117"/>
                  <a:gd name="T37" fmla="*/ 1299 h 2132"/>
                  <a:gd name="T38" fmla="*/ 2 w 2117"/>
                  <a:gd name="T39" fmla="*/ 1147 h 2132"/>
                  <a:gd name="T40" fmla="*/ 3 w 2117"/>
                  <a:gd name="T41" fmla="*/ 989 h 2132"/>
                  <a:gd name="T42" fmla="*/ 27 w 2117"/>
                  <a:gd name="T43" fmla="*/ 829 h 2132"/>
                  <a:gd name="T44" fmla="*/ 58 w 2117"/>
                  <a:gd name="T45" fmla="*/ 724 h 2132"/>
                  <a:gd name="T46" fmla="*/ 121 w 2117"/>
                  <a:gd name="T47" fmla="*/ 574 h 2132"/>
                  <a:gd name="T48" fmla="*/ 204 w 2117"/>
                  <a:gd name="T49" fmla="*/ 440 h 2132"/>
                  <a:gd name="T50" fmla="*/ 304 w 2117"/>
                  <a:gd name="T51" fmla="*/ 321 h 2132"/>
                  <a:gd name="T52" fmla="*/ 418 w 2117"/>
                  <a:gd name="T53" fmla="*/ 219 h 2132"/>
                  <a:gd name="T54" fmla="*/ 547 w 2117"/>
                  <a:gd name="T55" fmla="*/ 136 h 2132"/>
                  <a:gd name="T56" fmla="*/ 685 w 2117"/>
                  <a:gd name="T57" fmla="*/ 70 h 2132"/>
                  <a:gd name="T58" fmla="*/ 831 w 2117"/>
                  <a:gd name="T59" fmla="*/ 25 h 2132"/>
                  <a:gd name="T60" fmla="*/ 984 w 2117"/>
                  <a:gd name="T61" fmla="*/ 3 h 2132"/>
                  <a:gd name="T62" fmla="*/ 1140 w 2117"/>
                  <a:gd name="T63" fmla="*/ 3 h 2132"/>
                  <a:gd name="T64" fmla="*/ 1298 w 2117"/>
                  <a:gd name="T65" fmla="*/ 27 h 2132"/>
                  <a:gd name="T66" fmla="*/ 1403 w 2117"/>
                  <a:gd name="T67" fmla="*/ 56 h 2132"/>
                  <a:gd name="T68" fmla="*/ 1551 w 2117"/>
                  <a:gd name="T69" fmla="*/ 119 h 2132"/>
                  <a:gd name="T70" fmla="*/ 1684 w 2117"/>
                  <a:gd name="T71" fmla="*/ 202 h 2132"/>
                  <a:gd name="T72" fmla="*/ 1801 w 2117"/>
                  <a:gd name="T73" fmla="*/ 302 h 2132"/>
                  <a:gd name="T74" fmla="*/ 1901 w 2117"/>
                  <a:gd name="T75" fmla="*/ 418 h 2132"/>
                  <a:gd name="T76" fmla="*/ 1984 w 2117"/>
                  <a:gd name="T77" fmla="*/ 547 h 2132"/>
                  <a:gd name="T78" fmla="*/ 2049 w 2117"/>
                  <a:gd name="T79" fmla="*/ 684 h 2132"/>
                  <a:gd name="T80" fmla="*/ 2093 w 2117"/>
                  <a:gd name="T81" fmla="*/ 832 h 2132"/>
                  <a:gd name="T82" fmla="*/ 2115 w 2117"/>
                  <a:gd name="T83" fmla="*/ 987 h 2132"/>
                  <a:gd name="T84" fmla="*/ 2113 w 2117"/>
                  <a:gd name="T85" fmla="*/ 1143 h 2132"/>
                  <a:gd name="T86" fmla="*/ 2090 w 2117"/>
                  <a:gd name="T87" fmla="*/ 1303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6" name="Freeform 9822"/>
              <p:cNvSpPr>
                <a:spLocks/>
              </p:cNvSpPr>
              <p:nvPr userDrawn="1"/>
            </p:nvSpPr>
            <p:spPr bwMode="auto">
              <a:xfrm>
                <a:off x="530" y="487"/>
                <a:ext cx="805" cy="641"/>
              </a:xfrm>
              <a:custGeom>
                <a:avLst/>
                <a:gdLst>
                  <a:gd name="T0" fmla="*/ 0 w 1609"/>
                  <a:gd name="T1" fmla="*/ 1326 h 1326"/>
                  <a:gd name="T2" fmla="*/ 0 w 1609"/>
                  <a:gd name="T3" fmla="*/ 1326 h 1326"/>
                  <a:gd name="T4" fmla="*/ 26 w 1609"/>
                  <a:gd name="T5" fmla="*/ 1243 h 1326"/>
                  <a:gd name="T6" fmla="*/ 53 w 1609"/>
                  <a:gd name="T7" fmla="*/ 1162 h 1326"/>
                  <a:gd name="T8" fmla="*/ 83 w 1609"/>
                  <a:gd name="T9" fmla="*/ 1082 h 1326"/>
                  <a:gd name="T10" fmla="*/ 116 w 1609"/>
                  <a:gd name="T11" fmla="*/ 1005 h 1326"/>
                  <a:gd name="T12" fmla="*/ 151 w 1609"/>
                  <a:gd name="T13" fmla="*/ 931 h 1326"/>
                  <a:gd name="T14" fmla="*/ 189 w 1609"/>
                  <a:gd name="T15" fmla="*/ 858 h 1326"/>
                  <a:gd name="T16" fmla="*/ 228 w 1609"/>
                  <a:gd name="T17" fmla="*/ 786 h 1326"/>
                  <a:gd name="T18" fmla="*/ 269 w 1609"/>
                  <a:gd name="T19" fmla="*/ 718 h 1326"/>
                  <a:gd name="T20" fmla="*/ 311 w 1609"/>
                  <a:gd name="T21" fmla="*/ 654 h 1326"/>
                  <a:gd name="T22" fmla="*/ 357 w 1609"/>
                  <a:gd name="T23" fmla="*/ 591 h 1326"/>
                  <a:gd name="T24" fmla="*/ 403 w 1609"/>
                  <a:gd name="T25" fmla="*/ 531 h 1326"/>
                  <a:gd name="T26" fmla="*/ 452 w 1609"/>
                  <a:gd name="T27" fmla="*/ 474 h 1326"/>
                  <a:gd name="T28" fmla="*/ 501 w 1609"/>
                  <a:gd name="T29" fmla="*/ 419 h 1326"/>
                  <a:gd name="T30" fmla="*/ 552 w 1609"/>
                  <a:gd name="T31" fmla="*/ 367 h 1326"/>
                  <a:gd name="T32" fmla="*/ 605 w 1609"/>
                  <a:gd name="T33" fmla="*/ 319 h 1326"/>
                  <a:gd name="T34" fmla="*/ 658 w 1609"/>
                  <a:gd name="T35" fmla="*/ 273 h 1326"/>
                  <a:gd name="T36" fmla="*/ 714 w 1609"/>
                  <a:gd name="T37" fmla="*/ 231 h 1326"/>
                  <a:gd name="T38" fmla="*/ 768 w 1609"/>
                  <a:gd name="T39" fmla="*/ 192 h 1326"/>
                  <a:gd name="T40" fmla="*/ 826 w 1609"/>
                  <a:gd name="T41" fmla="*/ 156 h 1326"/>
                  <a:gd name="T42" fmla="*/ 884 w 1609"/>
                  <a:gd name="T43" fmla="*/ 124 h 1326"/>
                  <a:gd name="T44" fmla="*/ 941 w 1609"/>
                  <a:gd name="T45" fmla="*/ 97 h 1326"/>
                  <a:gd name="T46" fmla="*/ 1001 w 1609"/>
                  <a:gd name="T47" fmla="*/ 71 h 1326"/>
                  <a:gd name="T48" fmla="*/ 1060 w 1609"/>
                  <a:gd name="T49" fmla="*/ 49 h 1326"/>
                  <a:gd name="T50" fmla="*/ 1120 w 1609"/>
                  <a:gd name="T51" fmla="*/ 32 h 1326"/>
                  <a:gd name="T52" fmla="*/ 1181 w 1609"/>
                  <a:gd name="T53" fmla="*/ 17 h 1326"/>
                  <a:gd name="T54" fmla="*/ 1242 w 1609"/>
                  <a:gd name="T55" fmla="*/ 8 h 1326"/>
                  <a:gd name="T56" fmla="*/ 1303 w 1609"/>
                  <a:gd name="T57" fmla="*/ 1 h 1326"/>
                  <a:gd name="T58" fmla="*/ 1334 w 1609"/>
                  <a:gd name="T59" fmla="*/ 0 h 1326"/>
                  <a:gd name="T60" fmla="*/ 1364 w 1609"/>
                  <a:gd name="T61" fmla="*/ 0 h 1326"/>
                  <a:gd name="T62" fmla="*/ 1395 w 1609"/>
                  <a:gd name="T63" fmla="*/ 0 h 1326"/>
                  <a:gd name="T64" fmla="*/ 1425 w 1609"/>
                  <a:gd name="T65" fmla="*/ 1 h 1326"/>
                  <a:gd name="T66" fmla="*/ 1456 w 1609"/>
                  <a:gd name="T67" fmla="*/ 5 h 1326"/>
                  <a:gd name="T68" fmla="*/ 1487 w 1609"/>
                  <a:gd name="T69" fmla="*/ 8 h 1326"/>
                  <a:gd name="T70" fmla="*/ 1517 w 1609"/>
                  <a:gd name="T71" fmla="*/ 13 h 1326"/>
                  <a:gd name="T72" fmla="*/ 1548 w 1609"/>
                  <a:gd name="T73" fmla="*/ 18 h 1326"/>
                  <a:gd name="T74" fmla="*/ 1578 w 1609"/>
                  <a:gd name="T75" fmla="*/ 25 h 1326"/>
                  <a:gd name="T76" fmla="*/ 1609 w 1609"/>
                  <a:gd name="T77" fmla="*/ 34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7" name="Freeform 9823"/>
              <p:cNvSpPr>
                <a:spLocks/>
              </p:cNvSpPr>
              <p:nvPr userDrawn="1"/>
            </p:nvSpPr>
            <p:spPr bwMode="auto">
              <a:xfrm>
                <a:off x="941" y="392"/>
                <a:ext cx="409" cy="933"/>
              </a:xfrm>
              <a:custGeom>
                <a:avLst/>
                <a:gdLst>
                  <a:gd name="T0" fmla="*/ 730 w 817"/>
                  <a:gd name="T1" fmla="*/ 1928 h 1928"/>
                  <a:gd name="T2" fmla="*/ 730 w 817"/>
                  <a:gd name="T3" fmla="*/ 1928 h 1928"/>
                  <a:gd name="T4" fmla="*/ 752 w 817"/>
                  <a:gd name="T5" fmla="*/ 1845 h 1928"/>
                  <a:gd name="T6" fmla="*/ 771 w 817"/>
                  <a:gd name="T7" fmla="*/ 1762 h 1928"/>
                  <a:gd name="T8" fmla="*/ 786 w 817"/>
                  <a:gd name="T9" fmla="*/ 1680 h 1928"/>
                  <a:gd name="T10" fmla="*/ 800 w 817"/>
                  <a:gd name="T11" fmla="*/ 1599 h 1928"/>
                  <a:gd name="T12" fmla="*/ 808 w 817"/>
                  <a:gd name="T13" fmla="*/ 1517 h 1928"/>
                  <a:gd name="T14" fmla="*/ 813 w 817"/>
                  <a:gd name="T15" fmla="*/ 1436 h 1928"/>
                  <a:gd name="T16" fmla="*/ 817 w 817"/>
                  <a:gd name="T17" fmla="*/ 1358 h 1928"/>
                  <a:gd name="T18" fmla="*/ 815 w 817"/>
                  <a:gd name="T19" fmla="*/ 1278 h 1928"/>
                  <a:gd name="T20" fmla="*/ 812 w 817"/>
                  <a:gd name="T21" fmla="*/ 1201 h 1928"/>
                  <a:gd name="T22" fmla="*/ 805 w 817"/>
                  <a:gd name="T23" fmla="*/ 1125 h 1928"/>
                  <a:gd name="T24" fmla="*/ 796 w 817"/>
                  <a:gd name="T25" fmla="*/ 1050 h 1928"/>
                  <a:gd name="T26" fmla="*/ 783 w 817"/>
                  <a:gd name="T27" fmla="*/ 977 h 1928"/>
                  <a:gd name="T28" fmla="*/ 768 w 817"/>
                  <a:gd name="T29" fmla="*/ 906 h 1928"/>
                  <a:gd name="T30" fmla="*/ 751 w 817"/>
                  <a:gd name="T31" fmla="*/ 836 h 1928"/>
                  <a:gd name="T32" fmla="*/ 729 w 817"/>
                  <a:gd name="T33" fmla="*/ 767 h 1928"/>
                  <a:gd name="T34" fmla="*/ 706 w 817"/>
                  <a:gd name="T35" fmla="*/ 702 h 1928"/>
                  <a:gd name="T36" fmla="*/ 679 w 817"/>
                  <a:gd name="T37" fmla="*/ 637 h 1928"/>
                  <a:gd name="T38" fmla="*/ 650 w 817"/>
                  <a:gd name="T39" fmla="*/ 575 h 1928"/>
                  <a:gd name="T40" fmla="*/ 620 w 817"/>
                  <a:gd name="T41" fmla="*/ 515 h 1928"/>
                  <a:gd name="T42" fmla="*/ 586 w 817"/>
                  <a:gd name="T43" fmla="*/ 457 h 1928"/>
                  <a:gd name="T44" fmla="*/ 548 w 817"/>
                  <a:gd name="T45" fmla="*/ 403 h 1928"/>
                  <a:gd name="T46" fmla="*/ 511 w 817"/>
                  <a:gd name="T47" fmla="*/ 352 h 1928"/>
                  <a:gd name="T48" fmla="*/ 469 w 817"/>
                  <a:gd name="T49" fmla="*/ 301 h 1928"/>
                  <a:gd name="T50" fmla="*/ 426 w 817"/>
                  <a:gd name="T51" fmla="*/ 255 h 1928"/>
                  <a:gd name="T52" fmla="*/ 380 w 817"/>
                  <a:gd name="T53" fmla="*/ 211 h 1928"/>
                  <a:gd name="T54" fmla="*/ 333 w 817"/>
                  <a:gd name="T55" fmla="*/ 172 h 1928"/>
                  <a:gd name="T56" fmla="*/ 282 w 817"/>
                  <a:gd name="T57" fmla="*/ 135 h 1928"/>
                  <a:gd name="T58" fmla="*/ 229 w 817"/>
                  <a:gd name="T59" fmla="*/ 101 h 1928"/>
                  <a:gd name="T60" fmla="*/ 175 w 817"/>
                  <a:gd name="T61" fmla="*/ 70 h 1928"/>
                  <a:gd name="T62" fmla="*/ 147 w 817"/>
                  <a:gd name="T63" fmla="*/ 56 h 1928"/>
                  <a:gd name="T64" fmla="*/ 119 w 817"/>
                  <a:gd name="T65" fmla="*/ 43 h 1928"/>
                  <a:gd name="T66" fmla="*/ 90 w 817"/>
                  <a:gd name="T67" fmla="*/ 31 h 1928"/>
                  <a:gd name="T68" fmla="*/ 61 w 817"/>
                  <a:gd name="T69" fmla="*/ 19 h 1928"/>
                  <a:gd name="T70" fmla="*/ 30 w 817"/>
                  <a:gd name="T71" fmla="*/ 9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</p:grpSp>
      <p:pic>
        <p:nvPicPr>
          <p:cNvPr id="38" name="Imagem 73" descr="logo_tra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5257800"/>
            <a:ext cx="2295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lvl="0"/>
            <a:r>
              <a:rPr lang="pt-PT" noProof="0" smtClean="0"/>
              <a:t>Click to edit Master title style</a:t>
            </a:r>
            <a:endParaRPr lang="pt-PT" noProof="0"/>
          </a:p>
        </p:txBody>
      </p:sp>
      <p:sp>
        <p:nvSpPr>
          <p:cNvPr id="358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  <a:cs typeface="Arial" charset="0"/>
              </a:defRPr>
            </a:lvl1pPr>
          </a:lstStyle>
          <a:p>
            <a:pPr lvl="0"/>
            <a:r>
              <a:rPr lang="pt-PT" noProof="0" smtClean="0"/>
              <a:t>Click to edit Master subtitle style</a:t>
            </a:r>
            <a:endParaRPr lang="pt-PT" noProof="0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38475" y="63817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pt-PT"/>
              <a:t>2012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Drag picture to placeholder or click icon to add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/>
              <a:t>Título da atividade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68887-1147-4310-8619-0AF29C10D33D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/>
              <a:t>Título da atividade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74788-72B9-4713-A984-5739598DC4D7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6164263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6164263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/>
              <a:t>Título da atividade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0BB24-71E4-418A-A32C-5F655E12CC72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o Gráfico 2"/>
          <p:cNvSpPr>
            <a:spLocks noGrp="1"/>
          </p:cNvSpPr>
          <p:nvPr>
            <p:ph type="chart" idx="1"/>
          </p:nvPr>
        </p:nvSpPr>
        <p:spPr>
          <a:xfrm>
            <a:off x="2160588" y="1484313"/>
            <a:ext cx="6588125" cy="4940300"/>
          </a:xfrm>
        </p:spPr>
        <p:txBody>
          <a:bodyPr/>
          <a:lstStyle/>
          <a:p>
            <a:pPr lvl="0"/>
            <a:r>
              <a:rPr lang="pt-PT" noProof="0" smtClean="0"/>
              <a:t>Click icon to add chart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/>
              <a:t>Título da atividade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D81D0-FFED-439F-B6B1-0477FEA40B75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2160588" y="1484313"/>
            <a:ext cx="3217862" cy="49403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530850" y="1484313"/>
            <a:ext cx="3217863" cy="49403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/>
              <a:t>Título da atividade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AF5C1-E039-4DB8-BAF9-C92C8A9C7981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pSp>
        <p:nvGrpSpPr>
          <p:cNvPr id="7" name="Group 3282"/>
          <p:cNvGrpSpPr>
            <a:grpSpLocks/>
          </p:cNvGrpSpPr>
          <p:nvPr/>
        </p:nvGrpSpPr>
        <p:grpSpPr bwMode="auto">
          <a:xfrm>
            <a:off x="4927600" y="260350"/>
            <a:ext cx="1296988" cy="1081088"/>
            <a:chOff x="136" y="2514"/>
            <a:chExt cx="817" cy="681"/>
          </a:xfrm>
        </p:grpSpPr>
        <p:sp>
          <p:nvSpPr>
            <p:cNvPr id="8" name="AutoShape 17"/>
            <p:cNvSpPr>
              <a:spLocks noChangeArrowheads="1"/>
            </p:cNvSpPr>
            <p:nvPr userDrawn="1"/>
          </p:nvSpPr>
          <p:spPr bwMode="auto">
            <a:xfrm>
              <a:off x="136" y="251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9" name="Group 19"/>
            <p:cNvGrpSpPr>
              <a:grpSpLocks/>
            </p:cNvGrpSpPr>
            <p:nvPr userDrawn="1"/>
          </p:nvGrpSpPr>
          <p:grpSpPr bwMode="auto">
            <a:xfrm>
              <a:off x="227" y="2616"/>
              <a:ext cx="635" cy="477"/>
              <a:chOff x="2483" y="2808"/>
              <a:chExt cx="1328" cy="1060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2483" y="2808"/>
                <a:ext cx="926" cy="916"/>
              </a:xfrm>
              <a:custGeom>
                <a:avLst/>
                <a:gdLst>
                  <a:gd name="T0" fmla="*/ 406 w 463"/>
                  <a:gd name="T1" fmla="*/ 125 h 458"/>
                  <a:gd name="T2" fmla="*/ 334 w 463"/>
                  <a:gd name="T3" fmla="*/ 401 h 458"/>
                  <a:gd name="T4" fmla="*/ 56 w 463"/>
                  <a:gd name="T5" fmla="*/ 333 h 458"/>
                  <a:gd name="T6" fmla="*/ 129 w 463"/>
                  <a:gd name="T7" fmla="*/ 57 h 458"/>
                  <a:gd name="T8" fmla="*/ 406 w 463"/>
                  <a:gd name="T9" fmla="*/ 125 h 4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458">
                    <a:moveTo>
                      <a:pt x="406" y="125"/>
                    </a:moveTo>
                    <a:cubicBezTo>
                      <a:pt x="463" y="220"/>
                      <a:pt x="430" y="343"/>
                      <a:pt x="334" y="401"/>
                    </a:cubicBezTo>
                    <a:cubicBezTo>
                      <a:pt x="237" y="458"/>
                      <a:pt x="113" y="428"/>
                      <a:pt x="56" y="333"/>
                    </a:cubicBezTo>
                    <a:cubicBezTo>
                      <a:pt x="0" y="238"/>
                      <a:pt x="32" y="115"/>
                      <a:pt x="129" y="57"/>
                    </a:cubicBezTo>
                    <a:cubicBezTo>
                      <a:pt x="226" y="0"/>
                      <a:pt x="350" y="30"/>
                      <a:pt x="406" y="125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3251" y="3452"/>
                <a:ext cx="560" cy="416"/>
              </a:xfrm>
              <a:custGeom>
                <a:avLst/>
                <a:gdLst>
                  <a:gd name="T0" fmla="*/ 560 w 560"/>
                  <a:gd name="T1" fmla="*/ 342 h 416"/>
                  <a:gd name="T2" fmla="*/ 510 w 560"/>
                  <a:gd name="T3" fmla="*/ 416 h 416"/>
                  <a:gd name="T4" fmla="*/ 0 w 560"/>
                  <a:gd name="T5" fmla="*/ 76 h 416"/>
                  <a:gd name="T6" fmla="*/ 50 w 560"/>
                  <a:gd name="T7" fmla="*/ 0 h 416"/>
                  <a:gd name="T8" fmla="*/ 560 w 560"/>
                  <a:gd name="T9" fmla="*/ 342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0" h="416">
                    <a:moveTo>
                      <a:pt x="560" y="342"/>
                    </a:moveTo>
                    <a:lnTo>
                      <a:pt x="510" y="416"/>
                    </a:lnTo>
                    <a:lnTo>
                      <a:pt x="0" y="76"/>
                    </a:lnTo>
                    <a:lnTo>
                      <a:pt x="50" y="0"/>
                    </a:lnTo>
                    <a:lnTo>
                      <a:pt x="560" y="342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12" name="Group 3281"/>
          <p:cNvGrpSpPr>
            <a:grpSpLocks/>
          </p:cNvGrpSpPr>
          <p:nvPr/>
        </p:nvGrpSpPr>
        <p:grpSpPr bwMode="auto">
          <a:xfrm>
            <a:off x="6856413" y="260350"/>
            <a:ext cx="1296987" cy="1081088"/>
            <a:chOff x="136" y="3361"/>
            <a:chExt cx="817" cy="681"/>
          </a:xfrm>
        </p:grpSpPr>
        <p:sp>
          <p:nvSpPr>
            <p:cNvPr id="13" name="AutoShape 18"/>
            <p:cNvSpPr>
              <a:spLocks noChangeArrowheads="1"/>
            </p:cNvSpPr>
            <p:nvPr userDrawn="1"/>
          </p:nvSpPr>
          <p:spPr bwMode="auto">
            <a:xfrm>
              <a:off x="136" y="3361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14" name="Group 3274"/>
            <p:cNvGrpSpPr>
              <a:grpSpLocks/>
            </p:cNvGrpSpPr>
            <p:nvPr userDrawn="1"/>
          </p:nvGrpSpPr>
          <p:grpSpPr bwMode="auto">
            <a:xfrm>
              <a:off x="318" y="3449"/>
              <a:ext cx="453" cy="504"/>
              <a:chOff x="295" y="3430"/>
              <a:chExt cx="499" cy="579"/>
            </a:xfrm>
          </p:grpSpPr>
          <p:sp>
            <p:nvSpPr>
              <p:cNvPr id="15" name="Freeform 3275"/>
              <p:cNvSpPr>
                <a:spLocks/>
              </p:cNvSpPr>
              <p:nvPr/>
            </p:nvSpPr>
            <p:spPr bwMode="auto">
              <a:xfrm rot="684077">
                <a:off x="413" y="3430"/>
                <a:ext cx="359" cy="254"/>
              </a:xfrm>
              <a:custGeom>
                <a:avLst/>
                <a:gdLst>
                  <a:gd name="T0" fmla="*/ 117 w 681"/>
                  <a:gd name="T1" fmla="*/ 337 h 508"/>
                  <a:gd name="T2" fmla="*/ 121 w 681"/>
                  <a:gd name="T3" fmla="*/ 291 h 508"/>
                  <a:gd name="T4" fmla="*/ 134 w 681"/>
                  <a:gd name="T5" fmla="*/ 250 h 508"/>
                  <a:gd name="T6" fmla="*/ 154 w 681"/>
                  <a:gd name="T7" fmla="*/ 211 h 508"/>
                  <a:gd name="T8" fmla="*/ 183 w 681"/>
                  <a:gd name="T9" fmla="*/ 180 h 508"/>
                  <a:gd name="T10" fmla="*/ 214 w 681"/>
                  <a:gd name="T11" fmla="*/ 151 h 508"/>
                  <a:gd name="T12" fmla="*/ 252 w 681"/>
                  <a:gd name="T13" fmla="*/ 132 h 508"/>
                  <a:gd name="T14" fmla="*/ 295 w 681"/>
                  <a:gd name="T15" fmla="*/ 120 h 508"/>
                  <a:gd name="T16" fmla="*/ 342 w 681"/>
                  <a:gd name="T17" fmla="*/ 116 h 508"/>
                  <a:gd name="T18" fmla="*/ 384 w 681"/>
                  <a:gd name="T19" fmla="*/ 120 h 508"/>
                  <a:gd name="T20" fmla="*/ 427 w 681"/>
                  <a:gd name="T21" fmla="*/ 132 h 508"/>
                  <a:gd name="T22" fmla="*/ 464 w 681"/>
                  <a:gd name="T23" fmla="*/ 151 h 508"/>
                  <a:gd name="T24" fmla="*/ 497 w 681"/>
                  <a:gd name="T25" fmla="*/ 180 h 508"/>
                  <a:gd name="T26" fmla="*/ 524 w 681"/>
                  <a:gd name="T27" fmla="*/ 211 h 508"/>
                  <a:gd name="T28" fmla="*/ 545 w 681"/>
                  <a:gd name="T29" fmla="*/ 250 h 508"/>
                  <a:gd name="T30" fmla="*/ 557 w 681"/>
                  <a:gd name="T31" fmla="*/ 291 h 508"/>
                  <a:gd name="T32" fmla="*/ 565 w 681"/>
                  <a:gd name="T33" fmla="*/ 337 h 508"/>
                  <a:gd name="T34" fmla="*/ 681 w 681"/>
                  <a:gd name="T35" fmla="*/ 337 h 508"/>
                  <a:gd name="T36" fmla="*/ 671 w 681"/>
                  <a:gd name="T37" fmla="*/ 267 h 508"/>
                  <a:gd name="T38" fmla="*/ 652 w 681"/>
                  <a:gd name="T39" fmla="*/ 205 h 508"/>
                  <a:gd name="T40" fmla="*/ 619 w 681"/>
                  <a:gd name="T41" fmla="*/ 147 h 508"/>
                  <a:gd name="T42" fmla="*/ 580 w 681"/>
                  <a:gd name="T43" fmla="*/ 99 h 508"/>
                  <a:gd name="T44" fmla="*/ 528 w 681"/>
                  <a:gd name="T45" fmla="*/ 56 h 508"/>
                  <a:gd name="T46" fmla="*/ 472 w 681"/>
                  <a:gd name="T47" fmla="*/ 25 h 508"/>
                  <a:gd name="T48" fmla="*/ 408 w 681"/>
                  <a:gd name="T49" fmla="*/ 6 h 508"/>
                  <a:gd name="T50" fmla="*/ 342 w 681"/>
                  <a:gd name="T51" fmla="*/ 0 h 508"/>
                  <a:gd name="T52" fmla="*/ 272 w 681"/>
                  <a:gd name="T53" fmla="*/ 6 h 508"/>
                  <a:gd name="T54" fmla="*/ 208 w 681"/>
                  <a:gd name="T55" fmla="*/ 25 h 508"/>
                  <a:gd name="T56" fmla="*/ 150 w 681"/>
                  <a:gd name="T57" fmla="*/ 56 h 508"/>
                  <a:gd name="T58" fmla="*/ 101 w 681"/>
                  <a:gd name="T59" fmla="*/ 99 h 508"/>
                  <a:gd name="T60" fmla="*/ 59 w 681"/>
                  <a:gd name="T61" fmla="*/ 147 h 508"/>
                  <a:gd name="T62" fmla="*/ 27 w 681"/>
                  <a:gd name="T63" fmla="*/ 205 h 508"/>
                  <a:gd name="T64" fmla="*/ 6 w 681"/>
                  <a:gd name="T65" fmla="*/ 267 h 508"/>
                  <a:gd name="T66" fmla="*/ 0 w 681"/>
                  <a:gd name="T67" fmla="*/ 337 h 508"/>
                  <a:gd name="T68" fmla="*/ 0 w 681"/>
                  <a:gd name="T69" fmla="*/ 508 h 508"/>
                  <a:gd name="T70" fmla="*/ 117 w 681"/>
                  <a:gd name="T71" fmla="*/ 508 h 508"/>
                  <a:gd name="T72" fmla="*/ 117 w 681"/>
                  <a:gd name="T73" fmla="*/ 337 h 5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81" h="508">
                    <a:moveTo>
                      <a:pt x="117" y="337"/>
                    </a:moveTo>
                    <a:lnTo>
                      <a:pt x="121" y="291"/>
                    </a:lnTo>
                    <a:lnTo>
                      <a:pt x="134" y="250"/>
                    </a:lnTo>
                    <a:lnTo>
                      <a:pt x="154" y="211"/>
                    </a:lnTo>
                    <a:lnTo>
                      <a:pt x="183" y="180"/>
                    </a:lnTo>
                    <a:lnTo>
                      <a:pt x="214" y="151"/>
                    </a:lnTo>
                    <a:lnTo>
                      <a:pt x="252" y="132"/>
                    </a:lnTo>
                    <a:lnTo>
                      <a:pt x="295" y="120"/>
                    </a:lnTo>
                    <a:lnTo>
                      <a:pt x="342" y="116"/>
                    </a:lnTo>
                    <a:lnTo>
                      <a:pt x="384" y="120"/>
                    </a:lnTo>
                    <a:lnTo>
                      <a:pt x="427" y="132"/>
                    </a:lnTo>
                    <a:lnTo>
                      <a:pt x="464" y="151"/>
                    </a:lnTo>
                    <a:lnTo>
                      <a:pt x="497" y="180"/>
                    </a:lnTo>
                    <a:lnTo>
                      <a:pt x="524" y="211"/>
                    </a:lnTo>
                    <a:lnTo>
                      <a:pt x="545" y="250"/>
                    </a:lnTo>
                    <a:lnTo>
                      <a:pt x="557" y="291"/>
                    </a:lnTo>
                    <a:lnTo>
                      <a:pt x="565" y="337"/>
                    </a:lnTo>
                    <a:lnTo>
                      <a:pt x="681" y="337"/>
                    </a:lnTo>
                    <a:lnTo>
                      <a:pt x="671" y="267"/>
                    </a:lnTo>
                    <a:lnTo>
                      <a:pt x="652" y="205"/>
                    </a:lnTo>
                    <a:lnTo>
                      <a:pt x="619" y="147"/>
                    </a:lnTo>
                    <a:lnTo>
                      <a:pt x="580" y="99"/>
                    </a:lnTo>
                    <a:lnTo>
                      <a:pt x="528" y="56"/>
                    </a:lnTo>
                    <a:lnTo>
                      <a:pt x="472" y="25"/>
                    </a:lnTo>
                    <a:lnTo>
                      <a:pt x="408" y="6"/>
                    </a:lnTo>
                    <a:lnTo>
                      <a:pt x="342" y="0"/>
                    </a:lnTo>
                    <a:lnTo>
                      <a:pt x="272" y="6"/>
                    </a:lnTo>
                    <a:lnTo>
                      <a:pt x="208" y="25"/>
                    </a:lnTo>
                    <a:lnTo>
                      <a:pt x="150" y="56"/>
                    </a:lnTo>
                    <a:lnTo>
                      <a:pt x="101" y="99"/>
                    </a:lnTo>
                    <a:lnTo>
                      <a:pt x="59" y="147"/>
                    </a:lnTo>
                    <a:lnTo>
                      <a:pt x="27" y="205"/>
                    </a:lnTo>
                    <a:lnTo>
                      <a:pt x="6" y="267"/>
                    </a:lnTo>
                    <a:lnTo>
                      <a:pt x="0" y="337"/>
                    </a:lnTo>
                    <a:lnTo>
                      <a:pt x="0" y="508"/>
                    </a:lnTo>
                    <a:lnTo>
                      <a:pt x="117" y="508"/>
                    </a:lnTo>
                    <a:lnTo>
                      <a:pt x="117" y="33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6" name="AutoShape 3276"/>
              <p:cNvSpPr>
                <a:spLocks noChangeArrowheads="1"/>
              </p:cNvSpPr>
              <p:nvPr/>
            </p:nvSpPr>
            <p:spPr bwMode="auto">
              <a:xfrm rot="684077">
                <a:off x="295" y="3584"/>
                <a:ext cx="499" cy="4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7" name="Freeform 3277"/>
              <p:cNvSpPr>
                <a:spLocks/>
              </p:cNvSpPr>
              <p:nvPr/>
            </p:nvSpPr>
            <p:spPr bwMode="auto">
              <a:xfrm rot="684077">
                <a:off x="538" y="3645"/>
                <a:ext cx="51" cy="110"/>
              </a:xfrm>
              <a:custGeom>
                <a:avLst/>
                <a:gdLst>
                  <a:gd name="T0" fmla="*/ 99 w 99"/>
                  <a:gd name="T1" fmla="*/ 48 h 221"/>
                  <a:gd name="T2" fmla="*/ 93 w 99"/>
                  <a:gd name="T3" fmla="*/ 27 h 221"/>
                  <a:gd name="T4" fmla="*/ 84 w 99"/>
                  <a:gd name="T5" fmla="*/ 14 h 221"/>
                  <a:gd name="T6" fmla="*/ 68 w 99"/>
                  <a:gd name="T7" fmla="*/ 2 h 221"/>
                  <a:gd name="T8" fmla="*/ 51 w 99"/>
                  <a:gd name="T9" fmla="*/ 0 h 221"/>
                  <a:gd name="T10" fmla="*/ 29 w 99"/>
                  <a:gd name="T11" fmla="*/ 2 h 221"/>
                  <a:gd name="T12" fmla="*/ 14 w 99"/>
                  <a:gd name="T13" fmla="*/ 14 h 221"/>
                  <a:gd name="T14" fmla="*/ 4 w 99"/>
                  <a:gd name="T15" fmla="*/ 27 h 221"/>
                  <a:gd name="T16" fmla="*/ 0 w 99"/>
                  <a:gd name="T17" fmla="*/ 48 h 221"/>
                  <a:gd name="T18" fmla="*/ 2 w 99"/>
                  <a:gd name="T19" fmla="*/ 64 h 221"/>
                  <a:gd name="T20" fmla="*/ 10 w 99"/>
                  <a:gd name="T21" fmla="*/ 78 h 221"/>
                  <a:gd name="T22" fmla="*/ 20 w 99"/>
                  <a:gd name="T23" fmla="*/ 87 h 221"/>
                  <a:gd name="T24" fmla="*/ 37 w 99"/>
                  <a:gd name="T25" fmla="*/ 95 h 221"/>
                  <a:gd name="T26" fmla="*/ 31 w 99"/>
                  <a:gd name="T27" fmla="*/ 221 h 221"/>
                  <a:gd name="T28" fmla="*/ 68 w 99"/>
                  <a:gd name="T29" fmla="*/ 221 h 221"/>
                  <a:gd name="T30" fmla="*/ 62 w 99"/>
                  <a:gd name="T31" fmla="*/ 95 h 221"/>
                  <a:gd name="T32" fmla="*/ 76 w 99"/>
                  <a:gd name="T33" fmla="*/ 87 h 221"/>
                  <a:gd name="T34" fmla="*/ 88 w 99"/>
                  <a:gd name="T35" fmla="*/ 78 h 221"/>
                  <a:gd name="T36" fmla="*/ 95 w 99"/>
                  <a:gd name="T37" fmla="*/ 64 h 221"/>
                  <a:gd name="T38" fmla="*/ 99 w 99"/>
                  <a:gd name="T39" fmla="*/ 48 h 2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9" h="221">
                    <a:moveTo>
                      <a:pt x="99" y="48"/>
                    </a:moveTo>
                    <a:lnTo>
                      <a:pt x="93" y="27"/>
                    </a:lnTo>
                    <a:lnTo>
                      <a:pt x="84" y="14"/>
                    </a:lnTo>
                    <a:lnTo>
                      <a:pt x="68" y="2"/>
                    </a:lnTo>
                    <a:lnTo>
                      <a:pt x="51" y="0"/>
                    </a:lnTo>
                    <a:lnTo>
                      <a:pt x="29" y="2"/>
                    </a:lnTo>
                    <a:lnTo>
                      <a:pt x="14" y="14"/>
                    </a:lnTo>
                    <a:lnTo>
                      <a:pt x="4" y="27"/>
                    </a:lnTo>
                    <a:lnTo>
                      <a:pt x="0" y="48"/>
                    </a:lnTo>
                    <a:lnTo>
                      <a:pt x="2" y="64"/>
                    </a:lnTo>
                    <a:lnTo>
                      <a:pt x="10" y="78"/>
                    </a:lnTo>
                    <a:lnTo>
                      <a:pt x="20" y="87"/>
                    </a:lnTo>
                    <a:lnTo>
                      <a:pt x="37" y="95"/>
                    </a:lnTo>
                    <a:lnTo>
                      <a:pt x="31" y="221"/>
                    </a:lnTo>
                    <a:lnTo>
                      <a:pt x="68" y="221"/>
                    </a:lnTo>
                    <a:lnTo>
                      <a:pt x="62" y="95"/>
                    </a:lnTo>
                    <a:lnTo>
                      <a:pt x="76" y="87"/>
                    </a:lnTo>
                    <a:lnTo>
                      <a:pt x="88" y="78"/>
                    </a:lnTo>
                    <a:lnTo>
                      <a:pt x="95" y="64"/>
                    </a:lnTo>
                    <a:lnTo>
                      <a:pt x="99" y="48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18" name="Group 3283"/>
          <p:cNvGrpSpPr>
            <a:grpSpLocks/>
          </p:cNvGrpSpPr>
          <p:nvPr/>
        </p:nvGrpSpPr>
        <p:grpSpPr bwMode="auto">
          <a:xfrm>
            <a:off x="2998788" y="260350"/>
            <a:ext cx="1296987" cy="1081088"/>
            <a:chOff x="136" y="1668"/>
            <a:chExt cx="817" cy="681"/>
          </a:xfrm>
        </p:grpSpPr>
        <p:sp>
          <p:nvSpPr>
            <p:cNvPr id="19" name="AutoShape 16"/>
            <p:cNvSpPr>
              <a:spLocks noChangeArrowheads="1"/>
            </p:cNvSpPr>
            <p:nvPr userDrawn="1"/>
          </p:nvSpPr>
          <p:spPr bwMode="auto">
            <a:xfrm>
              <a:off x="136" y="1668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0" name="Group 3278"/>
            <p:cNvGrpSpPr>
              <a:grpSpLocks/>
            </p:cNvGrpSpPr>
            <p:nvPr userDrawn="1"/>
          </p:nvGrpSpPr>
          <p:grpSpPr bwMode="auto">
            <a:xfrm>
              <a:off x="251" y="1796"/>
              <a:ext cx="586" cy="424"/>
              <a:chOff x="2439" y="1692"/>
              <a:chExt cx="1162" cy="790"/>
            </a:xfrm>
          </p:grpSpPr>
          <p:sp>
            <p:nvSpPr>
              <p:cNvPr id="21" name="Freeform 3279"/>
              <p:cNvSpPr>
                <a:spLocks/>
              </p:cNvSpPr>
              <p:nvPr/>
            </p:nvSpPr>
            <p:spPr bwMode="auto">
              <a:xfrm>
                <a:off x="2439" y="1692"/>
                <a:ext cx="1162" cy="790"/>
              </a:xfrm>
              <a:custGeom>
                <a:avLst/>
                <a:gdLst>
                  <a:gd name="T0" fmla="*/ 581 w 581"/>
                  <a:gd name="T1" fmla="*/ 365 h 395"/>
                  <a:gd name="T2" fmla="*/ 552 w 581"/>
                  <a:gd name="T3" fmla="*/ 395 h 395"/>
                  <a:gd name="T4" fmla="*/ 30 w 581"/>
                  <a:gd name="T5" fmla="*/ 395 h 395"/>
                  <a:gd name="T6" fmla="*/ 0 w 581"/>
                  <a:gd name="T7" fmla="*/ 365 h 395"/>
                  <a:gd name="T8" fmla="*/ 0 w 581"/>
                  <a:gd name="T9" fmla="*/ 29 h 395"/>
                  <a:gd name="T10" fmla="*/ 30 w 581"/>
                  <a:gd name="T11" fmla="*/ 0 h 395"/>
                  <a:gd name="T12" fmla="*/ 552 w 581"/>
                  <a:gd name="T13" fmla="*/ 0 h 395"/>
                  <a:gd name="T14" fmla="*/ 581 w 581"/>
                  <a:gd name="T15" fmla="*/ 29 h 395"/>
                  <a:gd name="T16" fmla="*/ 581 w 581"/>
                  <a:gd name="T17" fmla="*/ 365 h 3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1" h="395">
                    <a:moveTo>
                      <a:pt x="581" y="365"/>
                    </a:moveTo>
                    <a:cubicBezTo>
                      <a:pt x="581" y="381"/>
                      <a:pt x="568" y="395"/>
                      <a:pt x="552" y="395"/>
                    </a:cubicBezTo>
                    <a:cubicBezTo>
                      <a:pt x="30" y="395"/>
                      <a:pt x="30" y="395"/>
                      <a:pt x="30" y="395"/>
                    </a:cubicBezTo>
                    <a:cubicBezTo>
                      <a:pt x="13" y="395"/>
                      <a:pt x="0" y="381"/>
                      <a:pt x="0" y="36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68" y="0"/>
                      <a:pt x="581" y="13"/>
                      <a:pt x="581" y="29"/>
                    </a:cubicBezTo>
                    <a:lnTo>
                      <a:pt x="581" y="365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2" name="Freeform 3280"/>
              <p:cNvSpPr>
                <a:spLocks/>
              </p:cNvSpPr>
              <p:nvPr/>
            </p:nvSpPr>
            <p:spPr bwMode="auto">
              <a:xfrm>
                <a:off x="2441" y="1757"/>
                <a:ext cx="1158" cy="334"/>
              </a:xfrm>
              <a:custGeom>
                <a:avLst/>
                <a:gdLst>
                  <a:gd name="T0" fmla="*/ 0 w 1158"/>
                  <a:gd name="T1" fmla="*/ 0 h 332"/>
                  <a:gd name="T2" fmla="*/ 580 w 1158"/>
                  <a:gd name="T3" fmla="*/ 332 h 332"/>
                  <a:gd name="T4" fmla="*/ 1158 w 1158"/>
                  <a:gd name="T5" fmla="*/ 0 h 3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58" h="332">
                    <a:moveTo>
                      <a:pt x="0" y="0"/>
                    </a:moveTo>
                    <a:lnTo>
                      <a:pt x="580" y="332"/>
                    </a:lnTo>
                    <a:lnTo>
                      <a:pt x="1158" y="0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23" name="Group 9826"/>
          <p:cNvGrpSpPr>
            <a:grpSpLocks/>
          </p:cNvGrpSpPr>
          <p:nvPr/>
        </p:nvGrpSpPr>
        <p:grpSpPr bwMode="auto">
          <a:xfrm>
            <a:off x="1071563" y="260350"/>
            <a:ext cx="1296987" cy="1081088"/>
            <a:chOff x="675" y="164"/>
            <a:chExt cx="817" cy="681"/>
          </a:xfrm>
        </p:grpSpPr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675" y="16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5" name="Group 9824"/>
            <p:cNvGrpSpPr>
              <a:grpSpLocks/>
            </p:cNvGrpSpPr>
            <p:nvPr userDrawn="1"/>
          </p:nvGrpSpPr>
          <p:grpSpPr bwMode="auto">
            <a:xfrm>
              <a:off x="833" y="255"/>
              <a:ext cx="506" cy="499"/>
              <a:chOff x="471" y="388"/>
              <a:chExt cx="1062" cy="1032"/>
            </a:xfrm>
          </p:grpSpPr>
          <p:sp>
            <p:nvSpPr>
              <p:cNvPr id="26" name="Freeform 9812"/>
              <p:cNvSpPr>
                <a:spLocks/>
              </p:cNvSpPr>
              <p:nvPr userDrawn="1"/>
            </p:nvSpPr>
            <p:spPr bwMode="auto">
              <a:xfrm>
                <a:off x="850" y="388"/>
                <a:ext cx="520" cy="294"/>
              </a:xfrm>
              <a:custGeom>
                <a:avLst/>
                <a:gdLst>
                  <a:gd name="T0" fmla="*/ 1034 w 1039"/>
                  <a:gd name="T1" fmla="*/ 450 h 606"/>
                  <a:gd name="T2" fmla="*/ 1024 w 1039"/>
                  <a:gd name="T3" fmla="*/ 476 h 606"/>
                  <a:gd name="T4" fmla="*/ 1009 w 1039"/>
                  <a:gd name="T5" fmla="*/ 501 h 606"/>
                  <a:gd name="T6" fmla="*/ 988 w 1039"/>
                  <a:gd name="T7" fmla="*/ 523 h 606"/>
                  <a:gd name="T8" fmla="*/ 965 w 1039"/>
                  <a:gd name="T9" fmla="*/ 542 h 606"/>
                  <a:gd name="T10" fmla="*/ 936 w 1039"/>
                  <a:gd name="T11" fmla="*/ 559 h 606"/>
                  <a:gd name="T12" fmla="*/ 868 w 1039"/>
                  <a:gd name="T13" fmla="*/ 586 h 606"/>
                  <a:gd name="T14" fmla="*/ 788 w 1039"/>
                  <a:gd name="T15" fmla="*/ 601 h 606"/>
                  <a:gd name="T16" fmla="*/ 698 w 1039"/>
                  <a:gd name="T17" fmla="*/ 606 h 606"/>
                  <a:gd name="T18" fmla="*/ 599 w 1039"/>
                  <a:gd name="T19" fmla="*/ 601 h 606"/>
                  <a:gd name="T20" fmla="*/ 497 w 1039"/>
                  <a:gd name="T21" fmla="*/ 583 h 606"/>
                  <a:gd name="T22" fmla="*/ 445 w 1039"/>
                  <a:gd name="T23" fmla="*/ 569 h 606"/>
                  <a:gd name="T24" fmla="*/ 341 w 1039"/>
                  <a:gd name="T25" fmla="*/ 533 h 606"/>
                  <a:gd name="T26" fmla="*/ 249 w 1039"/>
                  <a:gd name="T27" fmla="*/ 491 h 606"/>
                  <a:gd name="T28" fmla="*/ 169 w 1039"/>
                  <a:gd name="T29" fmla="*/ 442 h 606"/>
                  <a:gd name="T30" fmla="*/ 103 w 1039"/>
                  <a:gd name="T31" fmla="*/ 387 h 606"/>
                  <a:gd name="T32" fmla="*/ 51 w 1039"/>
                  <a:gd name="T33" fmla="*/ 329 h 606"/>
                  <a:gd name="T34" fmla="*/ 23 w 1039"/>
                  <a:gd name="T35" fmla="*/ 285 h 606"/>
                  <a:gd name="T36" fmla="*/ 11 w 1039"/>
                  <a:gd name="T37" fmla="*/ 256 h 606"/>
                  <a:gd name="T38" fmla="*/ 3 w 1039"/>
                  <a:gd name="T39" fmla="*/ 228 h 606"/>
                  <a:gd name="T40" fmla="*/ 0 w 1039"/>
                  <a:gd name="T41" fmla="*/ 199 h 606"/>
                  <a:gd name="T42" fmla="*/ 3 w 1039"/>
                  <a:gd name="T43" fmla="*/ 170 h 606"/>
                  <a:gd name="T44" fmla="*/ 6 w 1039"/>
                  <a:gd name="T45" fmla="*/ 156 h 606"/>
                  <a:gd name="T46" fmla="*/ 17 w 1039"/>
                  <a:gd name="T47" fmla="*/ 131 h 606"/>
                  <a:gd name="T48" fmla="*/ 32 w 1039"/>
                  <a:gd name="T49" fmla="*/ 105 h 606"/>
                  <a:gd name="T50" fmla="*/ 51 w 1039"/>
                  <a:gd name="T51" fmla="*/ 85 h 606"/>
                  <a:gd name="T52" fmla="*/ 76 w 1039"/>
                  <a:gd name="T53" fmla="*/ 64 h 606"/>
                  <a:gd name="T54" fmla="*/ 103 w 1039"/>
                  <a:gd name="T55" fmla="*/ 47 h 606"/>
                  <a:gd name="T56" fmla="*/ 171 w 1039"/>
                  <a:gd name="T57" fmla="*/ 20 h 606"/>
                  <a:gd name="T58" fmla="*/ 251 w 1039"/>
                  <a:gd name="T59" fmla="*/ 5 h 606"/>
                  <a:gd name="T60" fmla="*/ 341 w 1039"/>
                  <a:gd name="T61" fmla="*/ 0 h 606"/>
                  <a:gd name="T62" fmla="*/ 440 w 1039"/>
                  <a:gd name="T63" fmla="*/ 5 h 606"/>
                  <a:gd name="T64" fmla="*/ 543 w 1039"/>
                  <a:gd name="T65" fmla="*/ 24 h 606"/>
                  <a:gd name="T66" fmla="*/ 596 w 1039"/>
                  <a:gd name="T67" fmla="*/ 37 h 606"/>
                  <a:gd name="T68" fmla="*/ 698 w 1039"/>
                  <a:gd name="T69" fmla="*/ 73 h 606"/>
                  <a:gd name="T70" fmla="*/ 790 w 1039"/>
                  <a:gd name="T71" fmla="*/ 115 h 606"/>
                  <a:gd name="T72" fmla="*/ 869 w 1039"/>
                  <a:gd name="T73" fmla="*/ 165 h 606"/>
                  <a:gd name="T74" fmla="*/ 937 w 1039"/>
                  <a:gd name="T75" fmla="*/ 219 h 606"/>
                  <a:gd name="T76" fmla="*/ 988 w 1039"/>
                  <a:gd name="T77" fmla="*/ 277 h 606"/>
                  <a:gd name="T78" fmla="*/ 1016 w 1039"/>
                  <a:gd name="T79" fmla="*/ 321 h 606"/>
                  <a:gd name="T80" fmla="*/ 1029 w 1039"/>
                  <a:gd name="T81" fmla="*/ 350 h 606"/>
                  <a:gd name="T82" fmla="*/ 1036 w 1039"/>
                  <a:gd name="T83" fmla="*/ 379 h 606"/>
                  <a:gd name="T84" fmla="*/ 1039 w 1039"/>
                  <a:gd name="T85" fmla="*/ 408 h 606"/>
                  <a:gd name="T86" fmla="*/ 1038 w 1039"/>
                  <a:gd name="T87" fmla="*/ 436 h 606"/>
                  <a:gd name="T88" fmla="*/ 1034 w 1039"/>
                  <a:gd name="T89" fmla="*/ 450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" name="Freeform 9813"/>
              <p:cNvSpPr>
                <a:spLocks/>
              </p:cNvSpPr>
              <p:nvPr userDrawn="1"/>
            </p:nvSpPr>
            <p:spPr bwMode="auto">
              <a:xfrm>
                <a:off x="619" y="543"/>
                <a:ext cx="375" cy="362"/>
              </a:xfrm>
              <a:custGeom>
                <a:avLst/>
                <a:gdLst>
                  <a:gd name="T0" fmla="*/ 12 w 749"/>
                  <a:gd name="T1" fmla="*/ 0 h 747"/>
                  <a:gd name="T2" fmla="*/ 12 w 749"/>
                  <a:gd name="T3" fmla="*/ 0 h 747"/>
                  <a:gd name="T4" fmla="*/ 5 w 749"/>
                  <a:gd name="T5" fmla="*/ 25 h 747"/>
                  <a:gd name="T6" fmla="*/ 2 w 749"/>
                  <a:gd name="T7" fmla="*/ 51 h 747"/>
                  <a:gd name="T8" fmla="*/ 0 w 749"/>
                  <a:gd name="T9" fmla="*/ 78 h 747"/>
                  <a:gd name="T10" fmla="*/ 0 w 749"/>
                  <a:gd name="T11" fmla="*/ 105 h 747"/>
                  <a:gd name="T12" fmla="*/ 3 w 749"/>
                  <a:gd name="T13" fmla="*/ 130 h 747"/>
                  <a:gd name="T14" fmla="*/ 9 w 749"/>
                  <a:gd name="T15" fmla="*/ 158 h 747"/>
                  <a:gd name="T16" fmla="*/ 15 w 749"/>
                  <a:gd name="T17" fmla="*/ 185 h 747"/>
                  <a:gd name="T18" fmla="*/ 26 w 749"/>
                  <a:gd name="T19" fmla="*/ 212 h 747"/>
                  <a:gd name="T20" fmla="*/ 36 w 749"/>
                  <a:gd name="T21" fmla="*/ 239 h 747"/>
                  <a:gd name="T22" fmla="*/ 49 w 749"/>
                  <a:gd name="T23" fmla="*/ 266 h 747"/>
                  <a:gd name="T24" fmla="*/ 65 w 749"/>
                  <a:gd name="T25" fmla="*/ 293 h 747"/>
                  <a:gd name="T26" fmla="*/ 82 w 749"/>
                  <a:gd name="T27" fmla="*/ 319 h 747"/>
                  <a:gd name="T28" fmla="*/ 100 w 749"/>
                  <a:gd name="T29" fmla="*/ 346 h 747"/>
                  <a:gd name="T30" fmla="*/ 122 w 749"/>
                  <a:gd name="T31" fmla="*/ 372 h 747"/>
                  <a:gd name="T32" fmla="*/ 145 w 749"/>
                  <a:gd name="T33" fmla="*/ 399 h 747"/>
                  <a:gd name="T34" fmla="*/ 168 w 749"/>
                  <a:gd name="T35" fmla="*/ 424 h 747"/>
                  <a:gd name="T36" fmla="*/ 194 w 749"/>
                  <a:gd name="T37" fmla="*/ 450 h 747"/>
                  <a:gd name="T38" fmla="*/ 223 w 749"/>
                  <a:gd name="T39" fmla="*/ 474 h 747"/>
                  <a:gd name="T40" fmla="*/ 252 w 749"/>
                  <a:gd name="T41" fmla="*/ 497 h 747"/>
                  <a:gd name="T42" fmla="*/ 282 w 749"/>
                  <a:gd name="T43" fmla="*/ 521 h 747"/>
                  <a:gd name="T44" fmla="*/ 313 w 749"/>
                  <a:gd name="T45" fmla="*/ 545 h 747"/>
                  <a:gd name="T46" fmla="*/ 347 w 749"/>
                  <a:gd name="T47" fmla="*/ 567 h 747"/>
                  <a:gd name="T48" fmla="*/ 382 w 749"/>
                  <a:gd name="T49" fmla="*/ 589 h 747"/>
                  <a:gd name="T50" fmla="*/ 418 w 749"/>
                  <a:gd name="T51" fmla="*/ 609 h 747"/>
                  <a:gd name="T52" fmla="*/ 455 w 749"/>
                  <a:gd name="T53" fmla="*/ 630 h 747"/>
                  <a:gd name="T54" fmla="*/ 494 w 749"/>
                  <a:gd name="T55" fmla="*/ 650 h 747"/>
                  <a:gd name="T56" fmla="*/ 534 w 749"/>
                  <a:gd name="T57" fmla="*/ 669 h 747"/>
                  <a:gd name="T58" fmla="*/ 574 w 749"/>
                  <a:gd name="T59" fmla="*/ 686 h 747"/>
                  <a:gd name="T60" fmla="*/ 617 w 749"/>
                  <a:gd name="T61" fmla="*/ 703 h 747"/>
                  <a:gd name="T62" fmla="*/ 659 w 749"/>
                  <a:gd name="T63" fmla="*/ 718 h 747"/>
                  <a:gd name="T64" fmla="*/ 703 w 749"/>
                  <a:gd name="T65" fmla="*/ 733 h 747"/>
                  <a:gd name="T66" fmla="*/ 749 w 749"/>
                  <a:gd name="T67" fmla="*/ 747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" name="Freeform 9814"/>
              <p:cNvSpPr>
                <a:spLocks/>
              </p:cNvSpPr>
              <p:nvPr userDrawn="1"/>
            </p:nvSpPr>
            <p:spPr bwMode="auto">
              <a:xfrm>
                <a:off x="994" y="769"/>
                <a:ext cx="518" cy="163"/>
              </a:xfrm>
              <a:custGeom>
                <a:avLst/>
                <a:gdLst>
                  <a:gd name="T0" fmla="*/ 1037 w 1037"/>
                  <a:gd name="T1" fmla="*/ 0 h 337"/>
                  <a:gd name="T2" fmla="*/ 1037 w 1037"/>
                  <a:gd name="T3" fmla="*/ 0 h 337"/>
                  <a:gd name="T4" fmla="*/ 1028 w 1037"/>
                  <a:gd name="T5" fmla="*/ 28 h 337"/>
                  <a:gd name="T6" fmla="*/ 1016 w 1037"/>
                  <a:gd name="T7" fmla="*/ 53 h 337"/>
                  <a:gd name="T8" fmla="*/ 1003 w 1037"/>
                  <a:gd name="T9" fmla="*/ 79 h 337"/>
                  <a:gd name="T10" fmla="*/ 987 w 1037"/>
                  <a:gd name="T11" fmla="*/ 102 h 337"/>
                  <a:gd name="T12" fmla="*/ 970 w 1037"/>
                  <a:gd name="T13" fmla="*/ 124 h 337"/>
                  <a:gd name="T14" fmla="*/ 952 w 1037"/>
                  <a:gd name="T15" fmla="*/ 146 h 337"/>
                  <a:gd name="T16" fmla="*/ 931 w 1037"/>
                  <a:gd name="T17" fmla="*/ 167 h 337"/>
                  <a:gd name="T18" fmla="*/ 908 w 1037"/>
                  <a:gd name="T19" fmla="*/ 187 h 337"/>
                  <a:gd name="T20" fmla="*/ 884 w 1037"/>
                  <a:gd name="T21" fmla="*/ 206 h 337"/>
                  <a:gd name="T22" fmla="*/ 858 w 1037"/>
                  <a:gd name="T23" fmla="*/ 223 h 337"/>
                  <a:gd name="T24" fmla="*/ 829 w 1037"/>
                  <a:gd name="T25" fmla="*/ 238 h 337"/>
                  <a:gd name="T26" fmla="*/ 800 w 1037"/>
                  <a:gd name="T27" fmla="*/ 254 h 337"/>
                  <a:gd name="T28" fmla="*/ 770 w 1037"/>
                  <a:gd name="T29" fmla="*/ 267 h 337"/>
                  <a:gd name="T30" fmla="*/ 738 w 1037"/>
                  <a:gd name="T31" fmla="*/ 281 h 337"/>
                  <a:gd name="T32" fmla="*/ 705 w 1037"/>
                  <a:gd name="T33" fmla="*/ 293 h 337"/>
                  <a:gd name="T34" fmla="*/ 670 w 1037"/>
                  <a:gd name="T35" fmla="*/ 301 h 337"/>
                  <a:gd name="T36" fmla="*/ 634 w 1037"/>
                  <a:gd name="T37" fmla="*/ 311 h 337"/>
                  <a:gd name="T38" fmla="*/ 598 w 1037"/>
                  <a:gd name="T39" fmla="*/ 318 h 337"/>
                  <a:gd name="T40" fmla="*/ 559 w 1037"/>
                  <a:gd name="T41" fmla="*/ 325 h 337"/>
                  <a:gd name="T42" fmla="*/ 520 w 1037"/>
                  <a:gd name="T43" fmla="*/ 330 h 337"/>
                  <a:gd name="T44" fmla="*/ 481 w 1037"/>
                  <a:gd name="T45" fmla="*/ 333 h 337"/>
                  <a:gd name="T46" fmla="*/ 440 w 1037"/>
                  <a:gd name="T47" fmla="*/ 335 h 337"/>
                  <a:gd name="T48" fmla="*/ 400 w 1037"/>
                  <a:gd name="T49" fmla="*/ 337 h 337"/>
                  <a:gd name="T50" fmla="*/ 357 w 1037"/>
                  <a:gd name="T51" fmla="*/ 335 h 337"/>
                  <a:gd name="T52" fmla="*/ 315 w 1037"/>
                  <a:gd name="T53" fmla="*/ 333 h 337"/>
                  <a:gd name="T54" fmla="*/ 270 w 1037"/>
                  <a:gd name="T55" fmla="*/ 330 h 337"/>
                  <a:gd name="T56" fmla="*/ 226 w 1037"/>
                  <a:gd name="T57" fmla="*/ 325 h 337"/>
                  <a:gd name="T58" fmla="*/ 182 w 1037"/>
                  <a:gd name="T59" fmla="*/ 320 h 337"/>
                  <a:gd name="T60" fmla="*/ 136 w 1037"/>
                  <a:gd name="T61" fmla="*/ 311 h 337"/>
                  <a:gd name="T62" fmla="*/ 92 w 1037"/>
                  <a:gd name="T63" fmla="*/ 303 h 337"/>
                  <a:gd name="T64" fmla="*/ 46 w 1037"/>
                  <a:gd name="T65" fmla="*/ 291 h 337"/>
                  <a:gd name="T66" fmla="*/ 0 w 1037"/>
                  <a:gd name="T67" fmla="*/ 279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" name="Freeform 9815"/>
              <p:cNvSpPr>
                <a:spLocks/>
              </p:cNvSpPr>
              <p:nvPr userDrawn="1"/>
            </p:nvSpPr>
            <p:spPr bwMode="auto">
              <a:xfrm>
                <a:off x="477" y="810"/>
                <a:ext cx="449" cy="343"/>
              </a:xfrm>
              <a:custGeom>
                <a:avLst/>
                <a:gdLst>
                  <a:gd name="T0" fmla="*/ 7 w 897"/>
                  <a:gd name="T1" fmla="*/ 0 h 710"/>
                  <a:gd name="T2" fmla="*/ 7 w 897"/>
                  <a:gd name="T3" fmla="*/ 0 h 710"/>
                  <a:gd name="T4" fmla="*/ 1 w 897"/>
                  <a:gd name="T5" fmla="*/ 22 h 710"/>
                  <a:gd name="T6" fmla="*/ 0 w 897"/>
                  <a:gd name="T7" fmla="*/ 44 h 710"/>
                  <a:gd name="T8" fmla="*/ 0 w 897"/>
                  <a:gd name="T9" fmla="*/ 68 h 710"/>
                  <a:gd name="T10" fmla="*/ 3 w 897"/>
                  <a:gd name="T11" fmla="*/ 90 h 710"/>
                  <a:gd name="T12" fmla="*/ 8 w 897"/>
                  <a:gd name="T13" fmla="*/ 113 h 710"/>
                  <a:gd name="T14" fmla="*/ 15 w 897"/>
                  <a:gd name="T15" fmla="*/ 137 h 710"/>
                  <a:gd name="T16" fmla="*/ 25 w 897"/>
                  <a:gd name="T17" fmla="*/ 163 h 710"/>
                  <a:gd name="T18" fmla="*/ 39 w 897"/>
                  <a:gd name="T19" fmla="*/ 187 h 710"/>
                  <a:gd name="T20" fmla="*/ 54 w 897"/>
                  <a:gd name="T21" fmla="*/ 210 h 710"/>
                  <a:gd name="T22" fmla="*/ 71 w 897"/>
                  <a:gd name="T23" fmla="*/ 236 h 710"/>
                  <a:gd name="T24" fmla="*/ 90 w 897"/>
                  <a:gd name="T25" fmla="*/ 260 h 710"/>
                  <a:gd name="T26" fmla="*/ 112 w 897"/>
                  <a:gd name="T27" fmla="*/ 285 h 710"/>
                  <a:gd name="T28" fmla="*/ 134 w 897"/>
                  <a:gd name="T29" fmla="*/ 309 h 710"/>
                  <a:gd name="T30" fmla="*/ 159 w 897"/>
                  <a:gd name="T31" fmla="*/ 334 h 710"/>
                  <a:gd name="T32" fmla="*/ 188 w 897"/>
                  <a:gd name="T33" fmla="*/ 358 h 710"/>
                  <a:gd name="T34" fmla="*/ 217 w 897"/>
                  <a:gd name="T35" fmla="*/ 382 h 710"/>
                  <a:gd name="T36" fmla="*/ 248 w 897"/>
                  <a:gd name="T37" fmla="*/ 407 h 710"/>
                  <a:gd name="T38" fmla="*/ 280 w 897"/>
                  <a:gd name="T39" fmla="*/ 431 h 710"/>
                  <a:gd name="T40" fmla="*/ 316 w 897"/>
                  <a:gd name="T41" fmla="*/ 453 h 710"/>
                  <a:gd name="T42" fmla="*/ 351 w 897"/>
                  <a:gd name="T43" fmla="*/ 477 h 710"/>
                  <a:gd name="T44" fmla="*/ 389 w 897"/>
                  <a:gd name="T45" fmla="*/ 499 h 710"/>
                  <a:gd name="T46" fmla="*/ 430 w 897"/>
                  <a:gd name="T47" fmla="*/ 521 h 710"/>
                  <a:gd name="T48" fmla="*/ 470 w 897"/>
                  <a:gd name="T49" fmla="*/ 543 h 710"/>
                  <a:gd name="T50" fmla="*/ 513 w 897"/>
                  <a:gd name="T51" fmla="*/ 565 h 710"/>
                  <a:gd name="T52" fmla="*/ 555 w 897"/>
                  <a:gd name="T53" fmla="*/ 586 h 710"/>
                  <a:gd name="T54" fmla="*/ 601 w 897"/>
                  <a:gd name="T55" fmla="*/ 606 h 710"/>
                  <a:gd name="T56" fmla="*/ 647 w 897"/>
                  <a:gd name="T57" fmla="*/ 625 h 710"/>
                  <a:gd name="T58" fmla="*/ 695 w 897"/>
                  <a:gd name="T59" fmla="*/ 643 h 710"/>
                  <a:gd name="T60" fmla="*/ 744 w 897"/>
                  <a:gd name="T61" fmla="*/ 662 h 710"/>
                  <a:gd name="T62" fmla="*/ 793 w 897"/>
                  <a:gd name="T63" fmla="*/ 679 h 710"/>
                  <a:gd name="T64" fmla="*/ 844 w 897"/>
                  <a:gd name="T65" fmla="*/ 694 h 710"/>
                  <a:gd name="T66" fmla="*/ 897 w 897"/>
                  <a:gd name="T67" fmla="*/ 710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" name="Freeform 9816"/>
              <p:cNvSpPr>
                <a:spLocks/>
              </p:cNvSpPr>
              <p:nvPr userDrawn="1"/>
            </p:nvSpPr>
            <p:spPr bwMode="auto">
              <a:xfrm>
                <a:off x="928" y="1089"/>
                <a:ext cx="565" cy="110"/>
              </a:xfrm>
              <a:custGeom>
                <a:avLst/>
                <a:gdLst>
                  <a:gd name="T0" fmla="*/ 1132 w 1132"/>
                  <a:gd name="T1" fmla="*/ 0 h 224"/>
                  <a:gd name="T2" fmla="*/ 1132 w 1132"/>
                  <a:gd name="T3" fmla="*/ 0 h 224"/>
                  <a:gd name="T4" fmla="*/ 1125 w 1132"/>
                  <a:gd name="T5" fmla="*/ 22 h 224"/>
                  <a:gd name="T6" fmla="*/ 1115 w 1132"/>
                  <a:gd name="T7" fmla="*/ 43 h 224"/>
                  <a:gd name="T8" fmla="*/ 1103 w 1132"/>
                  <a:gd name="T9" fmla="*/ 61 h 224"/>
                  <a:gd name="T10" fmla="*/ 1087 w 1132"/>
                  <a:gd name="T11" fmla="*/ 80 h 224"/>
                  <a:gd name="T12" fmla="*/ 1070 w 1132"/>
                  <a:gd name="T13" fmla="*/ 97 h 224"/>
                  <a:gd name="T14" fmla="*/ 1050 w 1132"/>
                  <a:gd name="T15" fmla="*/ 114 h 224"/>
                  <a:gd name="T16" fmla="*/ 1030 w 1132"/>
                  <a:gd name="T17" fmla="*/ 129 h 224"/>
                  <a:gd name="T18" fmla="*/ 1006 w 1132"/>
                  <a:gd name="T19" fmla="*/ 143 h 224"/>
                  <a:gd name="T20" fmla="*/ 980 w 1132"/>
                  <a:gd name="T21" fmla="*/ 155 h 224"/>
                  <a:gd name="T22" fmla="*/ 953 w 1132"/>
                  <a:gd name="T23" fmla="*/ 167 h 224"/>
                  <a:gd name="T24" fmla="*/ 923 w 1132"/>
                  <a:gd name="T25" fmla="*/ 179 h 224"/>
                  <a:gd name="T26" fmla="*/ 892 w 1132"/>
                  <a:gd name="T27" fmla="*/ 187 h 224"/>
                  <a:gd name="T28" fmla="*/ 860 w 1132"/>
                  <a:gd name="T29" fmla="*/ 196 h 224"/>
                  <a:gd name="T30" fmla="*/ 824 w 1132"/>
                  <a:gd name="T31" fmla="*/ 204 h 224"/>
                  <a:gd name="T32" fmla="*/ 788 w 1132"/>
                  <a:gd name="T33" fmla="*/ 209 h 224"/>
                  <a:gd name="T34" fmla="*/ 751 w 1132"/>
                  <a:gd name="T35" fmla="*/ 214 h 224"/>
                  <a:gd name="T36" fmla="*/ 712 w 1132"/>
                  <a:gd name="T37" fmla="*/ 219 h 224"/>
                  <a:gd name="T38" fmla="*/ 671 w 1132"/>
                  <a:gd name="T39" fmla="*/ 221 h 224"/>
                  <a:gd name="T40" fmla="*/ 629 w 1132"/>
                  <a:gd name="T41" fmla="*/ 223 h 224"/>
                  <a:gd name="T42" fmla="*/ 586 w 1132"/>
                  <a:gd name="T43" fmla="*/ 224 h 224"/>
                  <a:gd name="T44" fmla="*/ 542 w 1132"/>
                  <a:gd name="T45" fmla="*/ 223 h 224"/>
                  <a:gd name="T46" fmla="*/ 498 w 1132"/>
                  <a:gd name="T47" fmla="*/ 221 h 224"/>
                  <a:gd name="T48" fmla="*/ 450 w 1132"/>
                  <a:gd name="T49" fmla="*/ 218 h 224"/>
                  <a:gd name="T50" fmla="*/ 405 w 1132"/>
                  <a:gd name="T51" fmla="*/ 214 h 224"/>
                  <a:gd name="T52" fmla="*/ 355 w 1132"/>
                  <a:gd name="T53" fmla="*/ 207 h 224"/>
                  <a:gd name="T54" fmla="*/ 306 w 1132"/>
                  <a:gd name="T55" fmla="*/ 202 h 224"/>
                  <a:gd name="T56" fmla="*/ 257 w 1132"/>
                  <a:gd name="T57" fmla="*/ 194 h 224"/>
                  <a:gd name="T58" fmla="*/ 207 w 1132"/>
                  <a:gd name="T59" fmla="*/ 184 h 224"/>
                  <a:gd name="T60" fmla="*/ 156 w 1132"/>
                  <a:gd name="T61" fmla="*/ 173 h 224"/>
                  <a:gd name="T62" fmla="*/ 106 w 1132"/>
                  <a:gd name="T63" fmla="*/ 162 h 224"/>
                  <a:gd name="T64" fmla="*/ 53 w 1132"/>
                  <a:gd name="T65" fmla="*/ 150 h 224"/>
                  <a:gd name="T66" fmla="*/ 0 w 1132"/>
                  <a:gd name="T67" fmla="*/ 134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1" name="Freeform 9817"/>
              <p:cNvSpPr>
                <a:spLocks/>
              </p:cNvSpPr>
              <p:nvPr userDrawn="1"/>
            </p:nvSpPr>
            <p:spPr bwMode="auto">
              <a:xfrm>
                <a:off x="530" y="1116"/>
                <a:ext cx="346" cy="217"/>
              </a:xfrm>
              <a:custGeom>
                <a:avLst/>
                <a:gdLst>
                  <a:gd name="T0" fmla="*/ 4 w 688"/>
                  <a:gd name="T1" fmla="*/ 0 h 450"/>
                  <a:gd name="T2" fmla="*/ 4 w 688"/>
                  <a:gd name="T3" fmla="*/ 0 h 450"/>
                  <a:gd name="T4" fmla="*/ 2 w 688"/>
                  <a:gd name="T5" fmla="*/ 11 h 450"/>
                  <a:gd name="T6" fmla="*/ 0 w 688"/>
                  <a:gd name="T7" fmla="*/ 25 h 450"/>
                  <a:gd name="T8" fmla="*/ 2 w 688"/>
                  <a:gd name="T9" fmla="*/ 39 h 450"/>
                  <a:gd name="T10" fmla="*/ 5 w 688"/>
                  <a:gd name="T11" fmla="*/ 51 h 450"/>
                  <a:gd name="T12" fmla="*/ 10 w 688"/>
                  <a:gd name="T13" fmla="*/ 66 h 450"/>
                  <a:gd name="T14" fmla="*/ 17 w 688"/>
                  <a:gd name="T15" fmla="*/ 79 h 450"/>
                  <a:gd name="T16" fmla="*/ 26 w 688"/>
                  <a:gd name="T17" fmla="*/ 93 h 450"/>
                  <a:gd name="T18" fmla="*/ 36 w 688"/>
                  <a:gd name="T19" fmla="*/ 108 h 450"/>
                  <a:gd name="T20" fmla="*/ 48 w 688"/>
                  <a:gd name="T21" fmla="*/ 122 h 450"/>
                  <a:gd name="T22" fmla="*/ 61 w 688"/>
                  <a:gd name="T23" fmla="*/ 137 h 450"/>
                  <a:gd name="T24" fmla="*/ 94 w 688"/>
                  <a:gd name="T25" fmla="*/ 168 h 450"/>
                  <a:gd name="T26" fmla="*/ 133 w 688"/>
                  <a:gd name="T27" fmla="*/ 198 h 450"/>
                  <a:gd name="T28" fmla="*/ 175 w 688"/>
                  <a:gd name="T29" fmla="*/ 229 h 450"/>
                  <a:gd name="T30" fmla="*/ 224 w 688"/>
                  <a:gd name="T31" fmla="*/ 259 h 450"/>
                  <a:gd name="T32" fmla="*/ 279 w 688"/>
                  <a:gd name="T33" fmla="*/ 288 h 450"/>
                  <a:gd name="T34" fmla="*/ 338 w 688"/>
                  <a:gd name="T35" fmla="*/ 319 h 450"/>
                  <a:gd name="T36" fmla="*/ 401 w 688"/>
                  <a:gd name="T37" fmla="*/ 348 h 450"/>
                  <a:gd name="T38" fmla="*/ 467 w 688"/>
                  <a:gd name="T39" fmla="*/ 375 h 450"/>
                  <a:gd name="T40" fmla="*/ 537 w 688"/>
                  <a:gd name="T41" fmla="*/ 400 h 450"/>
                  <a:gd name="T42" fmla="*/ 612 w 688"/>
                  <a:gd name="T43" fmla="*/ 426 h 450"/>
                  <a:gd name="T44" fmla="*/ 688 w 688"/>
                  <a:gd name="T45" fmla="*/ 450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2" name="Freeform 9818"/>
              <p:cNvSpPr>
                <a:spLocks/>
              </p:cNvSpPr>
              <p:nvPr userDrawn="1"/>
            </p:nvSpPr>
            <p:spPr bwMode="auto">
              <a:xfrm>
                <a:off x="871" y="1331"/>
                <a:ext cx="354" cy="54"/>
              </a:xfrm>
              <a:custGeom>
                <a:avLst/>
                <a:gdLst>
                  <a:gd name="T0" fmla="*/ 707 w 707"/>
                  <a:gd name="T1" fmla="*/ 73 h 107"/>
                  <a:gd name="T2" fmla="*/ 707 w 707"/>
                  <a:gd name="T3" fmla="*/ 73 h 107"/>
                  <a:gd name="T4" fmla="*/ 705 w 707"/>
                  <a:gd name="T5" fmla="*/ 78 h 107"/>
                  <a:gd name="T6" fmla="*/ 700 w 707"/>
                  <a:gd name="T7" fmla="*/ 83 h 107"/>
                  <a:gd name="T8" fmla="*/ 695 w 707"/>
                  <a:gd name="T9" fmla="*/ 88 h 107"/>
                  <a:gd name="T10" fmla="*/ 686 w 707"/>
                  <a:gd name="T11" fmla="*/ 93 h 107"/>
                  <a:gd name="T12" fmla="*/ 678 w 707"/>
                  <a:gd name="T13" fmla="*/ 97 h 107"/>
                  <a:gd name="T14" fmla="*/ 668 w 707"/>
                  <a:gd name="T15" fmla="*/ 100 h 107"/>
                  <a:gd name="T16" fmla="*/ 642 w 707"/>
                  <a:gd name="T17" fmla="*/ 104 h 107"/>
                  <a:gd name="T18" fmla="*/ 610 w 707"/>
                  <a:gd name="T19" fmla="*/ 107 h 107"/>
                  <a:gd name="T20" fmla="*/ 574 w 707"/>
                  <a:gd name="T21" fmla="*/ 107 h 107"/>
                  <a:gd name="T22" fmla="*/ 532 w 707"/>
                  <a:gd name="T23" fmla="*/ 105 h 107"/>
                  <a:gd name="T24" fmla="*/ 486 w 707"/>
                  <a:gd name="T25" fmla="*/ 100 h 107"/>
                  <a:gd name="T26" fmla="*/ 437 w 707"/>
                  <a:gd name="T27" fmla="*/ 95 h 107"/>
                  <a:gd name="T28" fmla="*/ 382 w 707"/>
                  <a:gd name="T29" fmla="*/ 87 h 107"/>
                  <a:gd name="T30" fmla="*/ 326 w 707"/>
                  <a:gd name="T31" fmla="*/ 76 h 107"/>
                  <a:gd name="T32" fmla="*/ 265 w 707"/>
                  <a:gd name="T33" fmla="*/ 66 h 107"/>
                  <a:gd name="T34" fmla="*/ 202 w 707"/>
                  <a:gd name="T35" fmla="*/ 51 h 107"/>
                  <a:gd name="T36" fmla="*/ 136 w 707"/>
                  <a:gd name="T37" fmla="*/ 36 h 107"/>
                  <a:gd name="T38" fmla="*/ 70 w 707"/>
                  <a:gd name="T39" fmla="*/ 19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3" name="Line 9819"/>
              <p:cNvSpPr>
                <a:spLocks noChangeShapeType="1"/>
              </p:cNvSpPr>
              <p:nvPr userDrawn="1"/>
            </p:nvSpPr>
            <p:spPr bwMode="auto">
              <a:xfrm flipH="1">
                <a:off x="859" y="409"/>
                <a:ext cx="295" cy="99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4" name="Freeform 9820"/>
              <p:cNvSpPr>
                <a:spLocks/>
              </p:cNvSpPr>
              <p:nvPr userDrawn="1"/>
            </p:nvSpPr>
            <p:spPr bwMode="auto">
              <a:xfrm>
                <a:off x="471" y="388"/>
                <a:ext cx="1060" cy="1032"/>
              </a:xfrm>
              <a:custGeom>
                <a:avLst/>
                <a:gdLst>
                  <a:gd name="T0" fmla="*/ 2059 w 2117"/>
                  <a:gd name="T1" fmla="*/ 1410 h 2132"/>
                  <a:gd name="T2" fmla="*/ 1996 w 2117"/>
                  <a:gd name="T3" fmla="*/ 1558 h 2132"/>
                  <a:gd name="T4" fmla="*/ 1913 w 2117"/>
                  <a:gd name="T5" fmla="*/ 1692 h 2132"/>
                  <a:gd name="T6" fmla="*/ 1813 w 2117"/>
                  <a:gd name="T7" fmla="*/ 1811 h 2132"/>
                  <a:gd name="T8" fmla="*/ 1699 w 2117"/>
                  <a:gd name="T9" fmla="*/ 1913 h 2132"/>
                  <a:gd name="T10" fmla="*/ 1572 w 2117"/>
                  <a:gd name="T11" fmla="*/ 1998 h 2132"/>
                  <a:gd name="T12" fmla="*/ 1432 w 2117"/>
                  <a:gd name="T13" fmla="*/ 2062 h 2132"/>
                  <a:gd name="T14" fmla="*/ 1286 w 2117"/>
                  <a:gd name="T15" fmla="*/ 2107 h 2132"/>
                  <a:gd name="T16" fmla="*/ 1133 w 2117"/>
                  <a:gd name="T17" fmla="*/ 2130 h 2132"/>
                  <a:gd name="T18" fmla="*/ 977 w 2117"/>
                  <a:gd name="T19" fmla="*/ 2130 h 2132"/>
                  <a:gd name="T20" fmla="*/ 819 w 2117"/>
                  <a:gd name="T21" fmla="*/ 2107 h 2132"/>
                  <a:gd name="T22" fmla="*/ 714 w 2117"/>
                  <a:gd name="T23" fmla="*/ 2076 h 2132"/>
                  <a:gd name="T24" fmla="*/ 568 w 2117"/>
                  <a:gd name="T25" fmla="*/ 2013 h 2132"/>
                  <a:gd name="T26" fmla="*/ 433 w 2117"/>
                  <a:gd name="T27" fmla="*/ 1930 h 2132"/>
                  <a:gd name="T28" fmla="*/ 316 w 2117"/>
                  <a:gd name="T29" fmla="*/ 1830 h 2132"/>
                  <a:gd name="T30" fmla="*/ 216 w 2117"/>
                  <a:gd name="T31" fmla="*/ 1714 h 2132"/>
                  <a:gd name="T32" fmla="*/ 133 w 2117"/>
                  <a:gd name="T33" fmla="*/ 1587 h 2132"/>
                  <a:gd name="T34" fmla="*/ 68 w 2117"/>
                  <a:gd name="T35" fmla="*/ 1448 h 2132"/>
                  <a:gd name="T36" fmla="*/ 24 w 2117"/>
                  <a:gd name="T37" fmla="*/ 1300 h 2132"/>
                  <a:gd name="T38" fmla="*/ 2 w 2117"/>
                  <a:gd name="T39" fmla="*/ 1147 h 2132"/>
                  <a:gd name="T40" fmla="*/ 4 w 2117"/>
                  <a:gd name="T41" fmla="*/ 989 h 2132"/>
                  <a:gd name="T42" fmla="*/ 27 w 2117"/>
                  <a:gd name="T43" fmla="*/ 829 h 2132"/>
                  <a:gd name="T44" fmla="*/ 58 w 2117"/>
                  <a:gd name="T45" fmla="*/ 724 h 2132"/>
                  <a:gd name="T46" fmla="*/ 121 w 2117"/>
                  <a:gd name="T47" fmla="*/ 576 h 2132"/>
                  <a:gd name="T48" fmla="*/ 204 w 2117"/>
                  <a:gd name="T49" fmla="*/ 442 h 2132"/>
                  <a:gd name="T50" fmla="*/ 304 w 2117"/>
                  <a:gd name="T51" fmla="*/ 323 h 2132"/>
                  <a:gd name="T52" fmla="*/ 418 w 2117"/>
                  <a:gd name="T53" fmla="*/ 219 h 2132"/>
                  <a:gd name="T54" fmla="*/ 547 w 2117"/>
                  <a:gd name="T55" fmla="*/ 136 h 2132"/>
                  <a:gd name="T56" fmla="*/ 685 w 2117"/>
                  <a:gd name="T57" fmla="*/ 72 h 2132"/>
                  <a:gd name="T58" fmla="*/ 831 w 2117"/>
                  <a:gd name="T59" fmla="*/ 26 h 2132"/>
                  <a:gd name="T60" fmla="*/ 984 w 2117"/>
                  <a:gd name="T61" fmla="*/ 4 h 2132"/>
                  <a:gd name="T62" fmla="*/ 1140 w 2117"/>
                  <a:gd name="T63" fmla="*/ 4 h 2132"/>
                  <a:gd name="T64" fmla="*/ 1300 w 2117"/>
                  <a:gd name="T65" fmla="*/ 27 h 2132"/>
                  <a:gd name="T66" fmla="*/ 1403 w 2117"/>
                  <a:gd name="T67" fmla="*/ 56 h 2132"/>
                  <a:gd name="T68" fmla="*/ 1551 w 2117"/>
                  <a:gd name="T69" fmla="*/ 121 h 2132"/>
                  <a:gd name="T70" fmla="*/ 1684 w 2117"/>
                  <a:gd name="T71" fmla="*/ 202 h 2132"/>
                  <a:gd name="T72" fmla="*/ 1801 w 2117"/>
                  <a:gd name="T73" fmla="*/ 303 h 2132"/>
                  <a:gd name="T74" fmla="*/ 1903 w 2117"/>
                  <a:gd name="T75" fmla="*/ 418 h 2132"/>
                  <a:gd name="T76" fmla="*/ 1984 w 2117"/>
                  <a:gd name="T77" fmla="*/ 547 h 2132"/>
                  <a:gd name="T78" fmla="*/ 2049 w 2117"/>
                  <a:gd name="T79" fmla="*/ 685 h 2132"/>
                  <a:gd name="T80" fmla="*/ 2093 w 2117"/>
                  <a:gd name="T81" fmla="*/ 833 h 2132"/>
                  <a:gd name="T82" fmla="*/ 2115 w 2117"/>
                  <a:gd name="T83" fmla="*/ 987 h 2132"/>
                  <a:gd name="T84" fmla="*/ 2114 w 2117"/>
                  <a:gd name="T85" fmla="*/ 1145 h 2132"/>
                  <a:gd name="T86" fmla="*/ 2090 w 2117"/>
                  <a:gd name="T87" fmla="*/ 1303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5" name="Freeform 9821"/>
              <p:cNvSpPr>
                <a:spLocks/>
              </p:cNvSpPr>
              <p:nvPr userDrawn="1"/>
            </p:nvSpPr>
            <p:spPr bwMode="auto">
              <a:xfrm>
                <a:off x="473" y="388"/>
                <a:ext cx="1060" cy="1032"/>
              </a:xfrm>
              <a:custGeom>
                <a:avLst/>
                <a:gdLst>
                  <a:gd name="T0" fmla="*/ 2059 w 2117"/>
                  <a:gd name="T1" fmla="*/ 1408 h 2132"/>
                  <a:gd name="T2" fmla="*/ 1996 w 2117"/>
                  <a:gd name="T3" fmla="*/ 1558 h 2132"/>
                  <a:gd name="T4" fmla="*/ 1913 w 2117"/>
                  <a:gd name="T5" fmla="*/ 1692 h 2132"/>
                  <a:gd name="T6" fmla="*/ 1813 w 2117"/>
                  <a:gd name="T7" fmla="*/ 1811 h 2132"/>
                  <a:gd name="T8" fmla="*/ 1699 w 2117"/>
                  <a:gd name="T9" fmla="*/ 1913 h 2132"/>
                  <a:gd name="T10" fmla="*/ 1570 w 2117"/>
                  <a:gd name="T11" fmla="*/ 1998 h 2132"/>
                  <a:gd name="T12" fmla="*/ 1432 w 2117"/>
                  <a:gd name="T13" fmla="*/ 2062 h 2132"/>
                  <a:gd name="T14" fmla="*/ 1286 w 2117"/>
                  <a:gd name="T15" fmla="*/ 2106 h 2132"/>
                  <a:gd name="T16" fmla="*/ 1133 w 2117"/>
                  <a:gd name="T17" fmla="*/ 2130 h 2132"/>
                  <a:gd name="T18" fmla="*/ 977 w 2117"/>
                  <a:gd name="T19" fmla="*/ 2130 h 2132"/>
                  <a:gd name="T20" fmla="*/ 819 w 2117"/>
                  <a:gd name="T21" fmla="*/ 2105 h 2132"/>
                  <a:gd name="T22" fmla="*/ 714 w 2117"/>
                  <a:gd name="T23" fmla="*/ 2076 h 2132"/>
                  <a:gd name="T24" fmla="*/ 566 w 2117"/>
                  <a:gd name="T25" fmla="*/ 2013 h 2132"/>
                  <a:gd name="T26" fmla="*/ 433 w 2117"/>
                  <a:gd name="T27" fmla="*/ 1930 h 2132"/>
                  <a:gd name="T28" fmla="*/ 316 w 2117"/>
                  <a:gd name="T29" fmla="*/ 1829 h 2132"/>
                  <a:gd name="T30" fmla="*/ 216 w 2117"/>
                  <a:gd name="T31" fmla="*/ 1714 h 2132"/>
                  <a:gd name="T32" fmla="*/ 133 w 2117"/>
                  <a:gd name="T33" fmla="*/ 1587 h 2132"/>
                  <a:gd name="T34" fmla="*/ 68 w 2117"/>
                  <a:gd name="T35" fmla="*/ 1447 h 2132"/>
                  <a:gd name="T36" fmla="*/ 24 w 2117"/>
                  <a:gd name="T37" fmla="*/ 1299 h 2132"/>
                  <a:gd name="T38" fmla="*/ 2 w 2117"/>
                  <a:gd name="T39" fmla="*/ 1147 h 2132"/>
                  <a:gd name="T40" fmla="*/ 3 w 2117"/>
                  <a:gd name="T41" fmla="*/ 989 h 2132"/>
                  <a:gd name="T42" fmla="*/ 27 w 2117"/>
                  <a:gd name="T43" fmla="*/ 829 h 2132"/>
                  <a:gd name="T44" fmla="*/ 58 w 2117"/>
                  <a:gd name="T45" fmla="*/ 724 h 2132"/>
                  <a:gd name="T46" fmla="*/ 121 w 2117"/>
                  <a:gd name="T47" fmla="*/ 574 h 2132"/>
                  <a:gd name="T48" fmla="*/ 204 w 2117"/>
                  <a:gd name="T49" fmla="*/ 440 h 2132"/>
                  <a:gd name="T50" fmla="*/ 304 w 2117"/>
                  <a:gd name="T51" fmla="*/ 321 h 2132"/>
                  <a:gd name="T52" fmla="*/ 418 w 2117"/>
                  <a:gd name="T53" fmla="*/ 219 h 2132"/>
                  <a:gd name="T54" fmla="*/ 547 w 2117"/>
                  <a:gd name="T55" fmla="*/ 136 h 2132"/>
                  <a:gd name="T56" fmla="*/ 685 w 2117"/>
                  <a:gd name="T57" fmla="*/ 70 h 2132"/>
                  <a:gd name="T58" fmla="*/ 831 w 2117"/>
                  <a:gd name="T59" fmla="*/ 25 h 2132"/>
                  <a:gd name="T60" fmla="*/ 984 w 2117"/>
                  <a:gd name="T61" fmla="*/ 3 h 2132"/>
                  <a:gd name="T62" fmla="*/ 1140 w 2117"/>
                  <a:gd name="T63" fmla="*/ 3 h 2132"/>
                  <a:gd name="T64" fmla="*/ 1298 w 2117"/>
                  <a:gd name="T65" fmla="*/ 27 h 2132"/>
                  <a:gd name="T66" fmla="*/ 1403 w 2117"/>
                  <a:gd name="T67" fmla="*/ 56 h 2132"/>
                  <a:gd name="T68" fmla="*/ 1551 w 2117"/>
                  <a:gd name="T69" fmla="*/ 119 h 2132"/>
                  <a:gd name="T70" fmla="*/ 1684 w 2117"/>
                  <a:gd name="T71" fmla="*/ 202 h 2132"/>
                  <a:gd name="T72" fmla="*/ 1801 w 2117"/>
                  <a:gd name="T73" fmla="*/ 302 h 2132"/>
                  <a:gd name="T74" fmla="*/ 1901 w 2117"/>
                  <a:gd name="T75" fmla="*/ 418 h 2132"/>
                  <a:gd name="T76" fmla="*/ 1984 w 2117"/>
                  <a:gd name="T77" fmla="*/ 547 h 2132"/>
                  <a:gd name="T78" fmla="*/ 2049 w 2117"/>
                  <a:gd name="T79" fmla="*/ 684 h 2132"/>
                  <a:gd name="T80" fmla="*/ 2093 w 2117"/>
                  <a:gd name="T81" fmla="*/ 832 h 2132"/>
                  <a:gd name="T82" fmla="*/ 2115 w 2117"/>
                  <a:gd name="T83" fmla="*/ 987 h 2132"/>
                  <a:gd name="T84" fmla="*/ 2113 w 2117"/>
                  <a:gd name="T85" fmla="*/ 1143 h 2132"/>
                  <a:gd name="T86" fmla="*/ 2090 w 2117"/>
                  <a:gd name="T87" fmla="*/ 1303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6" name="Freeform 9822"/>
              <p:cNvSpPr>
                <a:spLocks/>
              </p:cNvSpPr>
              <p:nvPr userDrawn="1"/>
            </p:nvSpPr>
            <p:spPr bwMode="auto">
              <a:xfrm>
                <a:off x="530" y="487"/>
                <a:ext cx="805" cy="641"/>
              </a:xfrm>
              <a:custGeom>
                <a:avLst/>
                <a:gdLst>
                  <a:gd name="T0" fmla="*/ 0 w 1609"/>
                  <a:gd name="T1" fmla="*/ 1326 h 1326"/>
                  <a:gd name="T2" fmla="*/ 0 w 1609"/>
                  <a:gd name="T3" fmla="*/ 1326 h 1326"/>
                  <a:gd name="T4" fmla="*/ 26 w 1609"/>
                  <a:gd name="T5" fmla="*/ 1243 h 1326"/>
                  <a:gd name="T6" fmla="*/ 53 w 1609"/>
                  <a:gd name="T7" fmla="*/ 1162 h 1326"/>
                  <a:gd name="T8" fmla="*/ 83 w 1609"/>
                  <a:gd name="T9" fmla="*/ 1082 h 1326"/>
                  <a:gd name="T10" fmla="*/ 116 w 1609"/>
                  <a:gd name="T11" fmla="*/ 1005 h 1326"/>
                  <a:gd name="T12" fmla="*/ 151 w 1609"/>
                  <a:gd name="T13" fmla="*/ 931 h 1326"/>
                  <a:gd name="T14" fmla="*/ 189 w 1609"/>
                  <a:gd name="T15" fmla="*/ 858 h 1326"/>
                  <a:gd name="T16" fmla="*/ 228 w 1609"/>
                  <a:gd name="T17" fmla="*/ 786 h 1326"/>
                  <a:gd name="T18" fmla="*/ 269 w 1609"/>
                  <a:gd name="T19" fmla="*/ 718 h 1326"/>
                  <a:gd name="T20" fmla="*/ 311 w 1609"/>
                  <a:gd name="T21" fmla="*/ 654 h 1326"/>
                  <a:gd name="T22" fmla="*/ 357 w 1609"/>
                  <a:gd name="T23" fmla="*/ 591 h 1326"/>
                  <a:gd name="T24" fmla="*/ 403 w 1609"/>
                  <a:gd name="T25" fmla="*/ 531 h 1326"/>
                  <a:gd name="T26" fmla="*/ 452 w 1609"/>
                  <a:gd name="T27" fmla="*/ 474 h 1326"/>
                  <a:gd name="T28" fmla="*/ 501 w 1609"/>
                  <a:gd name="T29" fmla="*/ 419 h 1326"/>
                  <a:gd name="T30" fmla="*/ 552 w 1609"/>
                  <a:gd name="T31" fmla="*/ 367 h 1326"/>
                  <a:gd name="T32" fmla="*/ 605 w 1609"/>
                  <a:gd name="T33" fmla="*/ 319 h 1326"/>
                  <a:gd name="T34" fmla="*/ 658 w 1609"/>
                  <a:gd name="T35" fmla="*/ 273 h 1326"/>
                  <a:gd name="T36" fmla="*/ 714 w 1609"/>
                  <a:gd name="T37" fmla="*/ 231 h 1326"/>
                  <a:gd name="T38" fmla="*/ 768 w 1609"/>
                  <a:gd name="T39" fmla="*/ 192 h 1326"/>
                  <a:gd name="T40" fmla="*/ 826 w 1609"/>
                  <a:gd name="T41" fmla="*/ 156 h 1326"/>
                  <a:gd name="T42" fmla="*/ 884 w 1609"/>
                  <a:gd name="T43" fmla="*/ 124 h 1326"/>
                  <a:gd name="T44" fmla="*/ 941 w 1609"/>
                  <a:gd name="T45" fmla="*/ 97 h 1326"/>
                  <a:gd name="T46" fmla="*/ 1001 w 1609"/>
                  <a:gd name="T47" fmla="*/ 71 h 1326"/>
                  <a:gd name="T48" fmla="*/ 1060 w 1609"/>
                  <a:gd name="T49" fmla="*/ 49 h 1326"/>
                  <a:gd name="T50" fmla="*/ 1120 w 1609"/>
                  <a:gd name="T51" fmla="*/ 32 h 1326"/>
                  <a:gd name="T52" fmla="*/ 1181 w 1609"/>
                  <a:gd name="T53" fmla="*/ 17 h 1326"/>
                  <a:gd name="T54" fmla="*/ 1242 w 1609"/>
                  <a:gd name="T55" fmla="*/ 8 h 1326"/>
                  <a:gd name="T56" fmla="*/ 1303 w 1609"/>
                  <a:gd name="T57" fmla="*/ 1 h 1326"/>
                  <a:gd name="T58" fmla="*/ 1334 w 1609"/>
                  <a:gd name="T59" fmla="*/ 0 h 1326"/>
                  <a:gd name="T60" fmla="*/ 1364 w 1609"/>
                  <a:gd name="T61" fmla="*/ 0 h 1326"/>
                  <a:gd name="T62" fmla="*/ 1395 w 1609"/>
                  <a:gd name="T63" fmla="*/ 0 h 1326"/>
                  <a:gd name="T64" fmla="*/ 1425 w 1609"/>
                  <a:gd name="T65" fmla="*/ 1 h 1326"/>
                  <a:gd name="T66" fmla="*/ 1456 w 1609"/>
                  <a:gd name="T67" fmla="*/ 5 h 1326"/>
                  <a:gd name="T68" fmla="*/ 1487 w 1609"/>
                  <a:gd name="T69" fmla="*/ 8 h 1326"/>
                  <a:gd name="T70" fmla="*/ 1517 w 1609"/>
                  <a:gd name="T71" fmla="*/ 13 h 1326"/>
                  <a:gd name="T72" fmla="*/ 1548 w 1609"/>
                  <a:gd name="T73" fmla="*/ 18 h 1326"/>
                  <a:gd name="T74" fmla="*/ 1578 w 1609"/>
                  <a:gd name="T75" fmla="*/ 25 h 1326"/>
                  <a:gd name="T76" fmla="*/ 1609 w 1609"/>
                  <a:gd name="T77" fmla="*/ 34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7" name="Freeform 9823"/>
              <p:cNvSpPr>
                <a:spLocks/>
              </p:cNvSpPr>
              <p:nvPr userDrawn="1"/>
            </p:nvSpPr>
            <p:spPr bwMode="auto">
              <a:xfrm>
                <a:off x="941" y="392"/>
                <a:ext cx="409" cy="933"/>
              </a:xfrm>
              <a:custGeom>
                <a:avLst/>
                <a:gdLst>
                  <a:gd name="T0" fmla="*/ 730 w 817"/>
                  <a:gd name="T1" fmla="*/ 1928 h 1928"/>
                  <a:gd name="T2" fmla="*/ 730 w 817"/>
                  <a:gd name="T3" fmla="*/ 1928 h 1928"/>
                  <a:gd name="T4" fmla="*/ 752 w 817"/>
                  <a:gd name="T5" fmla="*/ 1845 h 1928"/>
                  <a:gd name="T6" fmla="*/ 771 w 817"/>
                  <a:gd name="T7" fmla="*/ 1762 h 1928"/>
                  <a:gd name="T8" fmla="*/ 786 w 817"/>
                  <a:gd name="T9" fmla="*/ 1680 h 1928"/>
                  <a:gd name="T10" fmla="*/ 800 w 817"/>
                  <a:gd name="T11" fmla="*/ 1599 h 1928"/>
                  <a:gd name="T12" fmla="*/ 808 w 817"/>
                  <a:gd name="T13" fmla="*/ 1517 h 1928"/>
                  <a:gd name="T14" fmla="*/ 813 w 817"/>
                  <a:gd name="T15" fmla="*/ 1436 h 1928"/>
                  <a:gd name="T16" fmla="*/ 817 w 817"/>
                  <a:gd name="T17" fmla="*/ 1358 h 1928"/>
                  <a:gd name="T18" fmla="*/ 815 w 817"/>
                  <a:gd name="T19" fmla="*/ 1278 h 1928"/>
                  <a:gd name="T20" fmla="*/ 812 w 817"/>
                  <a:gd name="T21" fmla="*/ 1201 h 1928"/>
                  <a:gd name="T22" fmla="*/ 805 w 817"/>
                  <a:gd name="T23" fmla="*/ 1125 h 1928"/>
                  <a:gd name="T24" fmla="*/ 796 w 817"/>
                  <a:gd name="T25" fmla="*/ 1050 h 1928"/>
                  <a:gd name="T26" fmla="*/ 783 w 817"/>
                  <a:gd name="T27" fmla="*/ 977 h 1928"/>
                  <a:gd name="T28" fmla="*/ 768 w 817"/>
                  <a:gd name="T29" fmla="*/ 906 h 1928"/>
                  <a:gd name="T30" fmla="*/ 751 w 817"/>
                  <a:gd name="T31" fmla="*/ 836 h 1928"/>
                  <a:gd name="T32" fmla="*/ 729 w 817"/>
                  <a:gd name="T33" fmla="*/ 767 h 1928"/>
                  <a:gd name="T34" fmla="*/ 706 w 817"/>
                  <a:gd name="T35" fmla="*/ 702 h 1928"/>
                  <a:gd name="T36" fmla="*/ 679 w 817"/>
                  <a:gd name="T37" fmla="*/ 637 h 1928"/>
                  <a:gd name="T38" fmla="*/ 650 w 817"/>
                  <a:gd name="T39" fmla="*/ 575 h 1928"/>
                  <a:gd name="T40" fmla="*/ 620 w 817"/>
                  <a:gd name="T41" fmla="*/ 515 h 1928"/>
                  <a:gd name="T42" fmla="*/ 586 w 817"/>
                  <a:gd name="T43" fmla="*/ 457 h 1928"/>
                  <a:gd name="T44" fmla="*/ 548 w 817"/>
                  <a:gd name="T45" fmla="*/ 403 h 1928"/>
                  <a:gd name="T46" fmla="*/ 511 w 817"/>
                  <a:gd name="T47" fmla="*/ 352 h 1928"/>
                  <a:gd name="T48" fmla="*/ 469 w 817"/>
                  <a:gd name="T49" fmla="*/ 301 h 1928"/>
                  <a:gd name="T50" fmla="*/ 426 w 817"/>
                  <a:gd name="T51" fmla="*/ 255 h 1928"/>
                  <a:gd name="T52" fmla="*/ 380 w 817"/>
                  <a:gd name="T53" fmla="*/ 211 h 1928"/>
                  <a:gd name="T54" fmla="*/ 333 w 817"/>
                  <a:gd name="T55" fmla="*/ 172 h 1928"/>
                  <a:gd name="T56" fmla="*/ 282 w 817"/>
                  <a:gd name="T57" fmla="*/ 135 h 1928"/>
                  <a:gd name="T58" fmla="*/ 229 w 817"/>
                  <a:gd name="T59" fmla="*/ 101 h 1928"/>
                  <a:gd name="T60" fmla="*/ 175 w 817"/>
                  <a:gd name="T61" fmla="*/ 70 h 1928"/>
                  <a:gd name="T62" fmla="*/ 147 w 817"/>
                  <a:gd name="T63" fmla="*/ 56 h 1928"/>
                  <a:gd name="T64" fmla="*/ 119 w 817"/>
                  <a:gd name="T65" fmla="*/ 43 h 1928"/>
                  <a:gd name="T66" fmla="*/ 90 w 817"/>
                  <a:gd name="T67" fmla="*/ 31 h 1928"/>
                  <a:gd name="T68" fmla="*/ 61 w 817"/>
                  <a:gd name="T69" fmla="*/ 19 h 1928"/>
                  <a:gd name="T70" fmla="*/ 30 w 817"/>
                  <a:gd name="T71" fmla="*/ 9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</p:grpSp>
      <p:pic>
        <p:nvPicPr>
          <p:cNvPr id="38" name="Imagem 73" descr="logo_tra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5257800"/>
            <a:ext cx="2295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7989887" cy="1655762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39" name="Rectangle 4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38475" y="6534150"/>
            <a:ext cx="2133600" cy="323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pt-PT"/>
              <a:t>2012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/>
              <a:t>Título da atividade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1EF0C-CC70-4BAB-BF94-3D87C5DE6226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/>
              <a:t>Título da atividade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70A93-B699-4F6F-8008-CE0CB9C0DD2A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160588" y="1484313"/>
            <a:ext cx="321786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530850" y="1484313"/>
            <a:ext cx="3217863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/>
              <a:t>Título da atividade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A61DB-2F7A-49D8-B670-94E70F97685A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/>
              <a:t>Título da atividade</a:t>
            </a: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B489C-628C-4CDE-B280-9FB6CA29B7BA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/>
              <a:t>Título da atividade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ABEF2-90EE-480A-9A9B-9A56FF6D86EC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/>
              <a:t>Título da atividade</a:t>
            </a: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64E67-8ABA-4EC0-BABF-E269E1DB1D8B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PT"/>
              <a:t>Título da atividade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B6BFA-E043-444C-9DD8-12294A43C900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6308725"/>
            <a:ext cx="9139238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  <a:endParaRPr lang="en-US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0588" y="1484313"/>
            <a:ext cx="6588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smtClean="0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6191250"/>
            <a:ext cx="9139238" cy="692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0" y="1089025"/>
            <a:ext cx="1727200" cy="58054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33" name="Rectangle 13"/>
          <p:cNvSpPr>
            <a:spLocks noChangeArrowheads="1"/>
          </p:cNvSpPr>
          <p:nvPr/>
        </p:nvSpPr>
        <p:spPr bwMode="auto">
          <a:xfrm>
            <a:off x="1727200" y="1117600"/>
            <a:ext cx="252413" cy="5768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34" name="AutoShape 15"/>
          <p:cNvSpPr>
            <a:spLocks noChangeArrowheads="1"/>
          </p:cNvSpPr>
          <p:nvPr/>
        </p:nvSpPr>
        <p:spPr bwMode="auto">
          <a:xfrm>
            <a:off x="215900" y="2647950"/>
            <a:ext cx="1296988" cy="1081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35" name="AutoShape 16"/>
          <p:cNvSpPr>
            <a:spLocks noChangeArrowheads="1"/>
          </p:cNvSpPr>
          <p:nvPr/>
        </p:nvSpPr>
        <p:spPr bwMode="auto">
          <a:xfrm>
            <a:off x="215900" y="3990975"/>
            <a:ext cx="1296988" cy="1081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36" name="AutoShape 17"/>
          <p:cNvSpPr>
            <a:spLocks noChangeArrowheads="1"/>
          </p:cNvSpPr>
          <p:nvPr/>
        </p:nvSpPr>
        <p:spPr bwMode="auto">
          <a:xfrm>
            <a:off x="215900" y="5335588"/>
            <a:ext cx="1296988" cy="1081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pSp>
        <p:nvGrpSpPr>
          <p:cNvPr id="1037" name="Group 18"/>
          <p:cNvGrpSpPr>
            <a:grpSpLocks/>
          </p:cNvGrpSpPr>
          <p:nvPr/>
        </p:nvGrpSpPr>
        <p:grpSpPr bwMode="auto">
          <a:xfrm>
            <a:off x="360363" y="4152900"/>
            <a:ext cx="1008062" cy="757238"/>
            <a:chOff x="2483" y="2808"/>
            <a:chExt cx="1328" cy="1060"/>
          </a:xfrm>
        </p:grpSpPr>
        <p:sp>
          <p:nvSpPr>
            <p:cNvPr id="1063" name="Freeform 19"/>
            <p:cNvSpPr>
              <a:spLocks/>
            </p:cNvSpPr>
            <p:nvPr/>
          </p:nvSpPr>
          <p:spPr bwMode="auto">
            <a:xfrm>
              <a:off x="2483" y="2808"/>
              <a:ext cx="926" cy="916"/>
            </a:xfrm>
            <a:custGeom>
              <a:avLst/>
              <a:gdLst>
                <a:gd name="T0" fmla="*/ 406 w 463"/>
                <a:gd name="T1" fmla="*/ 125 h 458"/>
                <a:gd name="T2" fmla="*/ 334 w 463"/>
                <a:gd name="T3" fmla="*/ 401 h 458"/>
                <a:gd name="T4" fmla="*/ 56 w 463"/>
                <a:gd name="T5" fmla="*/ 333 h 458"/>
                <a:gd name="T6" fmla="*/ 129 w 463"/>
                <a:gd name="T7" fmla="*/ 57 h 458"/>
                <a:gd name="T8" fmla="*/ 406 w 463"/>
                <a:gd name="T9" fmla="*/ 125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3" h="458">
                  <a:moveTo>
                    <a:pt x="406" y="125"/>
                  </a:moveTo>
                  <a:cubicBezTo>
                    <a:pt x="463" y="220"/>
                    <a:pt x="430" y="343"/>
                    <a:pt x="334" y="401"/>
                  </a:cubicBezTo>
                  <a:cubicBezTo>
                    <a:pt x="237" y="458"/>
                    <a:pt x="113" y="428"/>
                    <a:pt x="56" y="333"/>
                  </a:cubicBezTo>
                  <a:cubicBezTo>
                    <a:pt x="0" y="238"/>
                    <a:pt x="32" y="115"/>
                    <a:pt x="129" y="57"/>
                  </a:cubicBezTo>
                  <a:cubicBezTo>
                    <a:pt x="226" y="0"/>
                    <a:pt x="350" y="30"/>
                    <a:pt x="406" y="12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" name="Freeform 20"/>
            <p:cNvSpPr>
              <a:spLocks/>
            </p:cNvSpPr>
            <p:nvPr/>
          </p:nvSpPr>
          <p:spPr bwMode="auto">
            <a:xfrm>
              <a:off x="3251" y="3452"/>
              <a:ext cx="560" cy="416"/>
            </a:xfrm>
            <a:custGeom>
              <a:avLst/>
              <a:gdLst>
                <a:gd name="T0" fmla="*/ 560 w 560"/>
                <a:gd name="T1" fmla="*/ 342 h 416"/>
                <a:gd name="T2" fmla="*/ 510 w 560"/>
                <a:gd name="T3" fmla="*/ 416 h 416"/>
                <a:gd name="T4" fmla="*/ 0 w 560"/>
                <a:gd name="T5" fmla="*/ 76 h 416"/>
                <a:gd name="T6" fmla="*/ 50 w 560"/>
                <a:gd name="T7" fmla="*/ 0 h 416"/>
                <a:gd name="T8" fmla="*/ 560 w 560"/>
                <a:gd name="T9" fmla="*/ 342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0" h="416">
                  <a:moveTo>
                    <a:pt x="560" y="342"/>
                  </a:moveTo>
                  <a:lnTo>
                    <a:pt x="510" y="416"/>
                  </a:lnTo>
                  <a:lnTo>
                    <a:pt x="0" y="76"/>
                  </a:lnTo>
                  <a:lnTo>
                    <a:pt x="50" y="0"/>
                  </a:lnTo>
                  <a:lnTo>
                    <a:pt x="560" y="342"/>
                  </a:lnTo>
                  <a:close/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1038" name="Group 3273"/>
          <p:cNvGrpSpPr>
            <a:grpSpLocks/>
          </p:cNvGrpSpPr>
          <p:nvPr/>
        </p:nvGrpSpPr>
        <p:grpSpPr bwMode="auto">
          <a:xfrm>
            <a:off x="504825" y="5475288"/>
            <a:ext cx="719138" cy="800100"/>
            <a:chOff x="295" y="3430"/>
            <a:chExt cx="499" cy="579"/>
          </a:xfrm>
        </p:grpSpPr>
        <p:sp>
          <p:nvSpPr>
            <p:cNvPr id="1060" name="Freeform 3274"/>
            <p:cNvSpPr>
              <a:spLocks/>
            </p:cNvSpPr>
            <p:nvPr/>
          </p:nvSpPr>
          <p:spPr bwMode="auto">
            <a:xfrm rot="684077">
              <a:off x="413" y="3430"/>
              <a:ext cx="359" cy="254"/>
            </a:xfrm>
            <a:custGeom>
              <a:avLst/>
              <a:gdLst>
                <a:gd name="T0" fmla="*/ 117 w 681"/>
                <a:gd name="T1" fmla="*/ 337 h 508"/>
                <a:gd name="T2" fmla="*/ 121 w 681"/>
                <a:gd name="T3" fmla="*/ 291 h 508"/>
                <a:gd name="T4" fmla="*/ 134 w 681"/>
                <a:gd name="T5" fmla="*/ 250 h 508"/>
                <a:gd name="T6" fmla="*/ 154 w 681"/>
                <a:gd name="T7" fmla="*/ 211 h 508"/>
                <a:gd name="T8" fmla="*/ 183 w 681"/>
                <a:gd name="T9" fmla="*/ 180 h 508"/>
                <a:gd name="T10" fmla="*/ 214 w 681"/>
                <a:gd name="T11" fmla="*/ 151 h 508"/>
                <a:gd name="T12" fmla="*/ 252 w 681"/>
                <a:gd name="T13" fmla="*/ 132 h 508"/>
                <a:gd name="T14" fmla="*/ 295 w 681"/>
                <a:gd name="T15" fmla="*/ 120 h 508"/>
                <a:gd name="T16" fmla="*/ 342 w 681"/>
                <a:gd name="T17" fmla="*/ 116 h 508"/>
                <a:gd name="T18" fmla="*/ 384 w 681"/>
                <a:gd name="T19" fmla="*/ 120 h 508"/>
                <a:gd name="T20" fmla="*/ 427 w 681"/>
                <a:gd name="T21" fmla="*/ 132 h 508"/>
                <a:gd name="T22" fmla="*/ 464 w 681"/>
                <a:gd name="T23" fmla="*/ 151 h 508"/>
                <a:gd name="T24" fmla="*/ 497 w 681"/>
                <a:gd name="T25" fmla="*/ 180 h 508"/>
                <a:gd name="T26" fmla="*/ 524 w 681"/>
                <a:gd name="T27" fmla="*/ 211 h 508"/>
                <a:gd name="T28" fmla="*/ 545 w 681"/>
                <a:gd name="T29" fmla="*/ 250 h 508"/>
                <a:gd name="T30" fmla="*/ 557 w 681"/>
                <a:gd name="T31" fmla="*/ 291 h 508"/>
                <a:gd name="T32" fmla="*/ 565 w 681"/>
                <a:gd name="T33" fmla="*/ 337 h 508"/>
                <a:gd name="T34" fmla="*/ 681 w 681"/>
                <a:gd name="T35" fmla="*/ 337 h 508"/>
                <a:gd name="T36" fmla="*/ 671 w 681"/>
                <a:gd name="T37" fmla="*/ 267 h 508"/>
                <a:gd name="T38" fmla="*/ 652 w 681"/>
                <a:gd name="T39" fmla="*/ 205 h 508"/>
                <a:gd name="T40" fmla="*/ 619 w 681"/>
                <a:gd name="T41" fmla="*/ 147 h 508"/>
                <a:gd name="T42" fmla="*/ 580 w 681"/>
                <a:gd name="T43" fmla="*/ 99 h 508"/>
                <a:gd name="T44" fmla="*/ 528 w 681"/>
                <a:gd name="T45" fmla="*/ 56 h 508"/>
                <a:gd name="T46" fmla="*/ 472 w 681"/>
                <a:gd name="T47" fmla="*/ 25 h 508"/>
                <a:gd name="T48" fmla="*/ 408 w 681"/>
                <a:gd name="T49" fmla="*/ 6 h 508"/>
                <a:gd name="T50" fmla="*/ 342 w 681"/>
                <a:gd name="T51" fmla="*/ 0 h 508"/>
                <a:gd name="T52" fmla="*/ 272 w 681"/>
                <a:gd name="T53" fmla="*/ 6 h 508"/>
                <a:gd name="T54" fmla="*/ 208 w 681"/>
                <a:gd name="T55" fmla="*/ 25 h 508"/>
                <a:gd name="T56" fmla="*/ 150 w 681"/>
                <a:gd name="T57" fmla="*/ 56 h 508"/>
                <a:gd name="T58" fmla="*/ 101 w 681"/>
                <a:gd name="T59" fmla="*/ 99 h 508"/>
                <a:gd name="T60" fmla="*/ 59 w 681"/>
                <a:gd name="T61" fmla="*/ 147 h 508"/>
                <a:gd name="T62" fmla="*/ 27 w 681"/>
                <a:gd name="T63" fmla="*/ 205 h 508"/>
                <a:gd name="T64" fmla="*/ 6 w 681"/>
                <a:gd name="T65" fmla="*/ 267 h 508"/>
                <a:gd name="T66" fmla="*/ 0 w 681"/>
                <a:gd name="T67" fmla="*/ 337 h 508"/>
                <a:gd name="T68" fmla="*/ 0 w 681"/>
                <a:gd name="T69" fmla="*/ 508 h 508"/>
                <a:gd name="T70" fmla="*/ 117 w 681"/>
                <a:gd name="T71" fmla="*/ 508 h 508"/>
                <a:gd name="T72" fmla="*/ 117 w 681"/>
                <a:gd name="T73" fmla="*/ 337 h 5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81" h="508">
                  <a:moveTo>
                    <a:pt x="117" y="337"/>
                  </a:moveTo>
                  <a:lnTo>
                    <a:pt x="121" y="291"/>
                  </a:lnTo>
                  <a:lnTo>
                    <a:pt x="134" y="250"/>
                  </a:lnTo>
                  <a:lnTo>
                    <a:pt x="154" y="211"/>
                  </a:lnTo>
                  <a:lnTo>
                    <a:pt x="183" y="180"/>
                  </a:lnTo>
                  <a:lnTo>
                    <a:pt x="214" y="151"/>
                  </a:lnTo>
                  <a:lnTo>
                    <a:pt x="252" y="132"/>
                  </a:lnTo>
                  <a:lnTo>
                    <a:pt x="295" y="120"/>
                  </a:lnTo>
                  <a:lnTo>
                    <a:pt x="342" y="116"/>
                  </a:lnTo>
                  <a:lnTo>
                    <a:pt x="384" y="120"/>
                  </a:lnTo>
                  <a:lnTo>
                    <a:pt x="427" y="132"/>
                  </a:lnTo>
                  <a:lnTo>
                    <a:pt x="464" y="151"/>
                  </a:lnTo>
                  <a:lnTo>
                    <a:pt x="497" y="180"/>
                  </a:lnTo>
                  <a:lnTo>
                    <a:pt x="524" y="211"/>
                  </a:lnTo>
                  <a:lnTo>
                    <a:pt x="545" y="250"/>
                  </a:lnTo>
                  <a:lnTo>
                    <a:pt x="557" y="291"/>
                  </a:lnTo>
                  <a:lnTo>
                    <a:pt x="565" y="337"/>
                  </a:lnTo>
                  <a:lnTo>
                    <a:pt x="681" y="337"/>
                  </a:lnTo>
                  <a:lnTo>
                    <a:pt x="671" y="267"/>
                  </a:lnTo>
                  <a:lnTo>
                    <a:pt x="652" y="205"/>
                  </a:lnTo>
                  <a:lnTo>
                    <a:pt x="619" y="147"/>
                  </a:lnTo>
                  <a:lnTo>
                    <a:pt x="580" y="99"/>
                  </a:lnTo>
                  <a:lnTo>
                    <a:pt x="528" y="56"/>
                  </a:lnTo>
                  <a:lnTo>
                    <a:pt x="472" y="25"/>
                  </a:lnTo>
                  <a:lnTo>
                    <a:pt x="408" y="6"/>
                  </a:lnTo>
                  <a:lnTo>
                    <a:pt x="342" y="0"/>
                  </a:lnTo>
                  <a:lnTo>
                    <a:pt x="272" y="6"/>
                  </a:lnTo>
                  <a:lnTo>
                    <a:pt x="208" y="25"/>
                  </a:lnTo>
                  <a:lnTo>
                    <a:pt x="150" y="56"/>
                  </a:lnTo>
                  <a:lnTo>
                    <a:pt x="101" y="99"/>
                  </a:lnTo>
                  <a:lnTo>
                    <a:pt x="59" y="147"/>
                  </a:lnTo>
                  <a:lnTo>
                    <a:pt x="27" y="205"/>
                  </a:lnTo>
                  <a:lnTo>
                    <a:pt x="6" y="267"/>
                  </a:lnTo>
                  <a:lnTo>
                    <a:pt x="0" y="337"/>
                  </a:lnTo>
                  <a:lnTo>
                    <a:pt x="0" y="508"/>
                  </a:lnTo>
                  <a:lnTo>
                    <a:pt x="117" y="508"/>
                  </a:lnTo>
                  <a:lnTo>
                    <a:pt x="117" y="337"/>
                  </a:lnTo>
                  <a:close/>
                </a:path>
              </a:pathLst>
            </a:custGeom>
            <a:noFill/>
            <a:ln w="38100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1" name="AutoShape 3275"/>
            <p:cNvSpPr>
              <a:spLocks noChangeArrowheads="1"/>
            </p:cNvSpPr>
            <p:nvPr/>
          </p:nvSpPr>
          <p:spPr bwMode="auto">
            <a:xfrm rot="684077">
              <a:off x="295" y="3584"/>
              <a:ext cx="499" cy="4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2" name="Freeform 3276"/>
            <p:cNvSpPr>
              <a:spLocks/>
            </p:cNvSpPr>
            <p:nvPr/>
          </p:nvSpPr>
          <p:spPr bwMode="auto">
            <a:xfrm rot="684077">
              <a:off x="538" y="3645"/>
              <a:ext cx="51" cy="110"/>
            </a:xfrm>
            <a:custGeom>
              <a:avLst/>
              <a:gdLst>
                <a:gd name="T0" fmla="*/ 99 w 99"/>
                <a:gd name="T1" fmla="*/ 48 h 221"/>
                <a:gd name="T2" fmla="*/ 93 w 99"/>
                <a:gd name="T3" fmla="*/ 27 h 221"/>
                <a:gd name="T4" fmla="*/ 84 w 99"/>
                <a:gd name="T5" fmla="*/ 14 h 221"/>
                <a:gd name="T6" fmla="*/ 68 w 99"/>
                <a:gd name="T7" fmla="*/ 2 h 221"/>
                <a:gd name="T8" fmla="*/ 51 w 99"/>
                <a:gd name="T9" fmla="*/ 0 h 221"/>
                <a:gd name="T10" fmla="*/ 29 w 99"/>
                <a:gd name="T11" fmla="*/ 2 h 221"/>
                <a:gd name="T12" fmla="*/ 14 w 99"/>
                <a:gd name="T13" fmla="*/ 14 h 221"/>
                <a:gd name="T14" fmla="*/ 4 w 99"/>
                <a:gd name="T15" fmla="*/ 27 h 221"/>
                <a:gd name="T16" fmla="*/ 0 w 99"/>
                <a:gd name="T17" fmla="*/ 48 h 221"/>
                <a:gd name="T18" fmla="*/ 2 w 99"/>
                <a:gd name="T19" fmla="*/ 64 h 221"/>
                <a:gd name="T20" fmla="*/ 10 w 99"/>
                <a:gd name="T21" fmla="*/ 78 h 221"/>
                <a:gd name="T22" fmla="*/ 20 w 99"/>
                <a:gd name="T23" fmla="*/ 87 h 221"/>
                <a:gd name="T24" fmla="*/ 37 w 99"/>
                <a:gd name="T25" fmla="*/ 95 h 221"/>
                <a:gd name="T26" fmla="*/ 31 w 99"/>
                <a:gd name="T27" fmla="*/ 221 h 221"/>
                <a:gd name="T28" fmla="*/ 68 w 99"/>
                <a:gd name="T29" fmla="*/ 221 h 221"/>
                <a:gd name="T30" fmla="*/ 62 w 99"/>
                <a:gd name="T31" fmla="*/ 95 h 221"/>
                <a:gd name="T32" fmla="*/ 76 w 99"/>
                <a:gd name="T33" fmla="*/ 87 h 221"/>
                <a:gd name="T34" fmla="*/ 88 w 99"/>
                <a:gd name="T35" fmla="*/ 78 h 221"/>
                <a:gd name="T36" fmla="*/ 95 w 99"/>
                <a:gd name="T37" fmla="*/ 64 h 221"/>
                <a:gd name="T38" fmla="*/ 99 w 99"/>
                <a:gd name="T39" fmla="*/ 48 h 2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9" h="221">
                  <a:moveTo>
                    <a:pt x="99" y="48"/>
                  </a:moveTo>
                  <a:lnTo>
                    <a:pt x="93" y="27"/>
                  </a:lnTo>
                  <a:lnTo>
                    <a:pt x="84" y="14"/>
                  </a:lnTo>
                  <a:lnTo>
                    <a:pt x="68" y="2"/>
                  </a:lnTo>
                  <a:lnTo>
                    <a:pt x="51" y="0"/>
                  </a:lnTo>
                  <a:lnTo>
                    <a:pt x="29" y="2"/>
                  </a:lnTo>
                  <a:lnTo>
                    <a:pt x="14" y="14"/>
                  </a:lnTo>
                  <a:lnTo>
                    <a:pt x="4" y="27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10" y="78"/>
                  </a:lnTo>
                  <a:lnTo>
                    <a:pt x="20" y="87"/>
                  </a:lnTo>
                  <a:lnTo>
                    <a:pt x="37" y="95"/>
                  </a:lnTo>
                  <a:lnTo>
                    <a:pt x="31" y="221"/>
                  </a:lnTo>
                  <a:lnTo>
                    <a:pt x="68" y="221"/>
                  </a:lnTo>
                  <a:lnTo>
                    <a:pt x="62" y="95"/>
                  </a:lnTo>
                  <a:lnTo>
                    <a:pt x="76" y="87"/>
                  </a:lnTo>
                  <a:lnTo>
                    <a:pt x="88" y="78"/>
                  </a:lnTo>
                  <a:lnTo>
                    <a:pt x="95" y="64"/>
                  </a:lnTo>
                  <a:lnTo>
                    <a:pt x="99" y="48"/>
                  </a:lnTo>
                  <a:close/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1039" name="Group 3277"/>
          <p:cNvGrpSpPr>
            <a:grpSpLocks/>
          </p:cNvGrpSpPr>
          <p:nvPr/>
        </p:nvGrpSpPr>
        <p:grpSpPr bwMode="auto">
          <a:xfrm>
            <a:off x="398463" y="2851150"/>
            <a:ext cx="930275" cy="673100"/>
            <a:chOff x="2439" y="1692"/>
            <a:chExt cx="1162" cy="790"/>
          </a:xfrm>
        </p:grpSpPr>
        <p:sp>
          <p:nvSpPr>
            <p:cNvPr id="1058" name="Freeform 3278"/>
            <p:cNvSpPr>
              <a:spLocks/>
            </p:cNvSpPr>
            <p:nvPr/>
          </p:nvSpPr>
          <p:spPr bwMode="auto">
            <a:xfrm>
              <a:off x="2439" y="1692"/>
              <a:ext cx="1162" cy="790"/>
            </a:xfrm>
            <a:custGeom>
              <a:avLst/>
              <a:gdLst>
                <a:gd name="T0" fmla="*/ 581 w 581"/>
                <a:gd name="T1" fmla="*/ 365 h 395"/>
                <a:gd name="T2" fmla="*/ 552 w 581"/>
                <a:gd name="T3" fmla="*/ 395 h 395"/>
                <a:gd name="T4" fmla="*/ 30 w 581"/>
                <a:gd name="T5" fmla="*/ 395 h 395"/>
                <a:gd name="T6" fmla="*/ 0 w 581"/>
                <a:gd name="T7" fmla="*/ 365 h 395"/>
                <a:gd name="T8" fmla="*/ 0 w 581"/>
                <a:gd name="T9" fmla="*/ 29 h 395"/>
                <a:gd name="T10" fmla="*/ 30 w 581"/>
                <a:gd name="T11" fmla="*/ 0 h 395"/>
                <a:gd name="T12" fmla="*/ 552 w 581"/>
                <a:gd name="T13" fmla="*/ 0 h 395"/>
                <a:gd name="T14" fmla="*/ 581 w 581"/>
                <a:gd name="T15" fmla="*/ 29 h 395"/>
                <a:gd name="T16" fmla="*/ 581 w 581"/>
                <a:gd name="T17" fmla="*/ 365 h 3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1" h="395">
                  <a:moveTo>
                    <a:pt x="581" y="365"/>
                  </a:moveTo>
                  <a:cubicBezTo>
                    <a:pt x="581" y="381"/>
                    <a:pt x="568" y="395"/>
                    <a:pt x="552" y="395"/>
                  </a:cubicBezTo>
                  <a:cubicBezTo>
                    <a:pt x="30" y="395"/>
                    <a:pt x="30" y="395"/>
                    <a:pt x="30" y="395"/>
                  </a:cubicBezTo>
                  <a:cubicBezTo>
                    <a:pt x="13" y="395"/>
                    <a:pt x="0" y="381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68" y="0"/>
                    <a:pt x="581" y="13"/>
                    <a:pt x="581" y="29"/>
                  </a:cubicBezTo>
                  <a:lnTo>
                    <a:pt x="581" y="365"/>
                  </a:lnTo>
                  <a:close/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9" name="Freeform 3279"/>
            <p:cNvSpPr>
              <a:spLocks/>
            </p:cNvSpPr>
            <p:nvPr/>
          </p:nvSpPr>
          <p:spPr bwMode="auto">
            <a:xfrm>
              <a:off x="2441" y="1757"/>
              <a:ext cx="1158" cy="334"/>
            </a:xfrm>
            <a:custGeom>
              <a:avLst/>
              <a:gdLst>
                <a:gd name="T0" fmla="*/ 0 w 1158"/>
                <a:gd name="T1" fmla="*/ 0 h 332"/>
                <a:gd name="T2" fmla="*/ 580 w 1158"/>
                <a:gd name="T3" fmla="*/ 332 h 332"/>
                <a:gd name="T4" fmla="*/ 1158 w 1158"/>
                <a:gd name="T5" fmla="*/ 0 h 3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8" h="332">
                  <a:moveTo>
                    <a:pt x="0" y="0"/>
                  </a:moveTo>
                  <a:lnTo>
                    <a:pt x="580" y="332"/>
                  </a:lnTo>
                  <a:lnTo>
                    <a:pt x="1158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1040" name="Group 9813"/>
          <p:cNvGrpSpPr>
            <a:grpSpLocks/>
          </p:cNvGrpSpPr>
          <p:nvPr/>
        </p:nvGrpSpPr>
        <p:grpSpPr bwMode="auto">
          <a:xfrm>
            <a:off x="215900" y="1304925"/>
            <a:ext cx="1296988" cy="1081088"/>
            <a:chOff x="136" y="822"/>
            <a:chExt cx="817" cy="681"/>
          </a:xfrm>
        </p:grpSpPr>
        <p:sp>
          <p:nvSpPr>
            <p:cNvPr id="1044" name="AutoShape 14"/>
            <p:cNvSpPr>
              <a:spLocks noChangeArrowheads="1"/>
            </p:cNvSpPr>
            <p:nvPr/>
          </p:nvSpPr>
          <p:spPr bwMode="auto">
            <a:xfrm>
              <a:off x="136" y="822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1045" name="Group 9800"/>
            <p:cNvGrpSpPr>
              <a:grpSpLocks/>
            </p:cNvGrpSpPr>
            <p:nvPr userDrawn="1"/>
          </p:nvGrpSpPr>
          <p:grpSpPr bwMode="auto">
            <a:xfrm>
              <a:off x="292" y="913"/>
              <a:ext cx="504" cy="499"/>
              <a:chOff x="471" y="388"/>
              <a:chExt cx="1062" cy="1032"/>
            </a:xfrm>
          </p:grpSpPr>
          <p:sp>
            <p:nvSpPr>
              <p:cNvPr id="1046" name="Freeform 9801"/>
              <p:cNvSpPr>
                <a:spLocks/>
              </p:cNvSpPr>
              <p:nvPr userDrawn="1"/>
            </p:nvSpPr>
            <p:spPr bwMode="auto">
              <a:xfrm>
                <a:off x="850" y="388"/>
                <a:ext cx="520" cy="294"/>
              </a:xfrm>
              <a:custGeom>
                <a:avLst/>
                <a:gdLst>
                  <a:gd name="T0" fmla="*/ 1034 w 1039"/>
                  <a:gd name="T1" fmla="*/ 450 h 606"/>
                  <a:gd name="T2" fmla="*/ 1024 w 1039"/>
                  <a:gd name="T3" fmla="*/ 476 h 606"/>
                  <a:gd name="T4" fmla="*/ 1009 w 1039"/>
                  <a:gd name="T5" fmla="*/ 501 h 606"/>
                  <a:gd name="T6" fmla="*/ 988 w 1039"/>
                  <a:gd name="T7" fmla="*/ 523 h 606"/>
                  <a:gd name="T8" fmla="*/ 965 w 1039"/>
                  <a:gd name="T9" fmla="*/ 542 h 606"/>
                  <a:gd name="T10" fmla="*/ 936 w 1039"/>
                  <a:gd name="T11" fmla="*/ 559 h 606"/>
                  <a:gd name="T12" fmla="*/ 868 w 1039"/>
                  <a:gd name="T13" fmla="*/ 586 h 606"/>
                  <a:gd name="T14" fmla="*/ 788 w 1039"/>
                  <a:gd name="T15" fmla="*/ 601 h 606"/>
                  <a:gd name="T16" fmla="*/ 698 w 1039"/>
                  <a:gd name="T17" fmla="*/ 606 h 606"/>
                  <a:gd name="T18" fmla="*/ 599 w 1039"/>
                  <a:gd name="T19" fmla="*/ 601 h 606"/>
                  <a:gd name="T20" fmla="*/ 497 w 1039"/>
                  <a:gd name="T21" fmla="*/ 583 h 606"/>
                  <a:gd name="T22" fmla="*/ 445 w 1039"/>
                  <a:gd name="T23" fmla="*/ 569 h 606"/>
                  <a:gd name="T24" fmla="*/ 341 w 1039"/>
                  <a:gd name="T25" fmla="*/ 533 h 606"/>
                  <a:gd name="T26" fmla="*/ 249 w 1039"/>
                  <a:gd name="T27" fmla="*/ 491 h 606"/>
                  <a:gd name="T28" fmla="*/ 169 w 1039"/>
                  <a:gd name="T29" fmla="*/ 442 h 606"/>
                  <a:gd name="T30" fmla="*/ 103 w 1039"/>
                  <a:gd name="T31" fmla="*/ 387 h 606"/>
                  <a:gd name="T32" fmla="*/ 51 w 1039"/>
                  <a:gd name="T33" fmla="*/ 329 h 606"/>
                  <a:gd name="T34" fmla="*/ 23 w 1039"/>
                  <a:gd name="T35" fmla="*/ 285 h 606"/>
                  <a:gd name="T36" fmla="*/ 11 w 1039"/>
                  <a:gd name="T37" fmla="*/ 256 h 606"/>
                  <a:gd name="T38" fmla="*/ 3 w 1039"/>
                  <a:gd name="T39" fmla="*/ 228 h 606"/>
                  <a:gd name="T40" fmla="*/ 0 w 1039"/>
                  <a:gd name="T41" fmla="*/ 199 h 606"/>
                  <a:gd name="T42" fmla="*/ 3 w 1039"/>
                  <a:gd name="T43" fmla="*/ 170 h 606"/>
                  <a:gd name="T44" fmla="*/ 6 w 1039"/>
                  <a:gd name="T45" fmla="*/ 156 h 606"/>
                  <a:gd name="T46" fmla="*/ 17 w 1039"/>
                  <a:gd name="T47" fmla="*/ 131 h 606"/>
                  <a:gd name="T48" fmla="*/ 32 w 1039"/>
                  <a:gd name="T49" fmla="*/ 105 h 606"/>
                  <a:gd name="T50" fmla="*/ 51 w 1039"/>
                  <a:gd name="T51" fmla="*/ 85 h 606"/>
                  <a:gd name="T52" fmla="*/ 76 w 1039"/>
                  <a:gd name="T53" fmla="*/ 64 h 606"/>
                  <a:gd name="T54" fmla="*/ 103 w 1039"/>
                  <a:gd name="T55" fmla="*/ 47 h 606"/>
                  <a:gd name="T56" fmla="*/ 171 w 1039"/>
                  <a:gd name="T57" fmla="*/ 20 h 606"/>
                  <a:gd name="T58" fmla="*/ 251 w 1039"/>
                  <a:gd name="T59" fmla="*/ 5 h 606"/>
                  <a:gd name="T60" fmla="*/ 341 w 1039"/>
                  <a:gd name="T61" fmla="*/ 0 h 606"/>
                  <a:gd name="T62" fmla="*/ 440 w 1039"/>
                  <a:gd name="T63" fmla="*/ 5 h 606"/>
                  <a:gd name="T64" fmla="*/ 543 w 1039"/>
                  <a:gd name="T65" fmla="*/ 24 h 606"/>
                  <a:gd name="T66" fmla="*/ 596 w 1039"/>
                  <a:gd name="T67" fmla="*/ 37 h 606"/>
                  <a:gd name="T68" fmla="*/ 698 w 1039"/>
                  <a:gd name="T69" fmla="*/ 73 h 606"/>
                  <a:gd name="T70" fmla="*/ 790 w 1039"/>
                  <a:gd name="T71" fmla="*/ 115 h 606"/>
                  <a:gd name="T72" fmla="*/ 869 w 1039"/>
                  <a:gd name="T73" fmla="*/ 165 h 606"/>
                  <a:gd name="T74" fmla="*/ 937 w 1039"/>
                  <a:gd name="T75" fmla="*/ 219 h 606"/>
                  <a:gd name="T76" fmla="*/ 988 w 1039"/>
                  <a:gd name="T77" fmla="*/ 277 h 606"/>
                  <a:gd name="T78" fmla="*/ 1016 w 1039"/>
                  <a:gd name="T79" fmla="*/ 321 h 606"/>
                  <a:gd name="T80" fmla="*/ 1029 w 1039"/>
                  <a:gd name="T81" fmla="*/ 350 h 606"/>
                  <a:gd name="T82" fmla="*/ 1036 w 1039"/>
                  <a:gd name="T83" fmla="*/ 379 h 606"/>
                  <a:gd name="T84" fmla="*/ 1039 w 1039"/>
                  <a:gd name="T85" fmla="*/ 408 h 606"/>
                  <a:gd name="T86" fmla="*/ 1038 w 1039"/>
                  <a:gd name="T87" fmla="*/ 436 h 606"/>
                  <a:gd name="T88" fmla="*/ 1034 w 1039"/>
                  <a:gd name="T89" fmla="*/ 450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7" name="Freeform 9802"/>
              <p:cNvSpPr>
                <a:spLocks/>
              </p:cNvSpPr>
              <p:nvPr userDrawn="1"/>
            </p:nvSpPr>
            <p:spPr bwMode="auto">
              <a:xfrm>
                <a:off x="619" y="543"/>
                <a:ext cx="375" cy="362"/>
              </a:xfrm>
              <a:custGeom>
                <a:avLst/>
                <a:gdLst>
                  <a:gd name="T0" fmla="*/ 12 w 749"/>
                  <a:gd name="T1" fmla="*/ 0 h 747"/>
                  <a:gd name="T2" fmla="*/ 12 w 749"/>
                  <a:gd name="T3" fmla="*/ 0 h 747"/>
                  <a:gd name="T4" fmla="*/ 5 w 749"/>
                  <a:gd name="T5" fmla="*/ 25 h 747"/>
                  <a:gd name="T6" fmla="*/ 2 w 749"/>
                  <a:gd name="T7" fmla="*/ 51 h 747"/>
                  <a:gd name="T8" fmla="*/ 0 w 749"/>
                  <a:gd name="T9" fmla="*/ 78 h 747"/>
                  <a:gd name="T10" fmla="*/ 0 w 749"/>
                  <a:gd name="T11" fmla="*/ 105 h 747"/>
                  <a:gd name="T12" fmla="*/ 3 w 749"/>
                  <a:gd name="T13" fmla="*/ 130 h 747"/>
                  <a:gd name="T14" fmla="*/ 9 w 749"/>
                  <a:gd name="T15" fmla="*/ 158 h 747"/>
                  <a:gd name="T16" fmla="*/ 15 w 749"/>
                  <a:gd name="T17" fmla="*/ 185 h 747"/>
                  <a:gd name="T18" fmla="*/ 26 w 749"/>
                  <a:gd name="T19" fmla="*/ 212 h 747"/>
                  <a:gd name="T20" fmla="*/ 36 w 749"/>
                  <a:gd name="T21" fmla="*/ 239 h 747"/>
                  <a:gd name="T22" fmla="*/ 49 w 749"/>
                  <a:gd name="T23" fmla="*/ 266 h 747"/>
                  <a:gd name="T24" fmla="*/ 65 w 749"/>
                  <a:gd name="T25" fmla="*/ 293 h 747"/>
                  <a:gd name="T26" fmla="*/ 82 w 749"/>
                  <a:gd name="T27" fmla="*/ 319 h 747"/>
                  <a:gd name="T28" fmla="*/ 100 w 749"/>
                  <a:gd name="T29" fmla="*/ 346 h 747"/>
                  <a:gd name="T30" fmla="*/ 122 w 749"/>
                  <a:gd name="T31" fmla="*/ 372 h 747"/>
                  <a:gd name="T32" fmla="*/ 145 w 749"/>
                  <a:gd name="T33" fmla="*/ 399 h 747"/>
                  <a:gd name="T34" fmla="*/ 168 w 749"/>
                  <a:gd name="T35" fmla="*/ 424 h 747"/>
                  <a:gd name="T36" fmla="*/ 194 w 749"/>
                  <a:gd name="T37" fmla="*/ 450 h 747"/>
                  <a:gd name="T38" fmla="*/ 223 w 749"/>
                  <a:gd name="T39" fmla="*/ 474 h 747"/>
                  <a:gd name="T40" fmla="*/ 252 w 749"/>
                  <a:gd name="T41" fmla="*/ 497 h 747"/>
                  <a:gd name="T42" fmla="*/ 282 w 749"/>
                  <a:gd name="T43" fmla="*/ 521 h 747"/>
                  <a:gd name="T44" fmla="*/ 313 w 749"/>
                  <a:gd name="T45" fmla="*/ 545 h 747"/>
                  <a:gd name="T46" fmla="*/ 347 w 749"/>
                  <a:gd name="T47" fmla="*/ 567 h 747"/>
                  <a:gd name="T48" fmla="*/ 382 w 749"/>
                  <a:gd name="T49" fmla="*/ 589 h 747"/>
                  <a:gd name="T50" fmla="*/ 418 w 749"/>
                  <a:gd name="T51" fmla="*/ 609 h 747"/>
                  <a:gd name="T52" fmla="*/ 455 w 749"/>
                  <a:gd name="T53" fmla="*/ 630 h 747"/>
                  <a:gd name="T54" fmla="*/ 494 w 749"/>
                  <a:gd name="T55" fmla="*/ 650 h 747"/>
                  <a:gd name="T56" fmla="*/ 534 w 749"/>
                  <a:gd name="T57" fmla="*/ 669 h 747"/>
                  <a:gd name="T58" fmla="*/ 574 w 749"/>
                  <a:gd name="T59" fmla="*/ 686 h 747"/>
                  <a:gd name="T60" fmla="*/ 617 w 749"/>
                  <a:gd name="T61" fmla="*/ 703 h 747"/>
                  <a:gd name="T62" fmla="*/ 659 w 749"/>
                  <a:gd name="T63" fmla="*/ 718 h 747"/>
                  <a:gd name="T64" fmla="*/ 703 w 749"/>
                  <a:gd name="T65" fmla="*/ 733 h 747"/>
                  <a:gd name="T66" fmla="*/ 749 w 749"/>
                  <a:gd name="T67" fmla="*/ 747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8" name="Freeform 9803"/>
              <p:cNvSpPr>
                <a:spLocks/>
              </p:cNvSpPr>
              <p:nvPr userDrawn="1"/>
            </p:nvSpPr>
            <p:spPr bwMode="auto">
              <a:xfrm>
                <a:off x="994" y="769"/>
                <a:ext cx="518" cy="163"/>
              </a:xfrm>
              <a:custGeom>
                <a:avLst/>
                <a:gdLst>
                  <a:gd name="T0" fmla="*/ 1037 w 1037"/>
                  <a:gd name="T1" fmla="*/ 0 h 337"/>
                  <a:gd name="T2" fmla="*/ 1037 w 1037"/>
                  <a:gd name="T3" fmla="*/ 0 h 337"/>
                  <a:gd name="T4" fmla="*/ 1028 w 1037"/>
                  <a:gd name="T5" fmla="*/ 28 h 337"/>
                  <a:gd name="T6" fmla="*/ 1016 w 1037"/>
                  <a:gd name="T7" fmla="*/ 53 h 337"/>
                  <a:gd name="T8" fmla="*/ 1003 w 1037"/>
                  <a:gd name="T9" fmla="*/ 79 h 337"/>
                  <a:gd name="T10" fmla="*/ 987 w 1037"/>
                  <a:gd name="T11" fmla="*/ 102 h 337"/>
                  <a:gd name="T12" fmla="*/ 970 w 1037"/>
                  <a:gd name="T13" fmla="*/ 124 h 337"/>
                  <a:gd name="T14" fmla="*/ 952 w 1037"/>
                  <a:gd name="T15" fmla="*/ 146 h 337"/>
                  <a:gd name="T16" fmla="*/ 931 w 1037"/>
                  <a:gd name="T17" fmla="*/ 167 h 337"/>
                  <a:gd name="T18" fmla="*/ 908 w 1037"/>
                  <a:gd name="T19" fmla="*/ 187 h 337"/>
                  <a:gd name="T20" fmla="*/ 884 w 1037"/>
                  <a:gd name="T21" fmla="*/ 206 h 337"/>
                  <a:gd name="T22" fmla="*/ 858 w 1037"/>
                  <a:gd name="T23" fmla="*/ 223 h 337"/>
                  <a:gd name="T24" fmla="*/ 829 w 1037"/>
                  <a:gd name="T25" fmla="*/ 238 h 337"/>
                  <a:gd name="T26" fmla="*/ 800 w 1037"/>
                  <a:gd name="T27" fmla="*/ 254 h 337"/>
                  <a:gd name="T28" fmla="*/ 770 w 1037"/>
                  <a:gd name="T29" fmla="*/ 267 h 337"/>
                  <a:gd name="T30" fmla="*/ 738 w 1037"/>
                  <a:gd name="T31" fmla="*/ 281 h 337"/>
                  <a:gd name="T32" fmla="*/ 705 w 1037"/>
                  <a:gd name="T33" fmla="*/ 293 h 337"/>
                  <a:gd name="T34" fmla="*/ 670 w 1037"/>
                  <a:gd name="T35" fmla="*/ 301 h 337"/>
                  <a:gd name="T36" fmla="*/ 634 w 1037"/>
                  <a:gd name="T37" fmla="*/ 311 h 337"/>
                  <a:gd name="T38" fmla="*/ 598 w 1037"/>
                  <a:gd name="T39" fmla="*/ 318 h 337"/>
                  <a:gd name="T40" fmla="*/ 559 w 1037"/>
                  <a:gd name="T41" fmla="*/ 325 h 337"/>
                  <a:gd name="T42" fmla="*/ 520 w 1037"/>
                  <a:gd name="T43" fmla="*/ 330 h 337"/>
                  <a:gd name="T44" fmla="*/ 481 w 1037"/>
                  <a:gd name="T45" fmla="*/ 333 h 337"/>
                  <a:gd name="T46" fmla="*/ 440 w 1037"/>
                  <a:gd name="T47" fmla="*/ 335 h 337"/>
                  <a:gd name="T48" fmla="*/ 400 w 1037"/>
                  <a:gd name="T49" fmla="*/ 337 h 337"/>
                  <a:gd name="T50" fmla="*/ 357 w 1037"/>
                  <a:gd name="T51" fmla="*/ 335 h 337"/>
                  <a:gd name="T52" fmla="*/ 315 w 1037"/>
                  <a:gd name="T53" fmla="*/ 333 h 337"/>
                  <a:gd name="T54" fmla="*/ 270 w 1037"/>
                  <a:gd name="T55" fmla="*/ 330 h 337"/>
                  <a:gd name="T56" fmla="*/ 226 w 1037"/>
                  <a:gd name="T57" fmla="*/ 325 h 337"/>
                  <a:gd name="T58" fmla="*/ 182 w 1037"/>
                  <a:gd name="T59" fmla="*/ 320 h 337"/>
                  <a:gd name="T60" fmla="*/ 136 w 1037"/>
                  <a:gd name="T61" fmla="*/ 311 h 337"/>
                  <a:gd name="T62" fmla="*/ 92 w 1037"/>
                  <a:gd name="T63" fmla="*/ 303 h 337"/>
                  <a:gd name="T64" fmla="*/ 46 w 1037"/>
                  <a:gd name="T65" fmla="*/ 291 h 337"/>
                  <a:gd name="T66" fmla="*/ 0 w 1037"/>
                  <a:gd name="T67" fmla="*/ 279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9" name="Freeform 9804"/>
              <p:cNvSpPr>
                <a:spLocks/>
              </p:cNvSpPr>
              <p:nvPr userDrawn="1"/>
            </p:nvSpPr>
            <p:spPr bwMode="auto">
              <a:xfrm>
                <a:off x="477" y="810"/>
                <a:ext cx="449" cy="343"/>
              </a:xfrm>
              <a:custGeom>
                <a:avLst/>
                <a:gdLst>
                  <a:gd name="T0" fmla="*/ 7 w 897"/>
                  <a:gd name="T1" fmla="*/ 0 h 710"/>
                  <a:gd name="T2" fmla="*/ 7 w 897"/>
                  <a:gd name="T3" fmla="*/ 0 h 710"/>
                  <a:gd name="T4" fmla="*/ 1 w 897"/>
                  <a:gd name="T5" fmla="*/ 22 h 710"/>
                  <a:gd name="T6" fmla="*/ 0 w 897"/>
                  <a:gd name="T7" fmla="*/ 44 h 710"/>
                  <a:gd name="T8" fmla="*/ 0 w 897"/>
                  <a:gd name="T9" fmla="*/ 68 h 710"/>
                  <a:gd name="T10" fmla="*/ 3 w 897"/>
                  <a:gd name="T11" fmla="*/ 90 h 710"/>
                  <a:gd name="T12" fmla="*/ 8 w 897"/>
                  <a:gd name="T13" fmla="*/ 113 h 710"/>
                  <a:gd name="T14" fmla="*/ 15 w 897"/>
                  <a:gd name="T15" fmla="*/ 137 h 710"/>
                  <a:gd name="T16" fmla="*/ 25 w 897"/>
                  <a:gd name="T17" fmla="*/ 163 h 710"/>
                  <a:gd name="T18" fmla="*/ 39 w 897"/>
                  <a:gd name="T19" fmla="*/ 187 h 710"/>
                  <a:gd name="T20" fmla="*/ 54 w 897"/>
                  <a:gd name="T21" fmla="*/ 210 h 710"/>
                  <a:gd name="T22" fmla="*/ 71 w 897"/>
                  <a:gd name="T23" fmla="*/ 236 h 710"/>
                  <a:gd name="T24" fmla="*/ 90 w 897"/>
                  <a:gd name="T25" fmla="*/ 260 h 710"/>
                  <a:gd name="T26" fmla="*/ 112 w 897"/>
                  <a:gd name="T27" fmla="*/ 285 h 710"/>
                  <a:gd name="T28" fmla="*/ 134 w 897"/>
                  <a:gd name="T29" fmla="*/ 309 h 710"/>
                  <a:gd name="T30" fmla="*/ 159 w 897"/>
                  <a:gd name="T31" fmla="*/ 334 h 710"/>
                  <a:gd name="T32" fmla="*/ 188 w 897"/>
                  <a:gd name="T33" fmla="*/ 358 h 710"/>
                  <a:gd name="T34" fmla="*/ 217 w 897"/>
                  <a:gd name="T35" fmla="*/ 382 h 710"/>
                  <a:gd name="T36" fmla="*/ 248 w 897"/>
                  <a:gd name="T37" fmla="*/ 407 h 710"/>
                  <a:gd name="T38" fmla="*/ 280 w 897"/>
                  <a:gd name="T39" fmla="*/ 431 h 710"/>
                  <a:gd name="T40" fmla="*/ 316 w 897"/>
                  <a:gd name="T41" fmla="*/ 453 h 710"/>
                  <a:gd name="T42" fmla="*/ 351 w 897"/>
                  <a:gd name="T43" fmla="*/ 477 h 710"/>
                  <a:gd name="T44" fmla="*/ 389 w 897"/>
                  <a:gd name="T45" fmla="*/ 499 h 710"/>
                  <a:gd name="T46" fmla="*/ 430 w 897"/>
                  <a:gd name="T47" fmla="*/ 521 h 710"/>
                  <a:gd name="T48" fmla="*/ 470 w 897"/>
                  <a:gd name="T49" fmla="*/ 543 h 710"/>
                  <a:gd name="T50" fmla="*/ 513 w 897"/>
                  <a:gd name="T51" fmla="*/ 565 h 710"/>
                  <a:gd name="T52" fmla="*/ 555 w 897"/>
                  <a:gd name="T53" fmla="*/ 586 h 710"/>
                  <a:gd name="T54" fmla="*/ 601 w 897"/>
                  <a:gd name="T55" fmla="*/ 606 h 710"/>
                  <a:gd name="T56" fmla="*/ 647 w 897"/>
                  <a:gd name="T57" fmla="*/ 625 h 710"/>
                  <a:gd name="T58" fmla="*/ 695 w 897"/>
                  <a:gd name="T59" fmla="*/ 643 h 710"/>
                  <a:gd name="T60" fmla="*/ 744 w 897"/>
                  <a:gd name="T61" fmla="*/ 662 h 710"/>
                  <a:gd name="T62" fmla="*/ 793 w 897"/>
                  <a:gd name="T63" fmla="*/ 679 h 710"/>
                  <a:gd name="T64" fmla="*/ 844 w 897"/>
                  <a:gd name="T65" fmla="*/ 694 h 710"/>
                  <a:gd name="T66" fmla="*/ 897 w 897"/>
                  <a:gd name="T67" fmla="*/ 710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0" name="Freeform 9805"/>
              <p:cNvSpPr>
                <a:spLocks/>
              </p:cNvSpPr>
              <p:nvPr userDrawn="1"/>
            </p:nvSpPr>
            <p:spPr bwMode="auto">
              <a:xfrm>
                <a:off x="928" y="1089"/>
                <a:ext cx="565" cy="110"/>
              </a:xfrm>
              <a:custGeom>
                <a:avLst/>
                <a:gdLst>
                  <a:gd name="T0" fmla="*/ 1132 w 1132"/>
                  <a:gd name="T1" fmla="*/ 0 h 224"/>
                  <a:gd name="T2" fmla="*/ 1132 w 1132"/>
                  <a:gd name="T3" fmla="*/ 0 h 224"/>
                  <a:gd name="T4" fmla="*/ 1125 w 1132"/>
                  <a:gd name="T5" fmla="*/ 22 h 224"/>
                  <a:gd name="T6" fmla="*/ 1115 w 1132"/>
                  <a:gd name="T7" fmla="*/ 43 h 224"/>
                  <a:gd name="T8" fmla="*/ 1103 w 1132"/>
                  <a:gd name="T9" fmla="*/ 61 h 224"/>
                  <a:gd name="T10" fmla="*/ 1087 w 1132"/>
                  <a:gd name="T11" fmla="*/ 80 h 224"/>
                  <a:gd name="T12" fmla="*/ 1070 w 1132"/>
                  <a:gd name="T13" fmla="*/ 97 h 224"/>
                  <a:gd name="T14" fmla="*/ 1050 w 1132"/>
                  <a:gd name="T15" fmla="*/ 114 h 224"/>
                  <a:gd name="T16" fmla="*/ 1030 w 1132"/>
                  <a:gd name="T17" fmla="*/ 129 h 224"/>
                  <a:gd name="T18" fmla="*/ 1006 w 1132"/>
                  <a:gd name="T19" fmla="*/ 143 h 224"/>
                  <a:gd name="T20" fmla="*/ 980 w 1132"/>
                  <a:gd name="T21" fmla="*/ 155 h 224"/>
                  <a:gd name="T22" fmla="*/ 953 w 1132"/>
                  <a:gd name="T23" fmla="*/ 167 h 224"/>
                  <a:gd name="T24" fmla="*/ 923 w 1132"/>
                  <a:gd name="T25" fmla="*/ 179 h 224"/>
                  <a:gd name="T26" fmla="*/ 892 w 1132"/>
                  <a:gd name="T27" fmla="*/ 187 h 224"/>
                  <a:gd name="T28" fmla="*/ 860 w 1132"/>
                  <a:gd name="T29" fmla="*/ 196 h 224"/>
                  <a:gd name="T30" fmla="*/ 824 w 1132"/>
                  <a:gd name="T31" fmla="*/ 204 h 224"/>
                  <a:gd name="T32" fmla="*/ 788 w 1132"/>
                  <a:gd name="T33" fmla="*/ 209 h 224"/>
                  <a:gd name="T34" fmla="*/ 751 w 1132"/>
                  <a:gd name="T35" fmla="*/ 214 h 224"/>
                  <a:gd name="T36" fmla="*/ 712 w 1132"/>
                  <a:gd name="T37" fmla="*/ 219 h 224"/>
                  <a:gd name="T38" fmla="*/ 671 w 1132"/>
                  <a:gd name="T39" fmla="*/ 221 h 224"/>
                  <a:gd name="T40" fmla="*/ 629 w 1132"/>
                  <a:gd name="T41" fmla="*/ 223 h 224"/>
                  <a:gd name="T42" fmla="*/ 586 w 1132"/>
                  <a:gd name="T43" fmla="*/ 224 h 224"/>
                  <a:gd name="T44" fmla="*/ 542 w 1132"/>
                  <a:gd name="T45" fmla="*/ 223 h 224"/>
                  <a:gd name="T46" fmla="*/ 498 w 1132"/>
                  <a:gd name="T47" fmla="*/ 221 h 224"/>
                  <a:gd name="T48" fmla="*/ 450 w 1132"/>
                  <a:gd name="T49" fmla="*/ 218 h 224"/>
                  <a:gd name="T50" fmla="*/ 405 w 1132"/>
                  <a:gd name="T51" fmla="*/ 214 h 224"/>
                  <a:gd name="T52" fmla="*/ 355 w 1132"/>
                  <a:gd name="T53" fmla="*/ 207 h 224"/>
                  <a:gd name="T54" fmla="*/ 306 w 1132"/>
                  <a:gd name="T55" fmla="*/ 202 h 224"/>
                  <a:gd name="T56" fmla="*/ 257 w 1132"/>
                  <a:gd name="T57" fmla="*/ 194 h 224"/>
                  <a:gd name="T58" fmla="*/ 207 w 1132"/>
                  <a:gd name="T59" fmla="*/ 184 h 224"/>
                  <a:gd name="T60" fmla="*/ 156 w 1132"/>
                  <a:gd name="T61" fmla="*/ 173 h 224"/>
                  <a:gd name="T62" fmla="*/ 106 w 1132"/>
                  <a:gd name="T63" fmla="*/ 162 h 224"/>
                  <a:gd name="T64" fmla="*/ 53 w 1132"/>
                  <a:gd name="T65" fmla="*/ 150 h 224"/>
                  <a:gd name="T66" fmla="*/ 0 w 1132"/>
                  <a:gd name="T67" fmla="*/ 134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1" name="Freeform 9806"/>
              <p:cNvSpPr>
                <a:spLocks/>
              </p:cNvSpPr>
              <p:nvPr userDrawn="1"/>
            </p:nvSpPr>
            <p:spPr bwMode="auto">
              <a:xfrm>
                <a:off x="530" y="1116"/>
                <a:ext cx="346" cy="217"/>
              </a:xfrm>
              <a:custGeom>
                <a:avLst/>
                <a:gdLst>
                  <a:gd name="T0" fmla="*/ 4 w 688"/>
                  <a:gd name="T1" fmla="*/ 0 h 450"/>
                  <a:gd name="T2" fmla="*/ 4 w 688"/>
                  <a:gd name="T3" fmla="*/ 0 h 450"/>
                  <a:gd name="T4" fmla="*/ 2 w 688"/>
                  <a:gd name="T5" fmla="*/ 11 h 450"/>
                  <a:gd name="T6" fmla="*/ 0 w 688"/>
                  <a:gd name="T7" fmla="*/ 25 h 450"/>
                  <a:gd name="T8" fmla="*/ 2 w 688"/>
                  <a:gd name="T9" fmla="*/ 39 h 450"/>
                  <a:gd name="T10" fmla="*/ 5 w 688"/>
                  <a:gd name="T11" fmla="*/ 51 h 450"/>
                  <a:gd name="T12" fmla="*/ 10 w 688"/>
                  <a:gd name="T13" fmla="*/ 66 h 450"/>
                  <a:gd name="T14" fmla="*/ 17 w 688"/>
                  <a:gd name="T15" fmla="*/ 79 h 450"/>
                  <a:gd name="T16" fmla="*/ 26 w 688"/>
                  <a:gd name="T17" fmla="*/ 93 h 450"/>
                  <a:gd name="T18" fmla="*/ 36 w 688"/>
                  <a:gd name="T19" fmla="*/ 108 h 450"/>
                  <a:gd name="T20" fmla="*/ 48 w 688"/>
                  <a:gd name="T21" fmla="*/ 122 h 450"/>
                  <a:gd name="T22" fmla="*/ 61 w 688"/>
                  <a:gd name="T23" fmla="*/ 137 h 450"/>
                  <a:gd name="T24" fmla="*/ 94 w 688"/>
                  <a:gd name="T25" fmla="*/ 168 h 450"/>
                  <a:gd name="T26" fmla="*/ 133 w 688"/>
                  <a:gd name="T27" fmla="*/ 198 h 450"/>
                  <a:gd name="T28" fmla="*/ 175 w 688"/>
                  <a:gd name="T29" fmla="*/ 229 h 450"/>
                  <a:gd name="T30" fmla="*/ 224 w 688"/>
                  <a:gd name="T31" fmla="*/ 259 h 450"/>
                  <a:gd name="T32" fmla="*/ 279 w 688"/>
                  <a:gd name="T33" fmla="*/ 288 h 450"/>
                  <a:gd name="T34" fmla="*/ 338 w 688"/>
                  <a:gd name="T35" fmla="*/ 319 h 450"/>
                  <a:gd name="T36" fmla="*/ 401 w 688"/>
                  <a:gd name="T37" fmla="*/ 348 h 450"/>
                  <a:gd name="T38" fmla="*/ 467 w 688"/>
                  <a:gd name="T39" fmla="*/ 375 h 450"/>
                  <a:gd name="T40" fmla="*/ 537 w 688"/>
                  <a:gd name="T41" fmla="*/ 400 h 450"/>
                  <a:gd name="T42" fmla="*/ 612 w 688"/>
                  <a:gd name="T43" fmla="*/ 426 h 450"/>
                  <a:gd name="T44" fmla="*/ 688 w 688"/>
                  <a:gd name="T45" fmla="*/ 450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2" name="Freeform 9807"/>
              <p:cNvSpPr>
                <a:spLocks/>
              </p:cNvSpPr>
              <p:nvPr userDrawn="1"/>
            </p:nvSpPr>
            <p:spPr bwMode="auto">
              <a:xfrm>
                <a:off x="871" y="1331"/>
                <a:ext cx="354" cy="54"/>
              </a:xfrm>
              <a:custGeom>
                <a:avLst/>
                <a:gdLst>
                  <a:gd name="T0" fmla="*/ 707 w 707"/>
                  <a:gd name="T1" fmla="*/ 73 h 107"/>
                  <a:gd name="T2" fmla="*/ 707 w 707"/>
                  <a:gd name="T3" fmla="*/ 73 h 107"/>
                  <a:gd name="T4" fmla="*/ 705 w 707"/>
                  <a:gd name="T5" fmla="*/ 78 h 107"/>
                  <a:gd name="T6" fmla="*/ 700 w 707"/>
                  <a:gd name="T7" fmla="*/ 83 h 107"/>
                  <a:gd name="T8" fmla="*/ 695 w 707"/>
                  <a:gd name="T9" fmla="*/ 88 h 107"/>
                  <a:gd name="T10" fmla="*/ 686 w 707"/>
                  <a:gd name="T11" fmla="*/ 93 h 107"/>
                  <a:gd name="T12" fmla="*/ 678 w 707"/>
                  <a:gd name="T13" fmla="*/ 97 h 107"/>
                  <a:gd name="T14" fmla="*/ 668 w 707"/>
                  <a:gd name="T15" fmla="*/ 100 h 107"/>
                  <a:gd name="T16" fmla="*/ 642 w 707"/>
                  <a:gd name="T17" fmla="*/ 104 h 107"/>
                  <a:gd name="T18" fmla="*/ 610 w 707"/>
                  <a:gd name="T19" fmla="*/ 107 h 107"/>
                  <a:gd name="T20" fmla="*/ 574 w 707"/>
                  <a:gd name="T21" fmla="*/ 107 h 107"/>
                  <a:gd name="T22" fmla="*/ 532 w 707"/>
                  <a:gd name="T23" fmla="*/ 105 h 107"/>
                  <a:gd name="T24" fmla="*/ 486 w 707"/>
                  <a:gd name="T25" fmla="*/ 100 h 107"/>
                  <a:gd name="T26" fmla="*/ 437 w 707"/>
                  <a:gd name="T27" fmla="*/ 95 h 107"/>
                  <a:gd name="T28" fmla="*/ 382 w 707"/>
                  <a:gd name="T29" fmla="*/ 87 h 107"/>
                  <a:gd name="T30" fmla="*/ 326 w 707"/>
                  <a:gd name="T31" fmla="*/ 76 h 107"/>
                  <a:gd name="T32" fmla="*/ 265 w 707"/>
                  <a:gd name="T33" fmla="*/ 66 h 107"/>
                  <a:gd name="T34" fmla="*/ 202 w 707"/>
                  <a:gd name="T35" fmla="*/ 51 h 107"/>
                  <a:gd name="T36" fmla="*/ 136 w 707"/>
                  <a:gd name="T37" fmla="*/ 36 h 107"/>
                  <a:gd name="T38" fmla="*/ 70 w 707"/>
                  <a:gd name="T39" fmla="*/ 19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3" name="Line 9808"/>
              <p:cNvSpPr>
                <a:spLocks noChangeShapeType="1"/>
              </p:cNvSpPr>
              <p:nvPr userDrawn="1"/>
            </p:nvSpPr>
            <p:spPr bwMode="auto">
              <a:xfrm flipH="1">
                <a:off x="859" y="409"/>
                <a:ext cx="295" cy="99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4" name="Freeform 9809"/>
              <p:cNvSpPr>
                <a:spLocks/>
              </p:cNvSpPr>
              <p:nvPr userDrawn="1"/>
            </p:nvSpPr>
            <p:spPr bwMode="auto">
              <a:xfrm>
                <a:off x="471" y="388"/>
                <a:ext cx="1060" cy="1032"/>
              </a:xfrm>
              <a:custGeom>
                <a:avLst/>
                <a:gdLst>
                  <a:gd name="T0" fmla="*/ 2059 w 2117"/>
                  <a:gd name="T1" fmla="*/ 1410 h 2132"/>
                  <a:gd name="T2" fmla="*/ 1996 w 2117"/>
                  <a:gd name="T3" fmla="*/ 1558 h 2132"/>
                  <a:gd name="T4" fmla="*/ 1913 w 2117"/>
                  <a:gd name="T5" fmla="*/ 1692 h 2132"/>
                  <a:gd name="T6" fmla="*/ 1813 w 2117"/>
                  <a:gd name="T7" fmla="*/ 1811 h 2132"/>
                  <a:gd name="T8" fmla="*/ 1699 w 2117"/>
                  <a:gd name="T9" fmla="*/ 1913 h 2132"/>
                  <a:gd name="T10" fmla="*/ 1572 w 2117"/>
                  <a:gd name="T11" fmla="*/ 1998 h 2132"/>
                  <a:gd name="T12" fmla="*/ 1432 w 2117"/>
                  <a:gd name="T13" fmla="*/ 2062 h 2132"/>
                  <a:gd name="T14" fmla="*/ 1286 w 2117"/>
                  <a:gd name="T15" fmla="*/ 2107 h 2132"/>
                  <a:gd name="T16" fmla="*/ 1133 w 2117"/>
                  <a:gd name="T17" fmla="*/ 2130 h 2132"/>
                  <a:gd name="T18" fmla="*/ 977 w 2117"/>
                  <a:gd name="T19" fmla="*/ 2130 h 2132"/>
                  <a:gd name="T20" fmla="*/ 819 w 2117"/>
                  <a:gd name="T21" fmla="*/ 2107 h 2132"/>
                  <a:gd name="T22" fmla="*/ 714 w 2117"/>
                  <a:gd name="T23" fmla="*/ 2076 h 2132"/>
                  <a:gd name="T24" fmla="*/ 568 w 2117"/>
                  <a:gd name="T25" fmla="*/ 2013 h 2132"/>
                  <a:gd name="T26" fmla="*/ 433 w 2117"/>
                  <a:gd name="T27" fmla="*/ 1930 h 2132"/>
                  <a:gd name="T28" fmla="*/ 316 w 2117"/>
                  <a:gd name="T29" fmla="*/ 1830 h 2132"/>
                  <a:gd name="T30" fmla="*/ 216 w 2117"/>
                  <a:gd name="T31" fmla="*/ 1714 h 2132"/>
                  <a:gd name="T32" fmla="*/ 133 w 2117"/>
                  <a:gd name="T33" fmla="*/ 1587 h 2132"/>
                  <a:gd name="T34" fmla="*/ 68 w 2117"/>
                  <a:gd name="T35" fmla="*/ 1448 h 2132"/>
                  <a:gd name="T36" fmla="*/ 24 w 2117"/>
                  <a:gd name="T37" fmla="*/ 1300 h 2132"/>
                  <a:gd name="T38" fmla="*/ 2 w 2117"/>
                  <a:gd name="T39" fmla="*/ 1147 h 2132"/>
                  <a:gd name="T40" fmla="*/ 4 w 2117"/>
                  <a:gd name="T41" fmla="*/ 989 h 2132"/>
                  <a:gd name="T42" fmla="*/ 27 w 2117"/>
                  <a:gd name="T43" fmla="*/ 829 h 2132"/>
                  <a:gd name="T44" fmla="*/ 58 w 2117"/>
                  <a:gd name="T45" fmla="*/ 724 h 2132"/>
                  <a:gd name="T46" fmla="*/ 121 w 2117"/>
                  <a:gd name="T47" fmla="*/ 576 h 2132"/>
                  <a:gd name="T48" fmla="*/ 204 w 2117"/>
                  <a:gd name="T49" fmla="*/ 442 h 2132"/>
                  <a:gd name="T50" fmla="*/ 304 w 2117"/>
                  <a:gd name="T51" fmla="*/ 323 h 2132"/>
                  <a:gd name="T52" fmla="*/ 418 w 2117"/>
                  <a:gd name="T53" fmla="*/ 219 h 2132"/>
                  <a:gd name="T54" fmla="*/ 547 w 2117"/>
                  <a:gd name="T55" fmla="*/ 136 h 2132"/>
                  <a:gd name="T56" fmla="*/ 685 w 2117"/>
                  <a:gd name="T57" fmla="*/ 72 h 2132"/>
                  <a:gd name="T58" fmla="*/ 831 w 2117"/>
                  <a:gd name="T59" fmla="*/ 26 h 2132"/>
                  <a:gd name="T60" fmla="*/ 984 w 2117"/>
                  <a:gd name="T61" fmla="*/ 4 h 2132"/>
                  <a:gd name="T62" fmla="*/ 1140 w 2117"/>
                  <a:gd name="T63" fmla="*/ 4 h 2132"/>
                  <a:gd name="T64" fmla="*/ 1300 w 2117"/>
                  <a:gd name="T65" fmla="*/ 27 h 2132"/>
                  <a:gd name="T66" fmla="*/ 1403 w 2117"/>
                  <a:gd name="T67" fmla="*/ 56 h 2132"/>
                  <a:gd name="T68" fmla="*/ 1551 w 2117"/>
                  <a:gd name="T69" fmla="*/ 121 h 2132"/>
                  <a:gd name="T70" fmla="*/ 1684 w 2117"/>
                  <a:gd name="T71" fmla="*/ 202 h 2132"/>
                  <a:gd name="T72" fmla="*/ 1801 w 2117"/>
                  <a:gd name="T73" fmla="*/ 303 h 2132"/>
                  <a:gd name="T74" fmla="*/ 1903 w 2117"/>
                  <a:gd name="T75" fmla="*/ 418 h 2132"/>
                  <a:gd name="T76" fmla="*/ 1984 w 2117"/>
                  <a:gd name="T77" fmla="*/ 547 h 2132"/>
                  <a:gd name="T78" fmla="*/ 2049 w 2117"/>
                  <a:gd name="T79" fmla="*/ 685 h 2132"/>
                  <a:gd name="T80" fmla="*/ 2093 w 2117"/>
                  <a:gd name="T81" fmla="*/ 833 h 2132"/>
                  <a:gd name="T82" fmla="*/ 2115 w 2117"/>
                  <a:gd name="T83" fmla="*/ 987 h 2132"/>
                  <a:gd name="T84" fmla="*/ 2114 w 2117"/>
                  <a:gd name="T85" fmla="*/ 1145 h 2132"/>
                  <a:gd name="T86" fmla="*/ 2090 w 2117"/>
                  <a:gd name="T87" fmla="*/ 1303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5" name="Freeform 9810"/>
              <p:cNvSpPr>
                <a:spLocks/>
              </p:cNvSpPr>
              <p:nvPr userDrawn="1"/>
            </p:nvSpPr>
            <p:spPr bwMode="auto">
              <a:xfrm>
                <a:off x="473" y="388"/>
                <a:ext cx="1060" cy="1032"/>
              </a:xfrm>
              <a:custGeom>
                <a:avLst/>
                <a:gdLst>
                  <a:gd name="T0" fmla="*/ 2059 w 2117"/>
                  <a:gd name="T1" fmla="*/ 1408 h 2132"/>
                  <a:gd name="T2" fmla="*/ 1996 w 2117"/>
                  <a:gd name="T3" fmla="*/ 1558 h 2132"/>
                  <a:gd name="T4" fmla="*/ 1913 w 2117"/>
                  <a:gd name="T5" fmla="*/ 1692 h 2132"/>
                  <a:gd name="T6" fmla="*/ 1813 w 2117"/>
                  <a:gd name="T7" fmla="*/ 1811 h 2132"/>
                  <a:gd name="T8" fmla="*/ 1699 w 2117"/>
                  <a:gd name="T9" fmla="*/ 1913 h 2132"/>
                  <a:gd name="T10" fmla="*/ 1570 w 2117"/>
                  <a:gd name="T11" fmla="*/ 1998 h 2132"/>
                  <a:gd name="T12" fmla="*/ 1432 w 2117"/>
                  <a:gd name="T13" fmla="*/ 2062 h 2132"/>
                  <a:gd name="T14" fmla="*/ 1286 w 2117"/>
                  <a:gd name="T15" fmla="*/ 2106 h 2132"/>
                  <a:gd name="T16" fmla="*/ 1133 w 2117"/>
                  <a:gd name="T17" fmla="*/ 2130 h 2132"/>
                  <a:gd name="T18" fmla="*/ 977 w 2117"/>
                  <a:gd name="T19" fmla="*/ 2130 h 2132"/>
                  <a:gd name="T20" fmla="*/ 819 w 2117"/>
                  <a:gd name="T21" fmla="*/ 2105 h 2132"/>
                  <a:gd name="T22" fmla="*/ 714 w 2117"/>
                  <a:gd name="T23" fmla="*/ 2076 h 2132"/>
                  <a:gd name="T24" fmla="*/ 566 w 2117"/>
                  <a:gd name="T25" fmla="*/ 2013 h 2132"/>
                  <a:gd name="T26" fmla="*/ 433 w 2117"/>
                  <a:gd name="T27" fmla="*/ 1930 h 2132"/>
                  <a:gd name="T28" fmla="*/ 316 w 2117"/>
                  <a:gd name="T29" fmla="*/ 1829 h 2132"/>
                  <a:gd name="T30" fmla="*/ 216 w 2117"/>
                  <a:gd name="T31" fmla="*/ 1714 h 2132"/>
                  <a:gd name="T32" fmla="*/ 133 w 2117"/>
                  <a:gd name="T33" fmla="*/ 1587 h 2132"/>
                  <a:gd name="T34" fmla="*/ 68 w 2117"/>
                  <a:gd name="T35" fmla="*/ 1447 h 2132"/>
                  <a:gd name="T36" fmla="*/ 24 w 2117"/>
                  <a:gd name="T37" fmla="*/ 1299 h 2132"/>
                  <a:gd name="T38" fmla="*/ 2 w 2117"/>
                  <a:gd name="T39" fmla="*/ 1147 h 2132"/>
                  <a:gd name="T40" fmla="*/ 3 w 2117"/>
                  <a:gd name="T41" fmla="*/ 989 h 2132"/>
                  <a:gd name="T42" fmla="*/ 27 w 2117"/>
                  <a:gd name="T43" fmla="*/ 829 h 2132"/>
                  <a:gd name="T44" fmla="*/ 58 w 2117"/>
                  <a:gd name="T45" fmla="*/ 724 h 2132"/>
                  <a:gd name="T46" fmla="*/ 121 w 2117"/>
                  <a:gd name="T47" fmla="*/ 574 h 2132"/>
                  <a:gd name="T48" fmla="*/ 204 w 2117"/>
                  <a:gd name="T49" fmla="*/ 440 h 2132"/>
                  <a:gd name="T50" fmla="*/ 304 w 2117"/>
                  <a:gd name="T51" fmla="*/ 321 h 2132"/>
                  <a:gd name="T52" fmla="*/ 418 w 2117"/>
                  <a:gd name="T53" fmla="*/ 219 h 2132"/>
                  <a:gd name="T54" fmla="*/ 547 w 2117"/>
                  <a:gd name="T55" fmla="*/ 136 h 2132"/>
                  <a:gd name="T56" fmla="*/ 685 w 2117"/>
                  <a:gd name="T57" fmla="*/ 70 h 2132"/>
                  <a:gd name="T58" fmla="*/ 831 w 2117"/>
                  <a:gd name="T59" fmla="*/ 25 h 2132"/>
                  <a:gd name="T60" fmla="*/ 984 w 2117"/>
                  <a:gd name="T61" fmla="*/ 3 h 2132"/>
                  <a:gd name="T62" fmla="*/ 1140 w 2117"/>
                  <a:gd name="T63" fmla="*/ 3 h 2132"/>
                  <a:gd name="T64" fmla="*/ 1298 w 2117"/>
                  <a:gd name="T65" fmla="*/ 27 h 2132"/>
                  <a:gd name="T66" fmla="*/ 1403 w 2117"/>
                  <a:gd name="T67" fmla="*/ 56 h 2132"/>
                  <a:gd name="T68" fmla="*/ 1551 w 2117"/>
                  <a:gd name="T69" fmla="*/ 119 h 2132"/>
                  <a:gd name="T70" fmla="*/ 1684 w 2117"/>
                  <a:gd name="T71" fmla="*/ 202 h 2132"/>
                  <a:gd name="T72" fmla="*/ 1801 w 2117"/>
                  <a:gd name="T73" fmla="*/ 302 h 2132"/>
                  <a:gd name="T74" fmla="*/ 1901 w 2117"/>
                  <a:gd name="T75" fmla="*/ 418 h 2132"/>
                  <a:gd name="T76" fmla="*/ 1984 w 2117"/>
                  <a:gd name="T77" fmla="*/ 547 h 2132"/>
                  <a:gd name="T78" fmla="*/ 2049 w 2117"/>
                  <a:gd name="T79" fmla="*/ 684 h 2132"/>
                  <a:gd name="T80" fmla="*/ 2093 w 2117"/>
                  <a:gd name="T81" fmla="*/ 832 h 2132"/>
                  <a:gd name="T82" fmla="*/ 2115 w 2117"/>
                  <a:gd name="T83" fmla="*/ 987 h 2132"/>
                  <a:gd name="T84" fmla="*/ 2113 w 2117"/>
                  <a:gd name="T85" fmla="*/ 1143 h 2132"/>
                  <a:gd name="T86" fmla="*/ 2090 w 2117"/>
                  <a:gd name="T87" fmla="*/ 1303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6" name="Freeform 9811"/>
              <p:cNvSpPr>
                <a:spLocks/>
              </p:cNvSpPr>
              <p:nvPr userDrawn="1"/>
            </p:nvSpPr>
            <p:spPr bwMode="auto">
              <a:xfrm>
                <a:off x="530" y="487"/>
                <a:ext cx="805" cy="641"/>
              </a:xfrm>
              <a:custGeom>
                <a:avLst/>
                <a:gdLst>
                  <a:gd name="T0" fmla="*/ 0 w 1609"/>
                  <a:gd name="T1" fmla="*/ 1326 h 1326"/>
                  <a:gd name="T2" fmla="*/ 0 w 1609"/>
                  <a:gd name="T3" fmla="*/ 1326 h 1326"/>
                  <a:gd name="T4" fmla="*/ 26 w 1609"/>
                  <a:gd name="T5" fmla="*/ 1243 h 1326"/>
                  <a:gd name="T6" fmla="*/ 53 w 1609"/>
                  <a:gd name="T7" fmla="*/ 1162 h 1326"/>
                  <a:gd name="T8" fmla="*/ 83 w 1609"/>
                  <a:gd name="T9" fmla="*/ 1082 h 1326"/>
                  <a:gd name="T10" fmla="*/ 116 w 1609"/>
                  <a:gd name="T11" fmla="*/ 1005 h 1326"/>
                  <a:gd name="T12" fmla="*/ 151 w 1609"/>
                  <a:gd name="T13" fmla="*/ 931 h 1326"/>
                  <a:gd name="T14" fmla="*/ 189 w 1609"/>
                  <a:gd name="T15" fmla="*/ 858 h 1326"/>
                  <a:gd name="T16" fmla="*/ 228 w 1609"/>
                  <a:gd name="T17" fmla="*/ 786 h 1326"/>
                  <a:gd name="T18" fmla="*/ 269 w 1609"/>
                  <a:gd name="T19" fmla="*/ 718 h 1326"/>
                  <a:gd name="T20" fmla="*/ 311 w 1609"/>
                  <a:gd name="T21" fmla="*/ 654 h 1326"/>
                  <a:gd name="T22" fmla="*/ 357 w 1609"/>
                  <a:gd name="T23" fmla="*/ 591 h 1326"/>
                  <a:gd name="T24" fmla="*/ 403 w 1609"/>
                  <a:gd name="T25" fmla="*/ 531 h 1326"/>
                  <a:gd name="T26" fmla="*/ 452 w 1609"/>
                  <a:gd name="T27" fmla="*/ 474 h 1326"/>
                  <a:gd name="T28" fmla="*/ 501 w 1609"/>
                  <a:gd name="T29" fmla="*/ 419 h 1326"/>
                  <a:gd name="T30" fmla="*/ 552 w 1609"/>
                  <a:gd name="T31" fmla="*/ 367 h 1326"/>
                  <a:gd name="T32" fmla="*/ 605 w 1609"/>
                  <a:gd name="T33" fmla="*/ 319 h 1326"/>
                  <a:gd name="T34" fmla="*/ 658 w 1609"/>
                  <a:gd name="T35" fmla="*/ 273 h 1326"/>
                  <a:gd name="T36" fmla="*/ 714 w 1609"/>
                  <a:gd name="T37" fmla="*/ 231 h 1326"/>
                  <a:gd name="T38" fmla="*/ 768 w 1609"/>
                  <a:gd name="T39" fmla="*/ 192 h 1326"/>
                  <a:gd name="T40" fmla="*/ 826 w 1609"/>
                  <a:gd name="T41" fmla="*/ 156 h 1326"/>
                  <a:gd name="T42" fmla="*/ 884 w 1609"/>
                  <a:gd name="T43" fmla="*/ 124 h 1326"/>
                  <a:gd name="T44" fmla="*/ 941 w 1609"/>
                  <a:gd name="T45" fmla="*/ 97 h 1326"/>
                  <a:gd name="T46" fmla="*/ 1001 w 1609"/>
                  <a:gd name="T47" fmla="*/ 71 h 1326"/>
                  <a:gd name="T48" fmla="*/ 1060 w 1609"/>
                  <a:gd name="T49" fmla="*/ 49 h 1326"/>
                  <a:gd name="T50" fmla="*/ 1120 w 1609"/>
                  <a:gd name="T51" fmla="*/ 32 h 1326"/>
                  <a:gd name="T52" fmla="*/ 1181 w 1609"/>
                  <a:gd name="T53" fmla="*/ 17 h 1326"/>
                  <a:gd name="T54" fmla="*/ 1242 w 1609"/>
                  <a:gd name="T55" fmla="*/ 8 h 1326"/>
                  <a:gd name="T56" fmla="*/ 1303 w 1609"/>
                  <a:gd name="T57" fmla="*/ 1 h 1326"/>
                  <a:gd name="T58" fmla="*/ 1334 w 1609"/>
                  <a:gd name="T59" fmla="*/ 0 h 1326"/>
                  <a:gd name="T60" fmla="*/ 1364 w 1609"/>
                  <a:gd name="T61" fmla="*/ 0 h 1326"/>
                  <a:gd name="T62" fmla="*/ 1395 w 1609"/>
                  <a:gd name="T63" fmla="*/ 0 h 1326"/>
                  <a:gd name="T64" fmla="*/ 1425 w 1609"/>
                  <a:gd name="T65" fmla="*/ 1 h 1326"/>
                  <a:gd name="T66" fmla="*/ 1456 w 1609"/>
                  <a:gd name="T67" fmla="*/ 5 h 1326"/>
                  <a:gd name="T68" fmla="*/ 1487 w 1609"/>
                  <a:gd name="T69" fmla="*/ 8 h 1326"/>
                  <a:gd name="T70" fmla="*/ 1517 w 1609"/>
                  <a:gd name="T71" fmla="*/ 13 h 1326"/>
                  <a:gd name="T72" fmla="*/ 1548 w 1609"/>
                  <a:gd name="T73" fmla="*/ 18 h 1326"/>
                  <a:gd name="T74" fmla="*/ 1578 w 1609"/>
                  <a:gd name="T75" fmla="*/ 25 h 1326"/>
                  <a:gd name="T76" fmla="*/ 1609 w 1609"/>
                  <a:gd name="T77" fmla="*/ 34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7" name="Freeform 9812"/>
              <p:cNvSpPr>
                <a:spLocks/>
              </p:cNvSpPr>
              <p:nvPr userDrawn="1"/>
            </p:nvSpPr>
            <p:spPr bwMode="auto">
              <a:xfrm>
                <a:off x="941" y="392"/>
                <a:ext cx="409" cy="933"/>
              </a:xfrm>
              <a:custGeom>
                <a:avLst/>
                <a:gdLst>
                  <a:gd name="T0" fmla="*/ 730 w 817"/>
                  <a:gd name="T1" fmla="*/ 1928 h 1928"/>
                  <a:gd name="T2" fmla="*/ 730 w 817"/>
                  <a:gd name="T3" fmla="*/ 1928 h 1928"/>
                  <a:gd name="T4" fmla="*/ 752 w 817"/>
                  <a:gd name="T5" fmla="*/ 1845 h 1928"/>
                  <a:gd name="T6" fmla="*/ 771 w 817"/>
                  <a:gd name="T7" fmla="*/ 1762 h 1928"/>
                  <a:gd name="T8" fmla="*/ 786 w 817"/>
                  <a:gd name="T9" fmla="*/ 1680 h 1928"/>
                  <a:gd name="T10" fmla="*/ 800 w 817"/>
                  <a:gd name="T11" fmla="*/ 1599 h 1928"/>
                  <a:gd name="T12" fmla="*/ 808 w 817"/>
                  <a:gd name="T13" fmla="*/ 1517 h 1928"/>
                  <a:gd name="T14" fmla="*/ 813 w 817"/>
                  <a:gd name="T15" fmla="*/ 1436 h 1928"/>
                  <a:gd name="T16" fmla="*/ 817 w 817"/>
                  <a:gd name="T17" fmla="*/ 1358 h 1928"/>
                  <a:gd name="T18" fmla="*/ 815 w 817"/>
                  <a:gd name="T19" fmla="*/ 1278 h 1928"/>
                  <a:gd name="T20" fmla="*/ 812 w 817"/>
                  <a:gd name="T21" fmla="*/ 1201 h 1928"/>
                  <a:gd name="T22" fmla="*/ 805 w 817"/>
                  <a:gd name="T23" fmla="*/ 1125 h 1928"/>
                  <a:gd name="T24" fmla="*/ 796 w 817"/>
                  <a:gd name="T25" fmla="*/ 1050 h 1928"/>
                  <a:gd name="T26" fmla="*/ 783 w 817"/>
                  <a:gd name="T27" fmla="*/ 977 h 1928"/>
                  <a:gd name="T28" fmla="*/ 768 w 817"/>
                  <a:gd name="T29" fmla="*/ 906 h 1928"/>
                  <a:gd name="T30" fmla="*/ 751 w 817"/>
                  <a:gd name="T31" fmla="*/ 836 h 1928"/>
                  <a:gd name="T32" fmla="*/ 729 w 817"/>
                  <a:gd name="T33" fmla="*/ 767 h 1928"/>
                  <a:gd name="T34" fmla="*/ 706 w 817"/>
                  <a:gd name="T35" fmla="*/ 702 h 1928"/>
                  <a:gd name="T36" fmla="*/ 679 w 817"/>
                  <a:gd name="T37" fmla="*/ 637 h 1928"/>
                  <a:gd name="T38" fmla="*/ 650 w 817"/>
                  <a:gd name="T39" fmla="*/ 575 h 1928"/>
                  <a:gd name="T40" fmla="*/ 620 w 817"/>
                  <a:gd name="T41" fmla="*/ 515 h 1928"/>
                  <a:gd name="T42" fmla="*/ 586 w 817"/>
                  <a:gd name="T43" fmla="*/ 457 h 1928"/>
                  <a:gd name="T44" fmla="*/ 548 w 817"/>
                  <a:gd name="T45" fmla="*/ 403 h 1928"/>
                  <a:gd name="T46" fmla="*/ 511 w 817"/>
                  <a:gd name="T47" fmla="*/ 352 h 1928"/>
                  <a:gd name="T48" fmla="*/ 469 w 817"/>
                  <a:gd name="T49" fmla="*/ 301 h 1928"/>
                  <a:gd name="T50" fmla="*/ 426 w 817"/>
                  <a:gd name="T51" fmla="*/ 255 h 1928"/>
                  <a:gd name="T52" fmla="*/ 380 w 817"/>
                  <a:gd name="T53" fmla="*/ 211 h 1928"/>
                  <a:gd name="T54" fmla="*/ 333 w 817"/>
                  <a:gd name="T55" fmla="*/ 172 h 1928"/>
                  <a:gd name="T56" fmla="*/ 282 w 817"/>
                  <a:gd name="T57" fmla="*/ 135 h 1928"/>
                  <a:gd name="T58" fmla="*/ 229 w 817"/>
                  <a:gd name="T59" fmla="*/ 101 h 1928"/>
                  <a:gd name="T60" fmla="*/ 175 w 817"/>
                  <a:gd name="T61" fmla="*/ 70 h 1928"/>
                  <a:gd name="T62" fmla="*/ 147 w 817"/>
                  <a:gd name="T63" fmla="*/ 56 h 1928"/>
                  <a:gd name="T64" fmla="*/ 119 w 817"/>
                  <a:gd name="T65" fmla="*/ 43 h 1928"/>
                  <a:gd name="T66" fmla="*/ 90 w 817"/>
                  <a:gd name="T67" fmla="*/ 31 h 1928"/>
                  <a:gd name="T68" fmla="*/ 61 w 817"/>
                  <a:gd name="T69" fmla="*/ 19 h 1928"/>
                  <a:gd name="T70" fmla="*/ 30 w 817"/>
                  <a:gd name="T71" fmla="*/ 9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</p:grpSp>
      <p:pic>
        <p:nvPicPr>
          <p:cNvPr id="1041" name="Imagem 53" descr="logo_trans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7625" y="5835650"/>
            <a:ext cx="1466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6175" y="6416675"/>
            <a:ext cx="28956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pt-PT"/>
              <a:t>Título da atividade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505575"/>
            <a:ext cx="561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BC13D0-A51C-4AC2-95DE-BE3F311A5DD1}" type="slidenum">
              <a:rPr lang="pt-PT"/>
              <a:pPr/>
              <a:t>‹#›</a:t>
            </a:fld>
            <a:endParaRPr lang="pt-P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ransition xmlns:p14="http://schemas.microsoft.com/office/powerpoint/2010/main">
    <p:wipe dir="r"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rofcarlos@hotmail.com" TargetMode="External"/><Relationship Id="rId4" Type="http://schemas.openxmlformats.org/officeDocument/2006/relationships/hyperlink" Target="mailto:fernando.mendonca@es-tc.net" TargetMode="External"/><Relationship Id="rId5" Type="http://schemas.openxmlformats.org/officeDocument/2006/relationships/hyperlink" Target="mailto:mpacheco@es-pr.net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mapereira@aescse.p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3.0/p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png"/><Relationship Id="rId6" Type="http://schemas.openxmlformats.org/officeDocument/2006/relationships/hyperlink" Target="http://www.takethislollipop.com/" TargetMode="External"/><Relationship Id="rId1" Type="http://schemas.microsoft.com/office/2007/relationships/media" Target="file:///D:\accaoformacao\PERIGOS.avi" TargetMode="External"/><Relationship Id="rId2" Type="http://schemas.openxmlformats.org/officeDocument/2006/relationships/video" Target="file:///D:\accaoformacao\PERIGOS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takethislollipop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t-PT" dirty="0" smtClean="0"/>
              <a:t>2012</a:t>
            </a:r>
            <a:endParaRPr lang="pt-PT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</a:t>
            </a:r>
            <a:b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Redes Sociais</a:t>
            </a:r>
            <a:endParaRPr lang="pt-PT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1613" y="4321175"/>
            <a:ext cx="87153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sz="2800" dirty="0" smtClean="0"/>
              <a:t>Workshop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pt-PT" sz="2400" b="1" dirty="0" smtClean="0"/>
              <a:t>Boas Práticas na Utilização de Recursos Tecnológicos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pt-PT" sz="2800" dirty="0"/>
          </a:p>
          <a:p>
            <a:pPr marL="342900" indent="-342900" eaLnBrk="0" hangingPunct="0">
              <a:spcBef>
                <a:spcPct val="20000"/>
              </a:spcBef>
            </a:pPr>
            <a:r>
              <a:rPr lang="pt-PT" sz="2000" dirty="0" smtClean="0"/>
              <a:t>Directores de Turma</a:t>
            </a:r>
            <a:endParaRPr lang="pt-PT" sz="2000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19075" y="5648325"/>
            <a:ext cx="2314575" cy="838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PT">
                <a:solidFill>
                  <a:schemeClr val="accent2"/>
                </a:solidFill>
                <a:latin typeface="Arial" charset="0"/>
                <a:ea typeface="ＭＳ Ｐゴシック" charset="0"/>
              </a:rPr>
              <a:t>Logotipo da escola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Que cuidados?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Não aceitar qualquer pedido de amizade</a:t>
            </a:r>
          </a:p>
          <a:p>
            <a:endParaRPr lang="pt-PT" dirty="0" smtClean="0"/>
          </a:p>
          <a:p>
            <a:r>
              <a:rPr lang="pt-PT" dirty="0" smtClean="0"/>
              <a:t>Verificar a página dessa pessoa (ler o mural, ver fotografias e comentários). Em caso de dúvida não aceitar o convite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Redes Sociais</a:t>
            </a: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10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966" y="4368799"/>
            <a:ext cx="1885043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Que cuidados?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Não responder a comentários ou conteúdos ofensivos;</a:t>
            </a:r>
          </a:p>
          <a:p>
            <a:endParaRPr lang="pt-PT" b="1" dirty="0" smtClean="0"/>
          </a:p>
          <a:p>
            <a:r>
              <a:rPr lang="pt-PT" b="1" dirty="0" smtClean="0"/>
              <a:t>Denunciar e Bloquear </a:t>
            </a:r>
            <a:r>
              <a:rPr lang="pt-PT" dirty="0" smtClean="0"/>
              <a:t>quem escreveu o comentário</a:t>
            </a:r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Redes Sociais</a:t>
            </a: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11</a:t>
            </a:fld>
            <a:endParaRPr lang="pt-PT"/>
          </a:p>
        </p:txBody>
      </p:sp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3632" y="3873954"/>
            <a:ext cx="208688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Alertar os jovens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60588" y="1484313"/>
            <a:ext cx="6983412" cy="4940300"/>
          </a:xfrm>
        </p:spPr>
        <p:txBody>
          <a:bodyPr/>
          <a:lstStyle/>
          <a:p>
            <a:r>
              <a:rPr lang="pt-PT" dirty="0" smtClean="0"/>
              <a:t>Colocar os perfis como </a:t>
            </a:r>
          </a:p>
          <a:p>
            <a:pPr>
              <a:buNone/>
            </a:pPr>
            <a:r>
              <a:rPr lang="pt-PT" dirty="0" smtClean="0"/>
              <a:t>	privados;</a:t>
            </a:r>
          </a:p>
          <a:p>
            <a:r>
              <a:rPr lang="pt-PT" dirty="0" smtClean="0"/>
              <a:t>Aceitar apenas utilizadores que conhece pessoalmente; </a:t>
            </a:r>
          </a:p>
          <a:p>
            <a:r>
              <a:rPr lang="pt-PT" dirty="0" smtClean="0"/>
              <a:t>Não aceitar conhecer os amigos virtuais pessoalmente</a:t>
            </a:r>
          </a:p>
          <a:p>
            <a:r>
              <a:rPr lang="pt-PT" dirty="0" smtClean="0"/>
              <a:t>Cuidado com as fotografias;</a:t>
            </a:r>
          </a:p>
          <a:p>
            <a:r>
              <a:rPr lang="pt-PT" dirty="0" smtClean="0"/>
              <a:t>Não colocar informações sobre terceiros.</a:t>
            </a:r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Redes Sociais</a:t>
            </a: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12</a:t>
            </a:fld>
            <a:endParaRPr lang="pt-PT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6857" y="1277257"/>
            <a:ext cx="1999771" cy="13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 poder da palavra dos pais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Alertar os filhos para os perigos das redes sociais virtuais</a:t>
            </a:r>
          </a:p>
          <a:p>
            <a:r>
              <a:rPr lang="pt-PT" dirty="0" smtClean="0"/>
              <a:t>Ensinar os filhos a se protegerem contra possíveis ameaças</a:t>
            </a:r>
          </a:p>
          <a:p>
            <a:r>
              <a:rPr lang="pt-PT" dirty="0" smtClean="0"/>
              <a:t>Certificar-se que os filhos cumprem as regras básicas de segurança nas redes sociais</a:t>
            </a:r>
          </a:p>
          <a:p>
            <a:r>
              <a:rPr lang="pt-PT" dirty="0" smtClean="0"/>
              <a:t>Ser amigo do filho</a:t>
            </a:r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Redes Sociais</a:t>
            </a: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13</a:t>
            </a:fld>
            <a:endParaRPr lang="pt-P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735" y="4286024"/>
            <a:ext cx="2916237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Em resumo: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PT" dirty="0" smtClean="0"/>
              <a:t>Usar as redes sociais **SIM**, mas com</a:t>
            </a:r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r>
              <a:rPr lang="pt-PT" sz="3600" b="1" dirty="0" smtClean="0">
                <a:solidFill>
                  <a:srgbClr val="FFC000"/>
                </a:solidFill>
              </a:rPr>
              <a:t>CONSCIÊNCIA!</a:t>
            </a:r>
          </a:p>
          <a:p>
            <a:pPr algn="ctr">
              <a:buNone/>
            </a:pPr>
            <a:endParaRPr lang="pt-PT" sz="1400" dirty="0" smtClean="0"/>
          </a:p>
          <a:p>
            <a:pPr algn="ctr">
              <a:buNone/>
            </a:pPr>
            <a:r>
              <a:rPr lang="pt-PT" sz="3600" b="1" dirty="0" smtClean="0">
                <a:solidFill>
                  <a:srgbClr val="BB0000"/>
                </a:solidFill>
              </a:rPr>
              <a:t> </a:t>
            </a:r>
            <a:r>
              <a:rPr lang="pt-PT" sz="4000" b="1" dirty="0" smtClean="0">
                <a:solidFill>
                  <a:srgbClr val="FF0000"/>
                </a:solidFill>
              </a:rPr>
              <a:t>RESPONSABILIDADE!</a:t>
            </a:r>
            <a:endParaRPr lang="pt-PT" sz="3600" b="1" dirty="0">
              <a:solidFill>
                <a:srgbClr val="FF0000"/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Redes Sociais</a:t>
            </a: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14</a:t>
            </a:fld>
            <a:endParaRPr lang="pt-P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578" y="4383316"/>
            <a:ext cx="1865993" cy="163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683" y="4406218"/>
            <a:ext cx="3134631" cy="151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Autores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60588" y="1484313"/>
            <a:ext cx="6983412" cy="4940300"/>
          </a:xfrm>
        </p:spPr>
        <p:txBody>
          <a:bodyPr/>
          <a:lstStyle/>
          <a:p>
            <a:r>
              <a:rPr lang="pt-PT" sz="2400" dirty="0"/>
              <a:t>Amélia Pereira (</a:t>
            </a:r>
            <a:r>
              <a:rPr lang="pt-PT" sz="2400" dirty="0">
                <a:hlinkClick r:id="rId2"/>
              </a:rPr>
              <a:t>mapereira@aescse.pt</a:t>
            </a:r>
            <a:r>
              <a:rPr lang="pt-PT" sz="2400" dirty="0"/>
              <a:t>)</a:t>
            </a:r>
          </a:p>
          <a:p>
            <a:pPr lvl="1"/>
            <a:r>
              <a:rPr lang="pt-PT" sz="2000" dirty="0" smtClean="0"/>
              <a:t>Escola EB23 de Santo António, Faro</a:t>
            </a:r>
          </a:p>
          <a:p>
            <a:pPr lvl="1"/>
            <a:endParaRPr lang="pt-PT" sz="2000" dirty="0" smtClean="0"/>
          </a:p>
          <a:p>
            <a:r>
              <a:rPr lang="pt-PT" sz="2400" dirty="0"/>
              <a:t>Carlos Rodrigues (</a:t>
            </a:r>
            <a:r>
              <a:rPr lang="pt-PT" sz="2400" dirty="0">
                <a:hlinkClick r:id="rId3"/>
              </a:rPr>
              <a:t>profcarlos@hotmail.com</a:t>
            </a:r>
            <a:r>
              <a:rPr lang="pt-PT" sz="2400" dirty="0"/>
              <a:t>)</a:t>
            </a:r>
          </a:p>
          <a:p>
            <a:pPr lvl="1"/>
            <a:r>
              <a:rPr lang="pt-PT" sz="2000" dirty="0"/>
              <a:t>Escola Secundária Tomás Cabreira, Faro</a:t>
            </a:r>
          </a:p>
          <a:p>
            <a:pPr lvl="1"/>
            <a:endParaRPr lang="pt-PT" sz="2000" dirty="0"/>
          </a:p>
          <a:p>
            <a:r>
              <a:rPr lang="pt-PT" sz="2400" dirty="0"/>
              <a:t>Fernando Mendonça </a:t>
            </a:r>
            <a:r>
              <a:rPr lang="pt-PT" sz="2400" dirty="0" smtClean="0"/>
              <a:t>(</a:t>
            </a:r>
            <a:r>
              <a:rPr lang="pt-PT" sz="1900" smtClean="0">
                <a:hlinkClick r:id="rId4"/>
              </a:rPr>
              <a:t>fernando.mendonca@es-tc.net</a:t>
            </a:r>
            <a:r>
              <a:rPr lang="pt-PT" sz="2400" smtClean="0"/>
              <a:t>)</a:t>
            </a:r>
            <a:endParaRPr lang="pt-PT" sz="2400" dirty="0"/>
          </a:p>
          <a:p>
            <a:pPr lvl="1"/>
            <a:r>
              <a:rPr lang="pt-PT" sz="2000" dirty="0"/>
              <a:t>Escola Secundária Tomás Cabreira, Faro</a:t>
            </a:r>
          </a:p>
          <a:p>
            <a:endParaRPr lang="pt-PT" sz="2400" dirty="0" smtClean="0"/>
          </a:p>
          <a:p>
            <a:r>
              <a:rPr lang="pt-PT" sz="2400" dirty="0" smtClean="0"/>
              <a:t>Marco Pacheco (</a:t>
            </a:r>
            <a:r>
              <a:rPr lang="pt-PT" sz="2400" dirty="0" smtClean="0">
                <a:hlinkClick r:id="rId5"/>
              </a:rPr>
              <a:t>mpacheco@es-pr.net</a:t>
            </a:r>
            <a:r>
              <a:rPr lang="pt-PT" sz="2400" dirty="0" smtClean="0"/>
              <a:t>)</a:t>
            </a:r>
          </a:p>
          <a:p>
            <a:pPr lvl="1"/>
            <a:r>
              <a:rPr lang="pt-PT" sz="2000" dirty="0" smtClean="0"/>
              <a:t>Escola Secundária de Pinheiro e Rosa, Faro</a:t>
            </a:r>
          </a:p>
          <a:p>
            <a:pPr lvl="1"/>
            <a:endParaRPr lang="pt-PT" sz="2000" dirty="0" smtClean="0"/>
          </a:p>
          <a:p>
            <a:endParaRPr lang="pt-PT" sz="2400" dirty="0" smtClean="0"/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smtClean="0"/>
              <a:t>Título da atividade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7246366"/>
      </p:ext>
    </p:extLst>
  </p:cSld>
  <p:clrMapOvr>
    <a:masterClrMapping/>
  </p:clrMapOvr>
  <p:transition xmlns:p14="http://schemas.microsoft.com/office/powerpoint/2010/main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t-PT"/>
              <a:t>2012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254125" y="4789488"/>
            <a:ext cx="642143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PT" sz="900"/>
              <a:t>Este trabalho foi licenciado com a Licença Creative Commons Attribution-NonCommercial-ShareAlike 3.0 Portugal. Para ver uma cópia desta licença, visite http://creativecommons.org/licenses/by-nc-sa/3.0/pt/ ou envie um pedido por carta para Creative Commons, 444 Castro Street, Suite 900, Mountain View, California, 94041, USA.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182688" y="4232275"/>
            <a:ext cx="653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PT" sz="1200"/>
              <a:t>Projeto "@lgarve e-seguro" is licensed under a </a:t>
            </a:r>
            <a:r>
              <a:rPr lang="pt-PT" sz="1200">
                <a:hlinkClick r:id="rId2"/>
              </a:rPr>
              <a:t>Creative Commons Atribuição-Uso Não-Comercial-Partilha nos termos da mesma licença 3.0 Portugal License</a:t>
            </a:r>
            <a:r>
              <a:rPr lang="pt-PT" sz="1200"/>
              <a:t>. 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468313" y="1773238"/>
            <a:ext cx="7989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</a:t>
            </a:r>
            <a:br>
              <a:rPr lang="pt-PT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PT" sz="4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Redes Sociais</a:t>
            </a:r>
            <a:endParaRPr lang="pt-PT" sz="4400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19075" y="5648325"/>
            <a:ext cx="2314575" cy="838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PT">
                <a:solidFill>
                  <a:schemeClr val="accent2"/>
                </a:solidFill>
                <a:latin typeface="Arial" charset="0"/>
                <a:ea typeface="ＭＳ Ｐゴシック" charset="0"/>
              </a:rPr>
              <a:t>Logotipo da escola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 que são Redes Sociais?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sz="2400" dirty="0" smtClean="0"/>
              <a:t>As Redes Sociais são </a:t>
            </a:r>
            <a:r>
              <a:rPr lang="pt-PT" sz="2400" u="sng" dirty="0" smtClean="0"/>
              <a:t>redes de pessoas</a:t>
            </a:r>
            <a:r>
              <a:rPr lang="pt-PT" sz="2400" dirty="0" smtClean="0"/>
              <a:t> que procuram conhecer outras, para estar em contacto com amigos, criar conteúdos e trocar ideias. </a:t>
            </a:r>
          </a:p>
          <a:p>
            <a:pPr algn="just"/>
            <a:endParaRPr lang="pt-PT" dirty="0" smtClean="0"/>
          </a:p>
          <a:p>
            <a:pPr algn="just">
              <a:buNone/>
            </a:pPr>
            <a:endParaRPr lang="pt-PT" dirty="0" smtClean="0"/>
          </a:p>
          <a:p>
            <a:pPr algn="just"/>
            <a:r>
              <a:rPr lang="pt-PT" sz="2400" dirty="0" smtClean="0"/>
              <a:t>O cibernauta apresenta-se aos restantes, </a:t>
            </a:r>
            <a:r>
              <a:rPr lang="pt-PT" sz="2400" u="sng" dirty="0" smtClean="0"/>
              <a:t>mostrando-se ao mundo</a:t>
            </a:r>
            <a:r>
              <a:rPr lang="pt-PT" sz="2400" dirty="0" smtClean="0"/>
              <a:t> através de fotografias, escrita ou vídeos.</a:t>
            </a:r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>
          <a:xfrm>
            <a:off x="3280229" y="6415315"/>
            <a:ext cx="3301546" cy="296636"/>
          </a:xfr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Redes Sociais</a:t>
            </a: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2</a:t>
            </a:fld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613" y="2760956"/>
            <a:ext cx="2196907" cy="13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22742" y="4802820"/>
            <a:ext cx="1704170" cy="118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Utilizadores das Redes Sociais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Redes Sociais</a:t>
            </a: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3</a:t>
            </a:fld>
            <a:endParaRPr lang="pt-PT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544" y="1394720"/>
            <a:ext cx="54387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6"/>
          <p:cNvSpPr/>
          <p:nvPr/>
        </p:nvSpPr>
        <p:spPr>
          <a:xfrm>
            <a:off x="2130641" y="5360763"/>
            <a:ext cx="6613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Fonte: http://www.go-gulf.com</a:t>
            </a:r>
            <a:endParaRPr lang="pt-PT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Perigos?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Redes Sociais</a:t>
            </a: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4</a:t>
            </a:fld>
            <a:endParaRPr lang="pt-PT"/>
          </a:p>
        </p:txBody>
      </p:sp>
      <p:pic>
        <p:nvPicPr>
          <p:cNvPr id="6" name="PERIGOS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53088" y="1112669"/>
            <a:ext cx="7048870" cy="4647624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2801257" y="5740791"/>
            <a:ext cx="4862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080808"/>
                </a:solidFill>
              </a:rPr>
              <a:t>Fonte: </a:t>
            </a:r>
            <a:r>
              <a:rPr lang="pt-PT" sz="2000" dirty="0" smtClean="0">
                <a:solidFill>
                  <a:srgbClr val="080808"/>
                </a:solidFill>
                <a:hlinkClick r:id="rId6"/>
              </a:rPr>
              <a:t>http://www.takethislollipop.com</a:t>
            </a:r>
            <a:endParaRPr lang="pt-PT" sz="2000" dirty="0" smtClean="0">
              <a:solidFill>
                <a:srgbClr val="080808"/>
              </a:solidFill>
            </a:endParaRPr>
          </a:p>
          <a:p>
            <a:endParaRPr lang="pt-PT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 se fosse você?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Redes Sociais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5</a:t>
            </a:fld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069" y="1422400"/>
            <a:ext cx="5578473" cy="42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3036288" y="5682734"/>
            <a:ext cx="4075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080808"/>
                </a:solidFill>
                <a:hlinkClick r:id="rId4"/>
              </a:rPr>
              <a:t>http://www.takethislollipop.com</a:t>
            </a:r>
            <a:endParaRPr lang="pt-PT" sz="2000" dirty="0" smtClean="0">
              <a:solidFill>
                <a:srgbClr val="080808"/>
              </a:solidFill>
            </a:endParaRPr>
          </a:p>
          <a:p>
            <a:endParaRPr lang="pt-PT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487" y="216808"/>
            <a:ext cx="8291513" cy="720725"/>
          </a:xfrm>
        </p:spPr>
        <p:txBody>
          <a:bodyPr/>
          <a:lstStyle/>
          <a:p>
            <a:r>
              <a:rPr lang="pt-PT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Que perigos podem apresentar </a:t>
            </a:r>
            <a:br>
              <a:rPr lang="pt-PT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PT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as redes sociais virtuais?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Dados pessoais, na página do perfil;</a:t>
            </a:r>
          </a:p>
          <a:p>
            <a:r>
              <a:rPr lang="pt-PT" dirty="0" smtClean="0"/>
              <a:t>Apropriação de identidade;</a:t>
            </a:r>
          </a:p>
          <a:p>
            <a:r>
              <a:rPr lang="pt-PT" dirty="0" smtClean="0"/>
              <a:t>Falsas identidades;</a:t>
            </a:r>
          </a:p>
          <a:p>
            <a:r>
              <a:rPr lang="pt-PT" dirty="0" smtClean="0"/>
              <a:t>Imagens e opiniões;</a:t>
            </a:r>
          </a:p>
          <a:p>
            <a:r>
              <a:rPr lang="pt-PT" dirty="0" err="1" smtClean="0"/>
              <a:t>Cyberbulling</a:t>
            </a:r>
            <a:r>
              <a:rPr lang="pt-PT" dirty="0" smtClean="0"/>
              <a:t>;</a:t>
            </a:r>
          </a:p>
          <a:p>
            <a:r>
              <a:rPr lang="pt-PT" dirty="0" smtClean="0"/>
              <a:t>Ausência de controlo efectivo de idade;</a:t>
            </a:r>
          </a:p>
          <a:p>
            <a:r>
              <a:rPr lang="pt-PT" dirty="0" smtClean="0"/>
              <a:t>[Quase] ausência de moderação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Redes Sociais</a:t>
            </a: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6</a:t>
            </a:fld>
            <a:endParaRPr lang="pt-PT"/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9131" y="1988003"/>
            <a:ext cx="103618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Soluções?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Redes Sociais</a:t>
            </a: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1026" name="AutoShape 2" descr="data:image/jpeg;base64,/9j/4AAQSkZJRgABAQAAAQABAAD/2wCEAAkGBg8QEBIQEBAQEA8QEA8PDw8WFQ8QDxQPFBAWFBUQFBIXHCYeFxkkGRQUHy8gIycpLCwsFR4xNTAqNSYrLCkBCQoKDgwOGg8PGiwlHyQsLCwpKTUsKSw1LCwsLCwpKSwpLCwsKSwsKSwsKSwpLCkpLCwpKSkpKSksLCksLCksLP/AABEIAMAAvAMBIgACEQEDEQH/xAAcAAABBAMBAAAAAAAAAAAAAAAAAQMFBgIEBwj/xABBEAABAwIBBwkGBAQGAwAAAAABAAIDBBEhBQYSMUFRYQcTMlJxc5LB4RQiI4GRoUJiorEkY7LRU3KCg5PCFTND/8QAGgEBAAMBAQEAAAAAAAAAAAAAAAIEBQMBBv/EACkRAAICAgEDAgYDAQAAAAAAAAABAgMEESESMUEFkRMjMjNCURQiYXH/2gAMAwEAAhEDEQA/AO4oQhACEIQAhCS6AVCS6jMp5y0lNhNMxrupfSf4RipRi5PSRGUoxW5Mk0Kj1nKlAMIoZJOLi2NvmVFS8qVQejBC3tL3HyVuGBfL8SnLPojxs6ckXJ5OVSqGsU44aLz/ANkN5YZxriid2CRvmpP0+5fr3Ir1Cl/v2OsIXMIuWjrUZ7WyD9i1bkHLNSnp09Q3sMT/ADC4vEtX4nZZdT8nREKpUPKhkySwMzoif8RjmDxYj7qy0ldHK3TieyRp1OaQ5v1C4yhKP1I7xsjL6WbCEl0qgTBCEIAQhCAFHR1DiX8JHAdgspFRcPSk71/kgJRCEIAQhIgArSyrliGljMszwxo1dZx6rRtKMr5WipYXzSmzGD5k7GgbSTguJZfzhmrJTJIbAXEcf4WM3Ded52q5iYrvlzwill5SpWl3J7ODlDqKglsJNPDwPxXD8ztnYPqqsZL4nEnE7STvKY0kxPU7B8yvo64V0x1FHztk53PcmbE1YG4DE7ty0pap7tZsNwwCaQvJTciUYJAhCFzJgkSoQCLZoMozU79OCV8Tx+JpLfqNRHatZC8aT4ZJNrlHUM1uVm5bFXgC+AqWizf9xmztGHALpkUocA5pDmkAhwIIIOogheY1dMwM+nUb2wTuJpHm2P8A8XE9Ifk3jZrWZk4a11V+xpY+Y99M/c7WhYseCAQQQcQdYtvWSyTWBCEIAUXD0pO9f5KUUXD0pO9f5ICUQhCAEhKVVzPzLnslFI9ptLJ8KLfpuw0vkLn5KUYuTUUQnJRi5M53yhZ0GqqDEw/w8Di1u50gwc/yHz3qp6Sa0kumvqaoKuCij5e2bsk5MWWWww1la6VxuUi9b2IrQIQnKenfI9rGNL3vcGsaMSXHUAot67kktjV1OZJzKr6oB0VO4MOqR/wmEbwXYn5BdKzN5NoaZrZakNmqcCAfeij4NB6TvzH5K7hqy7s/T1X7mnTg7W5s4DnLmPX0EXPPh56IC8jojp83/naQDbiLjsVQbluPa1w+h816tc1cP5WuTVtOfbaOO0Ujw2eFowZI44SMA1NJwI2E8VyrzZt6Z1nhwS2imwVbH9FwPDb9E6oKXJ00fvOilYOs5kjR9SFvUFfpe67Xsdv7VoV39XDKFlHSto3wlSJVZKx2DkozjM9O6mkN5KbR0CcSYD0fCRbssr8uDcnOUTDlGHH3ZdKB3Y8YfqAXeVgZlfRZx5N7Ds66+fAIQhVC2Ci4elJ3r/JSii4elJ3r/JASiEIQAubcq9BVzOhEUMkkMbXOcWjS+ITbEDHoj7rpKRdKrHXJSRytr+JHpZ5lkOi4td7rhrafdd4TikJXo/KOR6eoGjPDFM3c9jX/AEuMFUso8j2TZLmLn6V38qQln/G/SC04+or8kZsvTn+LOOJFe8ocjlcw/wAPUQTt2CRr4JOy7dJp+ygqvMHKsXSo3uG+N0cw+jTf7K1DLql5K08W2PggV1LkkzYAYa6Rt3OLo6e+xgwfIOJNxfcDvXOP/EVHONidFKx73tjaHsez3nENGscV6IyXQNghjhZg2JjWD5C11XzrtRUYvud8Knc3KS7G0AlQhYxskXnBlptLFp2u9x0I27C617ngBiqjFlOSV2nI8uPbYDgANS2eUwOAp3/gDpGncHEAj7A/RVWmr0BdYqsWscQdYOIPaCqHn/mPA6N9XSMEUsYL5YmizHsGLntaOi4a8MCApVmU+KKnKvw5L4jm5LjeNA3C6Qm4y4ITipR0zmMEmk0HeMe1OXWrQH3B81shfRxe0j5yS02b2RJC2pgcNbZoiPk8L0iF5yzdgL6uBo2zR/1BejQsv1D6omp6f9LFQhCzDSBRcPSk71/kpRRcPSk71/kgJRCEIAQhCAEIQgCyEIQCFqEqjsoZXbHdrfef+kdp8kBt1NUyNuk8hoH77hvKgK3PEM6ELncXEM+1iVXcu50MaSXO5x41DYOAGxVZ+cT5CScBuQFnyzno+aN0MlJE+N2sabwQdhDrYEHaqNLOWa8BxIuBxK3Zco3Wk6WM6TXjTLxbR4bzuXqPGLDXOcbNBP7fVauWss6DDG1wdK64dbEMaRY3O/gtrKTXMonOYdEh7A4jXoE2/sqixlzZXMahT/synkXuH9TZpGWaFsWSAWCAVtR4Riy5LZyaUIkr4ydTLv8AoF3Ncw5Hskn4tU4WbhDGd51vP7D6rp6xMyfVbr9G3hx6a/8AoIQhUy4Ci4elJ3r/ACUoouHpSd6/yQEohCEAIQhACEIQAhCEBhM0lpANiQQDuJGtczqJ5gZKaU6EouL7CdjgdoO/iunXVVz8yYHxNmaAJY3Aaf5Df3TwvZAcrrY3gkFpBBII4rWbGdytwjFS23RmZgRh7wWjJkKo1iMn6X+l0AzlGmpqCFr5XsqayVgfDTtOlDG12qWUjp8G6ieGKp9DWWlu49M4n8x2qxVeSQ3/AN0Rbxc0geJaU2bUL8Y5Cw7tY+6uVTqUOlrv5KdldrmpJ9iZbT87TzR7XMdbtGI+6pEDLXvrV3yTHNELFjpXAWu3Rs4fMqp1sL2yO043REucQxwLSATewvr+S74T5aK+b2TGrrdyPkmSqnZBELvkNr7Gt/E88AMVqwQue5rGNLnuIa1oF3OcdQAXcMwcy20EWnJZ1VKBzjtYY3WIm8N52nsVzIvVUf8AfBUx6HbL/Cw5IyZHTQxwRizI2ho47yeJOK3UgSrAbbe2byWlpAhCEPQUXD0pO9f5KUUXD0pO9f5ICUQhCAEIQgBCEIAQhCA5fytZxVdNNAynnfCx8T3ODbC7g8C97X1FcyrMtVUpu+eZzt5e92O+xK6By1MvPTH+TJ/WFzjQWzjQi6lwY2RKSsfJu0edU8TgZPfA1PHuyDycrrk7PKSRoc0NlHDB1+LdYK5vLHgt/NzSbK3RNveC4340e8TvTky7SOkT5V51pbIwx84C0RyNvC826OmMWrneV5eamLYHkMsCWk6ei7azS22srbnTITSkXOD2EcMTqVCawuIAxJNhvJKhi0qS6pE8q5xfSiSpM4pma7H7K4ZGymyrjMczQ+N12lpxIO8HYdxCYze5JKqfRfUOFPEbG3TmI4N1N+f0U7lvNaHJ74RAHCNzSHaRLnF4OLieIKjf8KP2+57R8WX19iczDzFho2icnnah4NpCMGMJ6LRsNtZ8lcgofNipDoQNrVMqnObm9stwhGC1EEIQokwQhCAFFw9KTvX+SlFFw9KTvX+SAlEXWN0XQCoSXRdAKi6xui6AyuhY3RdAcs5aWfEpT+SUfqauZuK6nywQPeYCGOLWNeS4AkYkYX+S5U5beI/loxMr7jFcPdUjm1HeZvaotxwU7mhjMeDCV7kcRbPKOZJFgzgZemfwLT91WM1Iwa6nDh7vPx38QVoy8f4WU8B+4VbzQF62mP8APi/qCrYz+VIs5K+aj0VZVXlCb8CN26YD6tP9labqs8oBHsrRtM8dvkHX+yzDTNLM6ttIGHU4W+dldbrmeRpixzHDW0g/QrpEcocARqIuEA5dF0l0XQGSEl0IBVFw9KTvX+Sk1Fw9KTvX+SAkdJJdY6STSQGekk0lhpJNJAOaSNJNF6QFAO6SNJNGRJpoByQAizgCNoIuPuqnl7IuQ3X9p9lid1hI2KT9Jx+irHLHO4SUoa5waY5rtBIBOm3Ega1zRzLrQoxnKKkpaM6/JUZOPTst2V8j5DY74WUpdHawRGc/6X+6PqtzNumoXF5ozUvcA1j3yiNoIJuNFrdWraufvpxvVk5P60Q1BYT7srbf624j7XXe6uXQ+WcaZx61wjo9DkkXBkY2RlxpRuFw4biNqt1DkymiF4YY2A6i1rR+wURTSggWUFlrJ80VZS1VPLIxj6iniq42ucI3NLw0PLNX5T2hZcE3xs058c6Og6ao2fbal0rSI3up42DRc0Fw0z0i4DVsCuXOJecUDocyyXlINOKueTMr4Cxw3bE9lLNymqMXM0JP8RlmP+dsHfNQMubNVAbxOEzRsFmSeE4H5FAXWCpD9WvcntJU2gytKHBjophJewGg/wDtaytocgHbpbpvSS3QGd1GxdKTvX+SkAVHxdKTvX+SA2i5YlyxJWJcgM9JJpJsuWJkQDuksXSpgyLAyIB8yLEyrWdKmXzoChcr7rvpf8k39TVz1XvlTl0nU3Bs37tVEW7i/aRhZX3WYuCWF5a4OabOaQ4HiDcJbIsrDWyuno6BkTPaLQHOODHDpA7+HBSkOfMEk0MLBzhkmib+UXeMSeFlyyyks2zaspjuniP6gqMsOC3IvxzZvUTvfOJRIosV4TgrVkGsSQeshIo4VScbUICQEnFKHrRE6c51AbgelD1ptmWYkQG0HLTgOMnevTokTNN+PvHIB4rEpwhYlqAacsCnS1YOCAZcmnJ9wTTmlAazytaaUDWtt8RK1pKUlAUfPXJz6gxmO3ww4EHC97aj8lSKiikj6bC3js+q7JLk4FakuRGHWFbpy5Vrp8FS3FjY+rychasrLpU2ZdK43MVjwJb9gkbmjA3osA+/3Vz+fHXYp/wJb7nOWQOdqaT2AqTyRkqYSxv0dENe1xJI1A7leW5AA1BPMyXbYuE86UlpIsQwYxe2zOCQ71uxzJiOjIWwymKzy+PMnTzZk0ynKfZCgHGSLYY9MshT7IkA4wrMLFrE60IABSUn4+8csw1Y0v4+8cgNwtWJaknqQ02LXk7w24/dN+3DqSeH1QGZasSxY+2DqSeH1Se2DqSeH1QAWLAxrL2odSTw+qT2kdSTw+qAbMSwdCnvaR1JPD6pOfHUk8PqgNc0ywNKtvnx1JPD6pOeHUk8PqgNT2RJ7Gtznh1JPD6pOeHUk8PqgNT2JL7EFt88OpJ4fVHPDqSeH1QGr7GEopQtnnh1JPD6o54dSTw+qAYFOshCneeHUk8Pqjnh1JPD6oDERpwMSe0DqSeH1S+0jqSeH1QGQYsg1Ye1DqSeH1SiqHUk8PqgHA1M0/4+8csxVjqSeH1SU0TjpG1rvcRfA2QH/9k="/>
          <p:cNvSpPr>
            <a:spLocks noChangeAspect="1" noChangeArrowheads="1"/>
          </p:cNvSpPr>
          <p:nvPr/>
        </p:nvSpPr>
        <p:spPr bwMode="auto">
          <a:xfrm>
            <a:off x="155575" y="-876300"/>
            <a:ext cx="17907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28" name="Picture 4" descr="http://ppeesjm.files.wordpress.com/2011/09/duvidas3.jpg?w=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2841" y="1322771"/>
            <a:ext cx="3168324" cy="3222026"/>
          </a:xfrm>
          <a:prstGeom prst="rect">
            <a:avLst/>
          </a:prstGeom>
          <a:noFill/>
        </p:spPr>
      </p:pic>
      <p:pic>
        <p:nvPicPr>
          <p:cNvPr id="1030" name="Picture 6" descr="http://www.informaticaagora.com.br/wp-content/uploads/2011/04/Redes-Socia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941236"/>
            <a:ext cx="4286250" cy="304800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Melhor solução?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Conhecer as formas de se proteger contra possíveis ameaças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Redes Sociais</a:t>
            </a: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8</a:t>
            </a:fld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2333" y="2735489"/>
            <a:ext cx="232818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Que cuidados?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Não fornecer, inadvertidamente, dados pessoais;</a:t>
            </a:r>
          </a:p>
          <a:p>
            <a:endParaRPr lang="pt-PT" dirty="0" smtClean="0"/>
          </a:p>
          <a:p>
            <a:r>
              <a:rPr lang="pt-PT" b="1" dirty="0" smtClean="0"/>
              <a:t>Pensar antes de Publicar! </a:t>
            </a:r>
            <a:r>
              <a:rPr lang="pt-PT" dirty="0" smtClean="0"/>
              <a:t>- tudo o que for colocado na Internet deixa de ser privado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Boas Práticas nas Redes Sociais</a:t>
            </a: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EF0C-CC70-4BAB-BF94-3D87C5DE6226}" type="slidenum">
              <a:rPr lang="pt-PT" smtClean="0"/>
              <a:pPr/>
              <a:t>9</a:t>
            </a:fld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095" y="4005263"/>
            <a:ext cx="1898876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modelo e-seguro final">
  <a:themeElements>
    <a:clrScheme name="">
      <a:dk1>
        <a:srgbClr val="B3CCE6"/>
      </a:dk1>
      <a:lt1>
        <a:srgbClr val="FFFFFF"/>
      </a:lt1>
      <a:dk2>
        <a:srgbClr val="6698CC"/>
      </a:dk2>
      <a:lt2>
        <a:srgbClr val="2E4C6B"/>
      </a:lt2>
      <a:accent1>
        <a:srgbClr val="336599"/>
      </a:accent1>
      <a:accent2>
        <a:srgbClr val="2E4C6B"/>
      </a:accent2>
      <a:accent3>
        <a:srgbClr val="B8CAE2"/>
      </a:accent3>
      <a:accent4>
        <a:srgbClr val="DADADA"/>
      </a:accent4>
      <a:accent5>
        <a:srgbClr val="ADB8CA"/>
      </a:accent5>
      <a:accent6>
        <a:srgbClr val="294460"/>
      </a:accent6>
      <a:hlink>
        <a:srgbClr val="D1E4FF"/>
      </a:hlink>
      <a:folHlink>
        <a:srgbClr val="B3CCE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191077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ABAABD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FFFFFF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FFFFFF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E8AB4"/>
        </a:dk1>
        <a:lt1>
          <a:srgbClr val="F8F8F8"/>
        </a:lt1>
        <a:dk2>
          <a:srgbClr val="5D5888"/>
        </a:dk2>
        <a:lt2>
          <a:srgbClr val="463F83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modelo e-seguro final.pot</Template>
  <TotalTime>1507</TotalTime>
  <Words>587</Words>
  <Application>Microsoft Macintosh PowerPoint</Application>
  <PresentationFormat>On-screen Show (4:3)</PresentationFormat>
  <Paragraphs>109</Paragraphs>
  <Slides>16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apresentação modelo e-seguro final</vt:lpstr>
      <vt:lpstr>Boas Práticas nas  Redes Sociais</vt:lpstr>
      <vt:lpstr>O que são Redes Sociais?</vt:lpstr>
      <vt:lpstr>Utilizadores das Redes Sociais</vt:lpstr>
      <vt:lpstr>Perigos?</vt:lpstr>
      <vt:lpstr>E se fosse você?</vt:lpstr>
      <vt:lpstr>Que perigos podem apresentar  as redes sociais virtuais?</vt:lpstr>
      <vt:lpstr>Soluções?</vt:lpstr>
      <vt:lpstr>Melhor solução?</vt:lpstr>
      <vt:lpstr>Que cuidados?</vt:lpstr>
      <vt:lpstr>Que cuidados?</vt:lpstr>
      <vt:lpstr>Que cuidados?</vt:lpstr>
      <vt:lpstr>Alertar os jovens</vt:lpstr>
      <vt:lpstr>O poder da palavra dos pais</vt:lpstr>
      <vt:lpstr>Em resumo:</vt:lpstr>
      <vt:lpstr>Autores</vt:lpstr>
      <vt:lpstr>PowerPoint Presentation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Icons Template</dc:title>
  <dc:creator>Presentation Magazine</dc:creator>
  <cp:lastModifiedBy>Carlos Nunes</cp:lastModifiedBy>
  <cp:revision>71</cp:revision>
  <dcterms:created xsi:type="dcterms:W3CDTF">2005-03-15T10:04:38Z</dcterms:created>
  <dcterms:modified xsi:type="dcterms:W3CDTF">2012-06-27T23:49:05Z</dcterms:modified>
</cp:coreProperties>
</file>