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notesSlides/notesSlide24.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drawing8.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notesSlides/notesSlide25.xml" ContentType="application/vnd.openxmlformats-officedocument.presentationml.notesSlide+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notesSlides/notesSlide21.xml" ContentType="application/vnd.openxmlformats-officedocument.presentationml.notesSlide+xml"/>
  <Override PartName="/ppt/diagrams/drawing9.xml" ContentType="application/vnd.ms-office.drawingml.diagramDrawing+xml"/>
  <Default Extension="avi" ContentType="video/avi"/>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756" r:id="rId5"/>
    <p:sldMasterId id="2147483983" r:id="rId6"/>
  </p:sldMasterIdLst>
  <p:notesMasterIdLst>
    <p:notesMasterId r:id="rId57"/>
  </p:notesMasterIdLst>
  <p:handoutMasterIdLst>
    <p:handoutMasterId r:id="rId58"/>
  </p:handoutMasterIdLst>
  <p:sldIdLst>
    <p:sldId id="476" r:id="rId7"/>
    <p:sldId id="529" r:id="rId8"/>
    <p:sldId id="482" r:id="rId9"/>
    <p:sldId id="515" r:id="rId10"/>
    <p:sldId id="521" r:id="rId11"/>
    <p:sldId id="522" r:id="rId12"/>
    <p:sldId id="470" r:id="rId13"/>
    <p:sldId id="414" r:id="rId14"/>
    <p:sldId id="415" r:id="rId15"/>
    <p:sldId id="416" r:id="rId16"/>
    <p:sldId id="486" r:id="rId17"/>
    <p:sldId id="418" r:id="rId18"/>
    <p:sldId id="490" r:id="rId19"/>
    <p:sldId id="471" r:id="rId20"/>
    <p:sldId id="419" r:id="rId21"/>
    <p:sldId id="386" r:id="rId22"/>
    <p:sldId id="523" r:id="rId23"/>
    <p:sldId id="524" r:id="rId24"/>
    <p:sldId id="525" r:id="rId25"/>
    <p:sldId id="526" r:id="rId26"/>
    <p:sldId id="388" r:id="rId27"/>
    <p:sldId id="491" r:id="rId28"/>
    <p:sldId id="501" r:id="rId29"/>
    <p:sldId id="484" r:id="rId30"/>
    <p:sldId id="472" r:id="rId31"/>
    <p:sldId id="499" r:id="rId32"/>
    <p:sldId id="492" r:id="rId33"/>
    <p:sldId id="488" r:id="rId34"/>
    <p:sldId id="493" r:id="rId35"/>
    <p:sldId id="489" r:id="rId36"/>
    <p:sldId id="502" r:id="rId37"/>
    <p:sldId id="496" r:id="rId38"/>
    <p:sldId id="513" r:id="rId39"/>
    <p:sldId id="494" r:id="rId40"/>
    <p:sldId id="495" r:id="rId41"/>
    <p:sldId id="497" r:id="rId42"/>
    <p:sldId id="504" r:id="rId43"/>
    <p:sldId id="517" r:id="rId44"/>
    <p:sldId id="533" r:id="rId45"/>
    <p:sldId id="500" r:id="rId46"/>
    <p:sldId id="506" r:id="rId47"/>
    <p:sldId id="518" r:id="rId48"/>
    <p:sldId id="505" r:id="rId49"/>
    <p:sldId id="530" r:id="rId50"/>
    <p:sldId id="531" r:id="rId51"/>
    <p:sldId id="519" r:id="rId52"/>
    <p:sldId id="456" r:id="rId53"/>
    <p:sldId id="532" r:id="rId54"/>
    <p:sldId id="463" r:id="rId55"/>
    <p:sldId id="509" r:id="rId56"/>
  </p:sldIdLst>
  <p:sldSz cx="12188825" cy="6858000"/>
  <p:notesSz cx="6881813" cy="9710738"/>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7">
          <p15:clr>
            <a:srgbClr val="A4A3A4"/>
          </p15:clr>
        </p15:guide>
        <p15:guide id="2" orient="horz" pos="4171">
          <p15:clr>
            <a:srgbClr val="A4A3A4"/>
          </p15:clr>
        </p15:guide>
        <p15:guide id="3" orient="horz" pos="2307">
          <p15:clr>
            <a:srgbClr val="A4A3A4"/>
          </p15:clr>
        </p15:guide>
        <p15:guide id="4" orient="horz" pos="3565">
          <p15:clr>
            <a:srgbClr val="A4A3A4"/>
          </p15:clr>
        </p15:guide>
        <p15:guide id="5" orient="horz" pos="3624">
          <p15:clr>
            <a:srgbClr val="A4A3A4"/>
          </p15:clr>
        </p15:guide>
        <p15:guide id="6" orient="horz" pos="912">
          <p15:clr>
            <a:srgbClr val="A4A3A4"/>
          </p15:clr>
        </p15:guide>
        <p15:guide id="7" orient="horz" pos="1057">
          <p15:clr>
            <a:srgbClr val="A4A3A4"/>
          </p15:clr>
        </p15:guide>
        <p15:guide id="8" orient="horz" pos="2375">
          <p15:clr>
            <a:srgbClr val="A4A3A4"/>
          </p15:clr>
        </p15:guide>
        <p15:guide id="9" orient="horz" pos="1114">
          <p15:clr>
            <a:srgbClr val="A4A3A4"/>
          </p15:clr>
        </p15:guide>
        <p15:guide id="10" pos="3806">
          <p15:clr>
            <a:srgbClr val="A4A3A4"/>
          </p15:clr>
        </p15:guide>
        <p15:guide id="11" pos="2557">
          <p15:clr>
            <a:srgbClr val="A4A3A4"/>
          </p15:clr>
        </p15:guide>
        <p15:guide id="12" pos="128">
          <p15:clr>
            <a:srgbClr val="A4A3A4"/>
          </p15:clr>
        </p15:guide>
        <p15:guide id="13" pos="6301">
          <p15:clr>
            <a:srgbClr val="A4A3A4"/>
          </p15:clr>
        </p15:guide>
        <p15:guide id="14" pos="1312">
          <p15:clr>
            <a:srgbClr val="A4A3A4"/>
          </p15:clr>
        </p15:guide>
        <p15:guide id="15" pos="5123">
          <p15:clr>
            <a:srgbClr val="A4A3A4"/>
          </p15:clr>
        </p15:guide>
        <p15:guide id="16" pos="1379">
          <p15:clr>
            <a:srgbClr val="A4A3A4"/>
          </p15:clr>
        </p15:guide>
        <p15:guide id="17" pos="2626">
          <p15:clr>
            <a:srgbClr val="A4A3A4"/>
          </p15:clr>
        </p15:guide>
        <p15:guide id="18" pos="3882">
          <p15:clr>
            <a:srgbClr val="A4A3A4"/>
          </p15:clr>
        </p15:guide>
        <p15:guide id="19" pos="5056">
          <p15:clr>
            <a:srgbClr val="A4A3A4"/>
          </p15:clr>
        </p15:guide>
        <p15:guide id="20" pos="6368">
          <p15:clr>
            <a:srgbClr val="A4A3A4"/>
          </p15:clr>
        </p15:guide>
        <p15:guide id="21" pos="7548">
          <p15:clr>
            <a:srgbClr val="A4A3A4"/>
          </p15:clr>
        </p15:guide>
        <p15:guide id="22" pos="328">
          <p15:clr>
            <a:srgbClr val="A4A3A4"/>
          </p15:clr>
        </p15:guide>
      </p15:sldGuideLst>
    </p:ext>
    <p:ext uri="{2D200454-40CA-4A62-9FC3-DE9A4176ACB9}">
      <p15:notesGuideLst xmlns="" xmlns:p15="http://schemas.microsoft.com/office/powerpoint/2012/main">
        <p15:guide id="1" orient="horz" pos="3059">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399"/>
    <a:srgbClr val="FFFFCC"/>
    <a:srgbClr val="FFC000"/>
    <a:srgbClr val="FFBE00"/>
    <a:srgbClr val="EC008C"/>
    <a:srgbClr val="CBDB2A"/>
    <a:srgbClr val="00AEEF"/>
    <a:srgbClr val="0054A6"/>
    <a:srgbClr val="FBFBFB"/>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8" autoAdjust="0"/>
    <p:restoredTop sz="98246" autoAdjust="0"/>
  </p:normalViewPr>
  <p:slideViewPr>
    <p:cSldViewPr snapToGrid="0">
      <p:cViewPr varScale="1">
        <p:scale>
          <a:sx n="77" d="100"/>
          <a:sy n="77" d="100"/>
        </p:scale>
        <p:origin x="-106" y="-226"/>
      </p:cViewPr>
      <p:guideLst>
        <p:guide orient="horz" pos="147"/>
        <p:guide orient="horz" pos="4171"/>
        <p:guide orient="horz" pos="2307"/>
        <p:guide orient="horz" pos="3565"/>
        <p:guide orient="horz" pos="3624"/>
        <p:guide orient="horz" pos="912"/>
        <p:guide orient="horz" pos="1057"/>
        <p:guide orient="horz" pos="2375"/>
        <p:guide orient="horz" pos="1114"/>
        <p:guide pos="3806"/>
        <p:guide pos="2557"/>
        <p:guide pos="128"/>
        <p:guide pos="6301"/>
        <p:guide pos="1312"/>
        <p:guide pos="5123"/>
        <p:guide pos="1380"/>
        <p:guide pos="2626"/>
        <p:guide pos="3882"/>
        <p:guide pos="5056"/>
        <p:guide pos="6368"/>
        <p:guide pos="7547"/>
        <p:guide pos="328"/>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99" d="100"/>
          <a:sy n="99" d="100"/>
        </p:scale>
        <p:origin x="-3492" y="-108"/>
      </p:cViewPr>
      <p:guideLst>
        <p:guide orient="horz" pos="3059"/>
        <p:guide pos="216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189EEE-3854-4959-AFB7-864C49CC4223}"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pt-PT"/>
        </a:p>
      </dgm:t>
    </dgm:pt>
    <dgm:pt modelId="{84E5DEDF-3DA8-417C-BA86-7FE0373BAB51}">
      <dgm:prSet phldrT="[Texto]" custT="1"/>
      <dgm:spPr/>
      <dgm:t>
        <a:bodyPr/>
        <a:lstStyle/>
        <a:p>
          <a:pPr>
            <a:spcAft>
              <a:spcPts val="0"/>
            </a:spcAft>
          </a:pPr>
          <a:endParaRPr lang="pt-PT" sz="700" b="0" dirty="0"/>
        </a:p>
      </dgm:t>
    </dgm:pt>
    <dgm:pt modelId="{FED7CE6C-536B-4027-8B7F-D3FCDA6C15FB}" type="parTrans" cxnId="{ED5A9E18-84B6-47DB-8B23-3B5A64E1841F}">
      <dgm:prSet/>
      <dgm:spPr/>
      <dgm:t>
        <a:bodyPr/>
        <a:lstStyle/>
        <a:p>
          <a:endParaRPr lang="pt-PT" sz="1600"/>
        </a:p>
      </dgm:t>
    </dgm:pt>
    <dgm:pt modelId="{E17E45D1-7993-425B-92A2-62F150D6EAD5}" type="sibTrans" cxnId="{ED5A9E18-84B6-47DB-8B23-3B5A64E1841F}">
      <dgm:prSet/>
      <dgm:spPr/>
      <dgm:t>
        <a:bodyPr/>
        <a:lstStyle/>
        <a:p>
          <a:endParaRPr lang="pt-PT" sz="1600"/>
        </a:p>
      </dgm:t>
    </dgm:pt>
    <dgm:pt modelId="{B95F2BC0-5082-4D0B-8343-4F3375F3B915}">
      <dgm:prSet phldrT="[Texto]" custT="1"/>
      <dgm:spPr/>
      <dgm:t>
        <a:bodyPr/>
        <a:lstStyle/>
        <a:p>
          <a:pPr>
            <a:spcAft>
              <a:spcPts val="0"/>
            </a:spcAft>
          </a:pPr>
          <a:endParaRPr lang="pt-PT" sz="1100" b="1" spc="-100" dirty="0" smtClean="0">
            <a:latin typeface="Segoe UI Light" pitchFamily="34" charset="0"/>
          </a:endParaRPr>
        </a:p>
      </dgm:t>
    </dgm:pt>
    <dgm:pt modelId="{52DFF027-D2DF-450F-BE77-49B8A79BDC89}" type="parTrans" cxnId="{9DE7AF24-DCCA-478A-9F6A-C46A5D7F2BB5}">
      <dgm:prSet/>
      <dgm:spPr/>
      <dgm:t>
        <a:bodyPr/>
        <a:lstStyle/>
        <a:p>
          <a:endParaRPr lang="pt-PT" sz="1600"/>
        </a:p>
      </dgm:t>
    </dgm:pt>
    <dgm:pt modelId="{75278B96-BD2E-4B7F-9BCE-D7896908D751}" type="sibTrans" cxnId="{9DE7AF24-DCCA-478A-9F6A-C46A5D7F2BB5}">
      <dgm:prSet/>
      <dgm:spPr/>
      <dgm:t>
        <a:bodyPr/>
        <a:lstStyle/>
        <a:p>
          <a:endParaRPr lang="pt-PT" sz="1600"/>
        </a:p>
      </dgm:t>
    </dgm:pt>
    <dgm:pt modelId="{E2DA6BF7-1B8A-4452-B830-BF5D1BC15912}">
      <dgm:prSet custT="1"/>
      <dgm:spPr/>
      <dgm:t>
        <a:bodyPr/>
        <a:lstStyle/>
        <a:p>
          <a:r>
            <a:rPr lang="pt-PT" sz="2400" b="0" spc="-100" dirty="0" smtClean="0">
              <a:latin typeface="+mj-lt"/>
            </a:rPr>
            <a:t>Comunicação</a:t>
          </a:r>
        </a:p>
      </dgm:t>
    </dgm:pt>
    <dgm:pt modelId="{11F94561-0C83-4D4E-9475-156605D12DC9}" type="parTrans" cxnId="{A44ADDB6-7BEE-4537-AC27-09526D6D8EA1}">
      <dgm:prSet/>
      <dgm:spPr/>
      <dgm:t>
        <a:bodyPr/>
        <a:lstStyle/>
        <a:p>
          <a:endParaRPr lang="pt-PT" sz="1600"/>
        </a:p>
      </dgm:t>
    </dgm:pt>
    <dgm:pt modelId="{7D69F5E3-0073-4511-A56E-A000B6610262}" type="sibTrans" cxnId="{A44ADDB6-7BEE-4537-AC27-09526D6D8EA1}">
      <dgm:prSet/>
      <dgm:spPr/>
      <dgm:t>
        <a:bodyPr/>
        <a:lstStyle/>
        <a:p>
          <a:endParaRPr lang="pt-PT" sz="1600"/>
        </a:p>
      </dgm:t>
    </dgm:pt>
    <dgm:pt modelId="{546EC553-4D19-4ADE-B99A-195B5988EEDD}">
      <dgm:prSet custT="1"/>
      <dgm:spPr/>
      <dgm:t>
        <a:bodyPr/>
        <a:lstStyle/>
        <a:p>
          <a:r>
            <a:rPr lang="pt-PT" sz="2400" b="0" spc="-100" dirty="0" smtClean="0">
              <a:latin typeface="+mj-lt"/>
            </a:rPr>
            <a:t>Programas maliciosos</a:t>
          </a:r>
          <a:endParaRPr lang="pt-PT" sz="2400" b="0" dirty="0">
            <a:latin typeface="+mj-lt"/>
          </a:endParaRPr>
        </a:p>
      </dgm:t>
    </dgm:pt>
    <dgm:pt modelId="{86D62DC7-FC5A-4EEC-985B-460F0ED82A04}" type="parTrans" cxnId="{93DFDF38-35CE-4645-9DEF-70FE52A9AF62}">
      <dgm:prSet/>
      <dgm:spPr/>
      <dgm:t>
        <a:bodyPr/>
        <a:lstStyle/>
        <a:p>
          <a:endParaRPr lang="pt-PT" sz="1600"/>
        </a:p>
      </dgm:t>
    </dgm:pt>
    <dgm:pt modelId="{FC5F4A73-9271-46DD-8F6F-2EC1D4F40DB4}" type="sibTrans" cxnId="{93DFDF38-35CE-4645-9DEF-70FE52A9AF62}">
      <dgm:prSet/>
      <dgm:spPr/>
      <dgm:t>
        <a:bodyPr/>
        <a:lstStyle/>
        <a:p>
          <a:endParaRPr lang="pt-PT" sz="1600"/>
        </a:p>
      </dgm:t>
    </dgm:pt>
    <dgm:pt modelId="{1C72DD93-CCF6-4265-A146-1F5483D40C5C}">
      <dgm:prSet custT="1"/>
      <dgm:spPr/>
      <dgm:t>
        <a:bodyPr/>
        <a:lstStyle/>
        <a:p>
          <a:r>
            <a:rPr lang="pt-PT" sz="2400" b="0" spc="-100" dirty="0" smtClean="0">
              <a:latin typeface="+mj-lt"/>
            </a:rPr>
            <a:t>Cibercriminalidade</a:t>
          </a:r>
          <a:endParaRPr lang="pt-PT" sz="2400" b="0" dirty="0">
            <a:latin typeface="+mj-lt"/>
          </a:endParaRPr>
        </a:p>
      </dgm:t>
    </dgm:pt>
    <dgm:pt modelId="{2B344436-43BF-49DF-B513-1EE6E83081CA}" type="parTrans" cxnId="{01777815-FD6E-4772-8721-7FEA51CB6A34}">
      <dgm:prSet/>
      <dgm:spPr/>
      <dgm:t>
        <a:bodyPr/>
        <a:lstStyle/>
        <a:p>
          <a:endParaRPr lang="pt-PT" sz="1600"/>
        </a:p>
      </dgm:t>
    </dgm:pt>
    <dgm:pt modelId="{58D3145F-AA07-4E7F-8DCE-90C4874B0D94}" type="sibTrans" cxnId="{01777815-FD6E-4772-8721-7FEA51CB6A34}">
      <dgm:prSet/>
      <dgm:spPr/>
      <dgm:t>
        <a:bodyPr/>
        <a:lstStyle/>
        <a:p>
          <a:endParaRPr lang="pt-PT" sz="1600"/>
        </a:p>
      </dgm:t>
    </dgm:pt>
    <dgm:pt modelId="{8A449341-EE40-4D9D-A834-8922A84EDD50}">
      <dgm:prSet custT="1"/>
      <dgm:spPr/>
      <dgm:t>
        <a:bodyPr/>
        <a:lstStyle/>
        <a:p>
          <a:r>
            <a:rPr lang="pt-PT" sz="2400" b="0" spc="-100" dirty="0" smtClean="0">
              <a:latin typeface="+mj-lt"/>
            </a:rPr>
            <a:t>Intimidação online</a:t>
          </a:r>
          <a:endParaRPr lang="pt-PT" sz="2400" b="0" dirty="0">
            <a:latin typeface="+mj-lt"/>
          </a:endParaRPr>
        </a:p>
      </dgm:t>
    </dgm:pt>
    <dgm:pt modelId="{B3A92BA3-EA8B-49F9-9C4F-3DD86BEE6857}" type="parTrans" cxnId="{25C145A3-BCDE-4AEB-AF8F-479B4F63D12D}">
      <dgm:prSet/>
      <dgm:spPr/>
      <dgm:t>
        <a:bodyPr/>
        <a:lstStyle/>
        <a:p>
          <a:endParaRPr lang="pt-PT" sz="1600"/>
        </a:p>
      </dgm:t>
    </dgm:pt>
    <dgm:pt modelId="{BACE12B9-EF4E-48A9-A25C-EDF18367E590}" type="sibTrans" cxnId="{25C145A3-BCDE-4AEB-AF8F-479B4F63D12D}">
      <dgm:prSet/>
      <dgm:spPr/>
      <dgm:t>
        <a:bodyPr/>
        <a:lstStyle/>
        <a:p>
          <a:endParaRPr lang="pt-PT" sz="1600"/>
        </a:p>
      </dgm:t>
    </dgm:pt>
    <dgm:pt modelId="{8B939A3E-26D6-443E-A6FE-57F3CEB08363}">
      <dgm:prSet custT="1"/>
      <dgm:spPr/>
      <dgm:t>
        <a:bodyPr/>
        <a:lstStyle/>
        <a:p>
          <a:r>
            <a:rPr lang="pt-PT" sz="2400" b="0" dirty="0" smtClean="0">
              <a:latin typeface="+mj-lt"/>
            </a:rPr>
            <a:t>Contactos com estranhos</a:t>
          </a:r>
          <a:endParaRPr lang="pt-PT" sz="2400" b="0" dirty="0">
            <a:latin typeface="+mj-lt"/>
          </a:endParaRPr>
        </a:p>
      </dgm:t>
    </dgm:pt>
    <dgm:pt modelId="{54266BA2-21E4-4A6C-8BB5-84CED3AB1ACE}" type="parTrans" cxnId="{30DB4663-3EEA-43CB-9E1E-4FA11EC0FDDF}">
      <dgm:prSet/>
      <dgm:spPr/>
      <dgm:t>
        <a:bodyPr/>
        <a:lstStyle/>
        <a:p>
          <a:endParaRPr lang="pt-PT" sz="1600"/>
        </a:p>
      </dgm:t>
    </dgm:pt>
    <dgm:pt modelId="{EF72E9B9-8F11-4A80-8396-2827C28513D3}" type="sibTrans" cxnId="{30DB4663-3EEA-43CB-9E1E-4FA11EC0FDDF}">
      <dgm:prSet/>
      <dgm:spPr/>
      <dgm:t>
        <a:bodyPr/>
        <a:lstStyle/>
        <a:p>
          <a:endParaRPr lang="pt-PT" sz="1600"/>
        </a:p>
      </dgm:t>
    </dgm:pt>
    <dgm:pt modelId="{AC22EDAF-75BA-4401-8F1E-AFF83817FA18}">
      <dgm:prSet custT="1"/>
      <dgm:spPr/>
      <dgm:t>
        <a:bodyPr/>
        <a:lstStyle/>
        <a:p>
          <a:r>
            <a:rPr lang="pt-PT" sz="2400" b="0" spc="-100" dirty="0" smtClean="0">
              <a:latin typeface="+mj-lt"/>
            </a:rPr>
            <a:t>Entretenimento</a:t>
          </a:r>
        </a:p>
      </dgm:t>
    </dgm:pt>
    <dgm:pt modelId="{103181A0-0D98-4248-802D-45EDA311E168}" type="parTrans" cxnId="{A5BB8DDE-7B62-48FB-A71F-818B003FA53B}">
      <dgm:prSet/>
      <dgm:spPr/>
      <dgm:t>
        <a:bodyPr/>
        <a:lstStyle/>
        <a:p>
          <a:endParaRPr lang="pt-PT" sz="1600"/>
        </a:p>
      </dgm:t>
    </dgm:pt>
    <dgm:pt modelId="{FA5BB6B0-7D2A-438A-BBB4-6AB6C8F74836}" type="sibTrans" cxnId="{A5BB8DDE-7B62-48FB-A71F-818B003FA53B}">
      <dgm:prSet/>
      <dgm:spPr/>
      <dgm:t>
        <a:bodyPr/>
        <a:lstStyle/>
        <a:p>
          <a:endParaRPr lang="pt-PT" sz="1600"/>
        </a:p>
      </dgm:t>
    </dgm:pt>
    <dgm:pt modelId="{83F9B8E4-6289-468D-BD9F-F97006EFCA81}">
      <dgm:prSet custT="1"/>
      <dgm:spPr/>
      <dgm:t>
        <a:bodyPr/>
        <a:lstStyle/>
        <a:p>
          <a:endParaRPr lang="pt-PT" sz="3200" dirty="0"/>
        </a:p>
      </dgm:t>
    </dgm:pt>
    <dgm:pt modelId="{2F4E5CA9-3EFA-4871-8FD7-27FBE19D8974}" type="parTrans" cxnId="{B9D0AC10-0194-437B-9B1E-2BA0C52BD567}">
      <dgm:prSet/>
      <dgm:spPr/>
      <dgm:t>
        <a:bodyPr/>
        <a:lstStyle/>
        <a:p>
          <a:endParaRPr lang="pt-PT" sz="1600"/>
        </a:p>
      </dgm:t>
    </dgm:pt>
    <dgm:pt modelId="{FD13E382-305D-4E7B-BB89-22F1A0745255}" type="sibTrans" cxnId="{B9D0AC10-0194-437B-9B1E-2BA0C52BD567}">
      <dgm:prSet/>
      <dgm:spPr/>
      <dgm:t>
        <a:bodyPr/>
        <a:lstStyle/>
        <a:p>
          <a:endParaRPr lang="pt-PT" sz="1600"/>
        </a:p>
      </dgm:t>
    </dgm:pt>
    <dgm:pt modelId="{AACB8B63-33AD-4B6E-B94D-D0C03BE76014}">
      <dgm:prSet custT="1"/>
      <dgm:spPr/>
      <dgm:t>
        <a:bodyPr/>
        <a:lstStyle/>
        <a:p>
          <a:r>
            <a:rPr lang="pt-PT" sz="2400" b="0" spc="-100" dirty="0" smtClean="0">
              <a:latin typeface="+mj-lt"/>
            </a:rPr>
            <a:t>Aprendizagem</a:t>
          </a:r>
        </a:p>
      </dgm:t>
    </dgm:pt>
    <dgm:pt modelId="{E996D551-1F3E-4C23-8694-9257DE7B7B3C}" type="sibTrans" cxnId="{80802719-C7D9-4954-BBAC-ED8628666AA4}">
      <dgm:prSet/>
      <dgm:spPr/>
      <dgm:t>
        <a:bodyPr/>
        <a:lstStyle/>
        <a:p>
          <a:endParaRPr lang="pt-PT" sz="1600"/>
        </a:p>
      </dgm:t>
    </dgm:pt>
    <dgm:pt modelId="{8ED02AC0-3261-409E-A4C0-3F5717C815DD}" type="parTrans" cxnId="{80802719-C7D9-4954-BBAC-ED8628666AA4}">
      <dgm:prSet/>
      <dgm:spPr/>
      <dgm:t>
        <a:bodyPr/>
        <a:lstStyle/>
        <a:p>
          <a:endParaRPr lang="pt-PT" sz="1600"/>
        </a:p>
      </dgm:t>
    </dgm:pt>
    <dgm:pt modelId="{9BE8B076-1725-42F9-88D2-C2BC97002A34}">
      <dgm:prSet custT="1"/>
      <dgm:spPr/>
      <dgm:t>
        <a:bodyPr/>
        <a:lstStyle/>
        <a:p>
          <a:r>
            <a:rPr lang="pt-PT" sz="2400" b="0" spc="-100" dirty="0" smtClean="0">
              <a:latin typeface="+mj-lt"/>
            </a:rPr>
            <a:t>Partilha</a:t>
          </a:r>
        </a:p>
      </dgm:t>
    </dgm:pt>
    <dgm:pt modelId="{6B84C68C-16C8-4CBA-8F6E-052C1DE14C4D}" type="parTrans" cxnId="{FE89D7FF-1FE6-4549-B47B-4085F593A9C8}">
      <dgm:prSet/>
      <dgm:spPr/>
      <dgm:t>
        <a:bodyPr/>
        <a:lstStyle/>
        <a:p>
          <a:endParaRPr lang="pt-PT"/>
        </a:p>
      </dgm:t>
    </dgm:pt>
    <dgm:pt modelId="{7D239897-AB5F-4952-8E62-F68747A8C332}" type="sibTrans" cxnId="{FE89D7FF-1FE6-4549-B47B-4085F593A9C8}">
      <dgm:prSet/>
      <dgm:spPr/>
      <dgm:t>
        <a:bodyPr/>
        <a:lstStyle/>
        <a:p>
          <a:endParaRPr lang="pt-PT"/>
        </a:p>
      </dgm:t>
    </dgm:pt>
    <dgm:pt modelId="{D18EC573-D8F4-4607-B6DD-A04040F3C4E9}" type="pres">
      <dgm:prSet presAssocID="{21189EEE-3854-4959-AFB7-864C49CC4223}" presName="compositeShape" presStyleCnt="0">
        <dgm:presLayoutVars>
          <dgm:chMax val="2"/>
          <dgm:dir/>
          <dgm:resizeHandles val="exact"/>
        </dgm:presLayoutVars>
      </dgm:prSet>
      <dgm:spPr/>
      <dgm:t>
        <a:bodyPr/>
        <a:lstStyle/>
        <a:p>
          <a:endParaRPr lang="pt-PT"/>
        </a:p>
      </dgm:t>
    </dgm:pt>
    <dgm:pt modelId="{742D36B5-B290-4BD2-B93F-CAF02DFF6692}" type="pres">
      <dgm:prSet presAssocID="{84E5DEDF-3DA8-417C-BA86-7FE0373BAB51}" presName="upArrow" presStyleLbl="node1" presStyleIdx="0" presStyleCnt="2" custScaleX="66237" custScaleY="68791"/>
      <dgm:spPr/>
    </dgm:pt>
    <dgm:pt modelId="{7B225E0D-2161-476F-9752-7DA09F9A40BB}" type="pres">
      <dgm:prSet presAssocID="{84E5DEDF-3DA8-417C-BA86-7FE0373BAB51}" presName="upArrowText" presStyleLbl="revTx" presStyleIdx="0" presStyleCnt="2">
        <dgm:presLayoutVars>
          <dgm:chMax val="0"/>
          <dgm:bulletEnabled val="1"/>
        </dgm:presLayoutVars>
      </dgm:prSet>
      <dgm:spPr/>
      <dgm:t>
        <a:bodyPr/>
        <a:lstStyle/>
        <a:p>
          <a:endParaRPr lang="pt-PT"/>
        </a:p>
      </dgm:t>
    </dgm:pt>
    <dgm:pt modelId="{D730931D-D514-4CA5-A619-2163E6D1405A}" type="pres">
      <dgm:prSet presAssocID="{B95F2BC0-5082-4D0B-8343-4F3375F3B915}" presName="downArrow" presStyleLbl="node1" presStyleIdx="1" presStyleCnt="2" custScaleX="66573" custScaleY="67611"/>
      <dgm:spPr/>
    </dgm:pt>
    <dgm:pt modelId="{2DB2ECDC-898E-4319-AC40-98EFF511C69F}" type="pres">
      <dgm:prSet presAssocID="{B95F2BC0-5082-4D0B-8343-4F3375F3B915}" presName="downArrowText" presStyleLbl="revTx" presStyleIdx="1" presStyleCnt="2" custScaleX="120903">
        <dgm:presLayoutVars>
          <dgm:chMax val="0"/>
          <dgm:bulletEnabled val="1"/>
        </dgm:presLayoutVars>
      </dgm:prSet>
      <dgm:spPr/>
      <dgm:t>
        <a:bodyPr/>
        <a:lstStyle/>
        <a:p>
          <a:endParaRPr lang="pt-PT"/>
        </a:p>
      </dgm:t>
    </dgm:pt>
  </dgm:ptLst>
  <dgm:cxnLst>
    <dgm:cxn modelId="{E7AE9C3A-82C5-4A15-A9F4-F85ABC99C677}" type="presOf" srcId="{AACB8B63-33AD-4B6E-B94D-D0C03BE76014}" destId="{7B225E0D-2161-476F-9752-7DA09F9A40BB}" srcOrd="0" destOrd="1" presId="urn:microsoft.com/office/officeart/2005/8/layout/arrow4"/>
    <dgm:cxn modelId="{93DFDF38-35CE-4645-9DEF-70FE52A9AF62}" srcId="{B95F2BC0-5082-4D0B-8343-4F3375F3B915}" destId="{546EC553-4D19-4ADE-B99A-195B5988EEDD}" srcOrd="0" destOrd="0" parTransId="{86D62DC7-FC5A-4EEC-985B-460F0ED82A04}" sibTransId="{FC5F4A73-9271-46DD-8F6F-2EC1D4F40DB4}"/>
    <dgm:cxn modelId="{9BAAF31B-4BD0-4B05-BE36-FF43B9A14591}" type="presOf" srcId="{84E5DEDF-3DA8-417C-BA86-7FE0373BAB51}" destId="{7B225E0D-2161-476F-9752-7DA09F9A40BB}" srcOrd="0" destOrd="0" presId="urn:microsoft.com/office/officeart/2005/8/layout/arrow4"/>
    <dgm:cxn modelId="{ED5A9E18-84B6-47DB-8B23-3B5A64E1841F}" srcId="{21189EEE-3854-4959-AFB7-864C49CC4223}" destId="{84E5DEDF-3DA8-417C-BA86-7FE0373BAB51}" srcOrd="0" destOrd="0" parTransId="{FED7CE6C-536B-4027-8B7F-D3FCDA6C15FB}" sibTransId="{E17E45D1-7993-425B-92A2-62F150D6EAD5}"/>
    <dgm:cxn modelId="{E88E2185-3E9F-4ACA-B3F4-1BCD33CA2A78}" type="presOf" srcId="{8B939A3E-26D6-443E-A6FE-57F3CEB08363}" destId="{2DB2ECDC-898E-4319-AC40-98EFF511C69F}" srcOrd="0" destOrd="2" presId="urn:microsoft.com/office/officeart/2005/8/layout/arrow4"/>
    <dgm:cxn modelId="{A18CD363-9596-4E4D-BB48-4BF77BFBA1B4}" type="presOf" srcId="{21189EEE-3854-4959-AFB7-864C49CC4223}" destId="{D18EC573-D8F4-4607-B6DD-A04040F3C4E9}" srcOrd="0" destOrd="0" presId="urn:microsoft.com/office/officeart/2005/8/layout/arrow4"/>
    <dgm:cxn modelId="{9DE7AF24-DCCA-478A-9F6A-C46A5D7F2BB5}" srcId="{21189EEE-3854-4959-AFB7-864C49CC4223}" destId="{B95F2BC0-5082-4D0B-8343-4F3375F3B915}" srcOrd="1" destOrd="0" parTransId="{52DFF027-D2DF-450F-BE77-49B8A79BDC89}" sibTransId="{75278B96-BD2E-4B7F-9BCE-D7896908D751}"/>
    <dgm:cxn modelId="{80802719-C7D9-4954-BBAC-ED8628666AA4}" srcId="{84E5DEDF-3DA8-417C-BA86-7FE0373BAB51}" destId="{AACB8B63-33AD-4B6E-B94D-D0C03BE76014}" srcOrd="0" destOrd="0" parTransId="{8ED02AC0-3261-409E-A4C0-3F5717C815DD}" sibTransId="{E996D551-1F3E-4C23-8694-9257DE7B7B3C}"/>
    <dgm:cxn modelId="{64BDFAB0-2560-4763-889B-C1289C2D8934}" type="presOf" srcId="{9BE8B076-1725-42F9-88D2-C2BC97002A34}" destId="{7B225E0D-2161-476F-9752-7DA09F9A40BB}" srcOrd="0" destOrd="2" presId="urn:microsoft.com/office/officeart/2005/8/layout/arrow4"/>
    <dgm:cxn modelId="{A5BB8DDE-7B62-48FB-A71F-818B003FA53B}" srcId="{84E5DEDF-3DA8-417C-BA86-7FE0373BAB51}" destId="{AC22EDAF-75BA-4401-8F1E-AFF83817FA18}" srcOrd="3" destOrd="0" parTransId="{103181A0-0D98-4248-802D-45EDA311E168}" sibTransId="{FA5BB6B0-7D2A-438A-BBB4-6AB6C8F74836}"/>
    <dgm:cxn modelId="{30DB4663-3EEA-43CB-9E1E-4FA11EC0FDDF}" srcId="{B95F2BC0-5082-4D0B-8343-4F3375F3B915}" destId="{8B939A3E-26D6-443E-A6FE-57F3CEB08363}" srcOrd="1" destOrd="0" parTransId="{54266BA2-21E4-4A6C-8BB5-84CED3AB1ACE}" sibTransId="{EF72E9B9-8F11-4A80-8396-2827C28513D3}"/>
    <dgm:cxn modelId="{9883C41F-910B-4838-9631-6F0B29E5B317}" type="presOf" srcId="{8A449341-EE40-4D9D-A834-8922A84EDD50}" destId="{2DB2ECDC-898E-4319-AC40-98EFF511C69F}" srcOrd="0" destOrd="4" presId="urn:microsoft.com/office/officeart/2005/8/layout/arrow4"/>
    <dgm:cxn modelId="{01777815-FD6E-4772-8721-7FEA51CB6A34}" srcId="{B95F2BC0-5082-4D0B-8343-4F3375F3B915}" destId="{1C72DD93-CCF6-4265-A146-1F5483D40C5C}" srcOrd="2" destOrd="0" parTransId="{2B344436-43BF-49DF-B513-1EE6E83081CA}" sibTransId="{58D3145F-AA07-4E7F-8DCE-90C4874B0D94}"/>
    <dgm:cxn modelId="{5AACA383-876A-49B6-8EF2-F441D164671E}" type="presOf" srcId="{B95F2BC0-5082-4D0B-8343-4F3375F3B915}" destId="{2DB2ECDC-898E-4319-AC40-98EFF511C69F}" srcOrd="0" destOrd="0" presId="urn:microsoft.com/office/officeart/2005/8/layout/arrow4"/>
    <dgm:cxn modelId="{52B4C5BC-FFEC-4EF1-B300-E20936712C09}" type="presOf" srcId="{E2DA6BF7-1B8A-4452-B830-BF5D1BC15912}" destId="{7B225E0D-2161-476F-9752-7DA09F9A40BB}" srcOrd="0" destOrd="3" presId="urn:microsoft.com/office/officeart/2005/8/layout/arrow4"/>
    <dgm:cxn modelId="{8A482ACC-3173-4EE2-A1D8-48BF9E8B6B4E}" type="presOf" srcId="{AC22EDAF-75BA-4401-8F1E-AFF83817FA18}" destId="{7B225E0D-2161-476F-9752-7DA09F9A40BB}" srcOrd="0" destOrd="4" presId="urn:microsoft.com/office/officeart/2005/8/layout/arrow4"/>
    <dgm:cxn modelId="{356B3625-D572-4172-B6A9-C4D14CCA31F1}" type="presOf" srcId="{546EC553-4D19-4ADE-B99A-195B5988EEDD}" destId="{2DB2ECDC-898E-4319-AC40-98EFF511C69F}" srcOrd="0" destOrd="1" presId="urn:microsoft.com/office/officeart/2005/8/layout/arrow4"/>
    <dgm:cxn modelId="{FED6B352-6DFA-4412-94FB-53D9AB4D7989}" type="presOf" srcId="{1C72DD93-CCF6-4265-A146-1F5483D40C5C}" destId="{2DB2ECDC-898E-4319-AC40-98EFF511C69F}" srcOrd="0" destOrd="3" presId="urn:microsoft.com/office/officeart/2005/8/layout/arrow4"/>
    <dgm:cxn modelId="{A44ADDB6-7BEE-4537-AC27-09526D6D8EA1}" srcId="{84E5DEDF-3DA8-417C-BA86-7FE0373BAB51}" destId="{E2DA6BF7-1B8A-4452-B830-BF5D1BC15912}" srcOrd="2" destOrd="0" parTransId="{11F94561-0C83-4D4E-9475-156605D12DC9}" sibTransId="{7D69F5E3-0073-4511-A56E-A000B6610262}"/>
    <dgm:cxn modelId="{B9D0AC10-0194-437B-9B1E-2BA0C52BD567}" srcId="{84E5DEDF-3DA8-417C-BA86-7FE0373BAB51}" destId="{83F9B8E4-6289-468D-BD9F-F97006EFCA81}" srcOrd="4" destOrd="0" parTransId="{2F4E5CA9-3EFA-4871-8FD7-27FBE19D8974}" sibTransId="{FD13E382-305D-4E7B-BB89-22F1A0745255}"/>
    <dgm:cxn modelId="{FE89D7FF-1FE6-4549-B47B-4085F593A9C8}" srcId="{84E5DEDF-3DA8-417C-BA86-7FE0373BAB51}" destId="{9BE8B076-1725-42F9-88D2-C2BC97002A34}" srcOrd="1" destOrd="0" parTransId="{6B84C68C-16C8-4CBA-8F6E-052C1DE14C4D}" sibTransId="{7D239897-AB5F-4952-8E62-F68747A8C332}"/>
    <dgm:cxn modelId="{D1E26286-C8E3-4CDB-AC36-0C9EA79981C8}" type="presOf" srcId="{83F9B8E4-6289-468D-BD9F-F97006EFCA81}" destId="{7B225E0D-2161-476F-9752-7DA09F9A40BB}" srcOrd="0" destOrd="5" presId="urn:microsoft.com/office/officeart/2005/8/layout/arrow4"/>
    <dgm:cxn modelId="{25C145A3-BCDE-4AEB-AF8F-479B4F63D12D}" srcId="{B95F2BC0-5082-4D0B-8343-4F3375F3B915}" destId="{8A449341-EE40-4D9D-A834-8922A84EDD50}" srcOrd="3" destOrd="0" parTransId="{B3A92BA3-EA8B-49F9-9C4F-3DD86BEE6857}" sibTransId="{BACE12B9-EF4E-48A9-A25C-EDF18367E590}"/>
    <dgm:cxn modelId="{BC951AAB-4ECE-474D-BC40-CC90F5B6A541}" type="presParOf" srcId="{D18EC573-D8F4-4607-B6DD-A04040F3C4E9}" destId="{742D36B5-B290-4BD2-B93F-CAF02DFF6692}" srcOrd="0" destOrd="0" presId="urn:microsoft.com/office/officeart/2005/8/layout/arrow4"/>
    <dgm:cxn modelId="{4BBA969F-FF40-4F8C-B18E-209520DDC59A}" type="presParOf" srcId="{D18EC573-D8F4-4607-B6DD-A04040F3C4E9}" destId="{7B225E0D-2161-476F-9752-7DA09F9A40BB}" srcOrd="1" destOrd="0" presId="urn:microsoft.com/office/officeart/2005/8/layout/arrow4"/>
    <dgm:cxn modelId="{7B7306FC-C2B8-446B-A10F-93F26EA5C7D0}" type="presParOf" srcId="{D18EC573-D8F4-4607-B6DD-A04040F3C4E9}" destId="{D730931D-D514-4CA5-A619-2163E6D1405A}" srcOrd="2" destOrd="0" presId="urn:microsoft.com/office/officeart/2005/8/layout/arrow4"/>
    <dgm:cxn modelId="{F112733E-ED0B-4E99-8D88-7B309CF9D3F9}" type="presParOf" srcId="{D18EC573-D8F4-4607-B6DD-A04040F3C4E9}" destId="{2DB2ECDC-898E-4319-AC40-98EFF511C69F}" srcOrd="3" destOrd="0" presId="urn:microsoft.com/office/officeart/2005/8/layout/arrow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DE0570-9AD8-4EA3-BA73-01E94CD22A8B}" type="doc">
      <dgm:prSet loTypeId="urn:microsoft.com/office/officeart/2005/8/layout/matrix1" loCatId="matrix" qsTypeId="urn:microsoft.com/office/officeart/2005/8/quickstyle/simple2" qsCatId="simple" csTypeId="urn:microsoft.com/office/officeart/2005/8/colors/accent1_2" csCatId="accent1" phldr="1"/>
      <dgm:spPr/>
      <dgm:t>
        <a:bodyPr/>
        <a:lstStyle/>
        <a:p>
          <a:endParaRPr lang="pt-PT"/>
        </a:p>
      </dgm:t>
    </dgm:pt>
    <dgm:pt modelId="{D040796E-66AB-46BF-BBE4-ADFDDD32677E}">
      <dgm:prSet phldrT="[Texto]" custT="1"/>
      <dgm:spPr/>
      <dgm:t>
        <a:bodyPr/>
        <a:lstStyle/>
        <a:p>
          <a:r>
            <a:rPr lang="pt-PT" sz="2800" b="1" dirty="0" smtClean="0">
              <a:solidFill>
                <a:schemeClr val="accent5"/>
              </a:solidFill>
              <a:latin typeface="+mj-lt"/>
            </a:rPr>
            <a:t>Segurança na Internet</a:t>
          </a:r>
          <a:endParaRPr lang="pt-PT" sz="2800" b="1" dirty="0">
            <a:solidFill>
              <a:schemeClr val="accent5"/>
            </a:solidFill>
            <a:latin typeface="+mj-lt"/>
          </a:endParaRPr>
        </a:p>
      </dgm:t>
    </dgm:pt>
    <dgm:pt modelId="{F06AC44B-C613-49C9-BB74-F1129237E894}" type="parTrans" cxnId="{5F44A87B-9BAF-4ADD-AEC4-970D7DD25DDC}">
      <dgm:prSet/>
      <dgm:spPr/>
      <dgm:t>
        <a:bodyPr/>
        <a:lstStyle/>
        <a:p>
          <a:endParaRPr lang="pt-PT" sz="2400" b="1"/>
        </a:p>
      </dgm:t>
    </dgm:pt>
    <dgm:pt modelId="{B1B62BDD-831E-4394-A87B-D9EAD5C22023}" type="sibTrans" cxnId="{5F44A87B-9BAF-4ADD-AEC4-970D7DD25DDC}">
      <dgm:prSet/>
      <dgm:spPr/>
      <dgm:t>
        <a:bodyPr/>
        <a:lstStyle/>
        <a:p>
          <a:endParaRPr lang="pt-PT" sz="2400" b="1"/>
        </a:p>
      </dgm:t>
    </dgm:pt>
    <dgm:pt modelId="{1F480A65-B371-4CFD-AB7D-7302FB16F495}">
      <dgm:prSet phldrT="[Texto]" custT="1"/>
      <dgm:spPr/>
      <dgm:t>
        <a:bodyPr/>
        <a:lstStyle/>
        <a:p>
          <a:r>
            <a:rPr lang="pt-PT" sz="2800" b="1" kern="1200" spc="-100" dirty="0" smtClean="0">
              <a:gradFill>
                <a:gsLst>
                  <a:gs pos="0">
                    <a:srgbClr val="FBFBFB"/>
                  </a:gs>
                  <a:gs pos="100000">
                    <a:srgbClr val="FBFBFB"/>
                  </a:gs>
                </a:gsLst>
                <a:lin ang="5400000" scaled="0"/>
              </a:gradFill>
              <a:latin typeface="Segoe UI Light" pitchFamily="34" charset="0"/>
              <a:ea typeface="+mn-ea"/>
              <a:cs typeface="+mn-cs"/>
            </a:rPr>
            <a:t>Estabelecer regras</a:t>
          </a:r>
          <a:endParaRPr lang="pt-PT" sz="2800" b="1" kern="1200" spc="-100" dirty="0">
            <a:gradFill>
              <a:gsLst>
                <a:gs pos="0">
                  <a:srgbClr val="FBFBFB"/>
                </a:gs>
                <a:gs pos="100000">
                  <a:srgbClr val="FBFBFB"/>
                </a:gs>
              </a:gsLst>
              <a:lin ang="5400000" scaled="0"/>
            </a:gradFill>
            <a:latin typeface="Segoe UI Light" pitchFamily="34" charset="0"/>
            <a:ea typeface="+mn-ea"/>
            <a:cs typeface="+mn-cs"/>
          </a:endParaRPr>
        </a:p>
      </dgm:t>
    </dgm:pt>
    <dgm:pt modelId="{7DE52041-7EC8-4E00-9A33-31EAC650712E}" type="parTrans" cxnId="{4FA68A7D-09A8-4882-B73B-6D9B6F2DC265}">
      <dgm:prSet/>
      <dgm:spPr/>
      <dgm:t>
        <a:bodyPr/>
        <a:lstStyle/>
        <a:p>
          <a:endParaRPr lang="pt-PT" sz="2400" b="1"/>
        </a:p>
      </dgm:t>
    </dgm:pt>
    <dgm:pt modelId="{2010780A-AE92-41F9-905A-1D1F1942C656}" type="sibTrans" cxnId="{4FA68A7D-09A8-4882-B73B-6D9B6F2DC265}">
      <dgm:prSet/>
      <dgm:spPr/>
      <dgm:t>
        <a:bodyPr/>
        <a:lstStyle/>
        <a:p>
          <a:endParaRPr lang="pt-PT" sz="2400" b="1"/>
        </a:p>
      </dgm:t>
    </dgm:pt>
    <dgm:pt modelId="{D886E80C-071E-4CA1-94A4-81F2E2AF104F}">
      <dgm:prSet phldrT="[Texto]" custT="1"/>
      <dgm:spPr/>
      <dgm:t>
        <a:bodyPr/>
        <a:lstStyle/>
        <a:p>
          <a:r>
            <a:rPr lang="pt-PT" sz="2800" b="1" kern="1200" spc="-100" dirty="0" smtClean="0">
              <a:gradFill>
                <a:gsLst>
                  <a:gs pos="0">
                    <a:srgbClr val="FBFBFB"/>
                  </a:gs>
                  <a:gs pos="100000">
                    <a:srgbClr val="FBFBFB"/>
                  </a:gs>
                </a:gsLst>
                <a:lin ang="5400000" scaled="0"/>
              </a:gradFill>
              <a:latin typeface="Segoe UI Light" pitchFamily="34" charset="0"/>
              <a:ea typeface="+mn-ea"/>
              <a:cs typeface="+mn-cs"/>
            </a:rPr>
            <a:t>Acompanhar os jovens </a:t>
          </a:r>
          <a:endParaRPr lang="pt-PT" sz="2800" b="1" kern="1200" spc="-100" dirty="0">
            <a:gradFill>
              <a:gsLst>
                <a:gs pos="0">
                  <a:srgbClr val="FBFBFB"/>
                </a:gs>
                <a:gs pos="100000">
                  <a:srgbClr val="FBFBFB"/>
                </a:gs>
              </a:gsLst>
              <a:lin ang="5400000" scaled="0"/>
            </a:gradFill>
            <a:latin typeface="Segoe UI Light" pitchFamily="34" charset="0"/>
            <a:ea typeface="+mn-ea"/>
            <a:cs typeface="+mn-cs"/>
          </a:endParaRPr>
        </a:p>
      </dgm:t>
    </dgm:pt>
    <dgm:pt modelId="{137F8402-D992-44D7-99F9-3B33B8CACEC3}" type="parTrans" cxnId="{B90B30F8-2F7E-41C0-8105-E533CE2BD02A}">
      <dgm:prSet/>
      <dgm:spPr/>
      <dgm:t>
        <a:bodyPr/>
        <a:lstStyle/>
        <a:p>
          <a:endParaRPr lang="pt-PT" sz="2400" b="1"/>
        </a:p>
      </dgm:t>
    </dgm:pt>
    <dgm:pt modelId="{D1DB83A0-5A59-400F-9EAC-83E96BB6E0C7}" type="sibTrans" cxnId="{B90B30F8-2F7E-41C0-8105-E533CE2BD02A}">
      <dgm:prSet/>
      <dgm:spPr/>
      <dgm:t>
        <a:bodyPr/>
        <a:lstStyle/>
        <a:p>
          <a:endParaRPr lang="pt-PT" sz="2400" b="1"/>
        </a:p>
      </dgm:t>
    </dgm:pt>
    <dgm:pt modelId="{58612BAA-3902-4208-A398-4771866544B0}">
      <dgm:prSet phldrT="[Texto]" custT="1"/>
      <dgm:spPr/>
      <dgm:t>
        <a:bodyPr/>
        <a:lstStyle/>
        <a:p>
          <a:r>
            <a:rPr lang="pt-PT" sz="2800" b="1" kern="1200" spc="-100" dirty="0" smtClean="0">
              <a:gradFill>
                <a:gsLst>
                  <a:gs pos="0">
                    <a:srgbClr val="FBFBFB"/>
                  </a:gs>
                  <a:gs pos="100000">
                    <a:srgbClr val="FBFBFB"/>
                  </a:gs>
                </a:gsLst>
                <a:lin ang="5400000" scaled="0"/>
              </a:gradFill>
              <a:latin typeface="Segoe UI Light" pitchFamily="34" charset="0"/>
              <a:ea typeface="+mn-ea"/>
              <a:cs typeface="+mn-cs"/>
            </a:rPr>
            <a:t>Estar atento aos sinais</a:t>
          </a:r>
          <a:endParaRPr lang="pt-PT" sz="2800" b="1" kern="1200" spc="-100" dirty="0">
            <a:gradFill>
              <a:gsLst>
                <a:gs pos="0">
                  <a:srgbClr val="FBFBFB"/>
                </a:gs>
                <a:gs pos="100000">
                  <a:srgbClr val="FBFBFB"/>
                </a:gs>
              </a:gsLst>
              <a:lin ang="5400000" scaled="0"/>
            </a:gradFill>
            <a:latin typeface="Segoe UI Light" pitchFamily="34" charset="0"/>
            <a:ea typeface="+mn-ea"/>
            <a:cs typeface="+mn-cs"/>
          </a:endParaRPr>
        </a:p>
      </dgm:t>
    </dgm:pt>
    <dgm:pt modelId="{00C06F5C-44A5-4B8C-8480-71740FF77396}" type="parTrans" cxnId="{03FCB1E7-5AAE-4E13-A07B-6896D5B536E7}">
      <dgm:prSet/>
      <dgm:spPr/>
      <dgm:t>
        <a:bodyPr/>
        <a:lstStyle/>
        <a:p>
          <a:endParaRPr lang="pt-PT" sz="2400" b="1"/>
        </a:p>
      </dgm:t>
    </dgm:pt>
    <dgm:pt modelId="{0B4E13B6-D284-47D7-ADF7-4F8EA3134A75}" type="sibTrans" cxnId="{03FCB1E7-5AAE-4E13-A07B-6896D5B536E7}">
      <dgm:prSet/>
      <dgm:spPr/>
      <dgm:t>
        <a:bodyPr/>
        <a:lstStyle/>
        <a:p>
          <a:endParaRPr lang="pt-PT" sz="2400" b="1"/>
        </a:p>
      </dgm:t>
    </dgm:pt>
    <dgm:pt modelId="{F2475377-AED0-4C60-887B-A24D7C5882A3}">
      <dgm:prSet phldrT="[Texto]" custT="1"/>
      <dgm:spPr/>
      <dgm:t>
        <a:bodyPr/>
        <a:lstStyle/>
        <a:p>
          <a:r>
            <a:rPr lang="pt-PT" sz="2800" b="1" kern="1200" spc="-100" dirty="0" smtClean="0">
              <a:gradFill>
                <a:gsLst>
                  <a:gs pos="0">
                    <a:srgbClr val="FBFBFB"/>
                  </a:gs>
                  <a:gs pos="100000">
                    <a:srgbClr val="FBFBFB"/>
                  </a:gs>
                </a:gsLst>
                <a:lin ang="5400000" scaled="0"/>
              </a:gradFill>
              <a:latin typeface="Segoe UI Light" pitchFamily="34" charset="0"/>
              <a:ea typeface="+mn-ea"/>
              <a:cs typeface="+mn-cs"/>
            </a:rPr>
            <a:t>Conversar e comunicar</a:t>
          </a:r>
          <a:endParaRPr lang="pt-PT" sz="2800" b="1" kern="1200" spc="-100" dirty="0">
            <a:gradFill>
              <a:gsLst>
                <a:gs pos="0">
                  <a:srgbClr val="FBFBFB"/>
                </a:gs>
                <a:gs pos="100000">
                  <a:srgbClr val="FBFBFB"/>
                </a:gs>
              </a:gsLst>
              <a:lin ang="5400000" scaled="0"/>
            </a:gradFill>
            <a:latin typeface="Segoe UI Light" pitchFamily="34" charset="0"/>
            <a:ea typeface="+mn-ea"/>
            <a:cs typeface="+mn-cs"/>
          </a:endParaRPr>
        </a:p>
      </dgm:t>
    </dgm:pt>
    <dgm:pt modelId="{2EC5A88D-563B-4747-B2E5-F3A399B82F25}" type="parTrans" cxnId="{288543ED-0D4D-4160-B0F5-24945ECA9299}">
      <dgm:prSet/>
      <dgm:spPr/>
      <dgm:t>
        <a:bodyPr/>
        <a:lstStyle/>
        <a:p>
          <a:endParaRPr lang="pt-PT" sz="2400" b="1"/>
        </a:p>
      </dgm:t>
    </dgm:pt>
    <dgm:pt modelId="{E6AE2729-C218-4C75-A3E0-F155298543FE}" type="sibTrans" cxnId="{288543ED-0D4D-4160-B0F5-24945ECA9299}">
      <dgm:prSet/>
      <dgm:spPr/>
      <dgm:t>
        <a:bodyPr/>
        <a:lstStyle/>
        <a:p>
          <a:endParaRPr lang="pt-PT" sz="2400" b="1"/>
        </a:p>
      </dgm:t>
    </dgm:pt>
    <dgm:pt modelId="{6FADE208-EEFB-40BC-8E8C-7D1B96BF52C2}" type="pres">
      <dgm:prSet presAssocID="{F8DE0570-9AD8-4EA3-BA73-01E94CD22A8B}" presName="diagram" presStyleCnt="0">
        <dgm:presLayoutVars>
          <dgm:chMax val="1"/>
          <dgm:dir/>
          <dgm:animLvl val="ctr"/>
          <dgm:resizeHandles val="exact"/>
        </dgm:presLayoutVars>
      </dgm:prSet>
      <dgm:spPr/>
      <dgm:t>
        <a:bodyPr/>
        <a:lstStyle/>
        <a:p>
          <a:endParaRPr lang="pt-PT"/>
        </a:p>
      </dgm:t>
    </dgm:pt>
    <dgm:pt modelId="{DB3D43E1-9E64-4EBB-8FAD-24E88FAA6EB8}" type="pres">
      <dgm:prSet presAssocID="{F8DE0570-9AD8-4EA3-BA73-01E94CD22A8B}" presName="matrix" presStyleCnt="0"/>
      <dgm:spPr/>
      <dgm:t>
        <a:bodyPr/>
        <a:lstStyle/>
        <a:p>
          <a:endParaRPr lang="pt-PT"/>
        </a:p>
      </dgm:t>
    </dgm:pt>
    <dgm:pt modelId="{83CDF1FB-DC55-4EA8-8527-20A66FEAD68B}" type="pres">
      <dgm:prSet presAssocID="{F8DE0570-9AD8-4EA3-BA73-01E94CD22A8B}" presName="tile1" presStyleLbl="node1" presStyleIdx="0" presStyleCnt="4"/>
      <dgm:spPr/>
      <dgm:t>
        <a:bodyPr/>
        <a:lstStyle/>
        <a:p>
          <a:endParaRPr lang="pt-PT"/>
        </a:p>
      </dgm:t>
    </dgm:pt>
    <dgm:pt modelId="{BB78DBC9-750A-4D45-A42A-F6EBBB57CDD0}" type="pres">
      <dgm:prSet presAssocID="{F8DE0570-9AD8-4EA3-BA73-01E94CD22A8B}" presName="tile1text" presStyleLbl="node1" presStyleIdx="0" presStyleCnt="4">
        <dgm:presLayoutVars>
          <dgm:chMax val="0"/>
          <dgm:chPref val="0"/>
          <dgm:bulletEnabled val="1"/>
        </dgm:presLayoutVars>
      </dgm:prSet>
      <dgm:spPr/>
      <dgm:t>
        <a:bodyPr/>
        <a:lstStyle/>
        <a:p>
          <a:endParaRPr lang="pt-PT"/>
        </a:p>
      </dgm:t>
    </dgm:pt>
    <dgm:pt modelId="{B74632E6-A1A9-4E47-937C-9323AF43D803}" type="pres">
      <dgm:prSet presAssocID="{F8DE0570-9AD8-4EA3-BA73-01E94CD22A8B}" presName="tile2" presStyleLbl="node1" presStyleIdx="1" presStyleCnt="4"/>
      <dgm:spPr/>
      <dgm:t>
        <a:bodyPr/>
        <a:lstStyle/>
        <a:p>
          <a:endParaRPr lang="pt-PT"/>
        </a:p>
      </dgm:t>
    </dgm:pt>
    <dgm:pt modelId="{ED61865D-05F9-4D21-B301-3CF43FA5CE0D}" type="pres">
      <dgm:prSet presAssocID="{F8DE0570-9AD8-4EA3-BA73-01E94CD22A8B}" presName="tile2text" presStyleLbl="node1" presStyleIdx="1" presStyleCnt="4">
        <dgm:presLayoutVars>
          <dgm:chMax val="0"/>
          <dgm:chPref val="0"/>
          <dgm:bulletEnabled val="1"/>
        </dgm:presLayoutVars>
      </dgm:prSet>
      <dgm:spPr/>
      <dgm:t>
        <a:bodyPr/>
        <a:lstStyle/>
        <a:p>
          <a:endParaRPr lang="pt-PT"/>
        </a:p>
      </dgm:t>
    </dgm:pt>
    <dgm:pt modelId="{0A437008-BDDE-4927-BED2-859E53B44A12}" type="pres">
      <dgm:prSet presAssocID="{F8DE0570-9AD8-4EA3-BA73-01E94CD22A8B}" presName="tile3" presStyleLbl="node1" presStyleIdx="2" presStyleCnt="4"/>
      <dgm:spPr/>
      <dgm:t>
        <a:bodyPr/>
        <a:lstStyle/>
        <a:p>
          <a:endParaRPr lang="pt-PT"/>
        </a:p>
      </dgm:t>
    </dgm:pt>
    <dgm:pt modelId="{2F247932-2A05-4DF7-9D05-7F616B77B532}" type="pres">
      <dgm:prSet presAssocID="{F8DE0570-9AD8-4EA3-BA73-01E94CD22A8B}" presName="tile3text" presStyleLbl="node1" presStyleIdx="2" presStyleCnt="4">
        <dgm:presLayoutVars>
          <dgm:chMax val="0"/>
          <dgm:chPref val="0"/>
          <dgm:bulletEnabled val="1"/>
        </dgm:presLayoutVars>
      </dgm:prSet>
      <dgm:spPr/>
      <dgm:t>
        <a:bodyPr/>
        <a:lstStyle/>
        <a:p>
          <a:endParaRPr lang="pt-PT"/>
        </a:p>
      </dgm:t>
    </dgm:pt>
    <dgm:pt modelId="{13D090D3-EFA9-4471-9881-3ED4FD754A85}" type="pres">
      <dgm:prSet presAssocID="{F8DE0570-9AD8-4EA3-BA73-01E94CD22A8B}" presName="tile4" presStyleLbl="node1" presStyleIdx="3" presStyleCnt="4"/>
      <dgm:spPr/>
      <dgm:t>
        <a:bodyPr/>
        <a:lstStyle/>
        <a:p>
          <a:endParaRPr lang="pt-PT"/>
        </a:p>
      </dgm:t>
    </dgm:pt>
    <dgm:pt modelId="{3CB1504A-E4F7-4560-8786-DBF1C4F4E77C}" type="pres">
      <dgm:prSet presAssocID="{F8DE0570-9AD8-4EA3-BA73-01E94CD22A8B}" presName="tile4text" presStyleLbl="node1" presStyleIdx="3" presStyleCnt="4">
        <dgm:presLayoutVars>
          <dgm:chMax val="0"/>
          <dgm:chPref val="0"/>
          <dgm:bulletEnabled val="1"/>
        </dgm:presLayoutVars>
      </dgm:prSet>
      <dgm:spPr/>
      <dgm:t>
        <a:bodyPr/>
        <a:lstStyle/>
        <a:p>
          <a:endParaRPr lang="pt-PT"/>
        </a:p>
      </dgm:t>
    </dgm:pt>
    <dgm:pt modelId="{32B9DE3B-F60E-4837-A3FE-2AAD7CDE2DBD}" type="pres">
      <dgm:prSet presAssocID="{F8DE0570-9AD8-4EA3-BA73-01E94CD22A8B}" presName="centerTile" presStyleLbl="fgShp" presStyleIdx="0" presStyleCnt="1" custScaleX="169851" custScaleY="137843">
        <dgm:presLayoutVars>
          <dgm:chMax val="0"/>
          <dgm:chPref val="0"/>
        </dgm:presLayoutVars>
      </dgm:prSet>
      <dgm:spPr/>
      <dgm:t>
        <a:bodyPr/>
        <a:lstStyle/>
        <a:p>
          <a:endParaRPr lang="pt-PT"/>
        </a:p>
      </dgm:t>
    </dgm:pt>
  </dgm:ptLst>
  <dgm:cxnLst>
    <dgm:cxn modelId="{BCBFB8F3-634D-4DEA-996C-0E7B71C095B0}" type="presOf" srcId="{F2475377-AED0-4C60-887B-A24D7C5882A3}" destId="{13D090D3-EFA9-4471-9881-3ED4FD754A85}" srcOrd="0" destOrd="0" presId="urn:microsoft.com/office/officeart/2005/8/layout/matrix1"/>
    <dgm:cxn modelId="{198BCB48-171A-4860-A2F2-9D09FF55E473}" type="presOf" srcId="{D040796E-66AB-46BF-BBE4-ADFDDD32677E}" destId="{32B9DE3B-F60E-4837-A3FE-2AAD7CDE2DBD}" srcOrd="0" destOrd="0" presId="urn:microsoft.com/office/officeart/2005/8/layout/matrix1"/>
    <dgm:cxn modelId="{3099AC31-C7A9-43D9-8501-757FB65AB2F4}" type="presOf" srcId="{D886E80C-071E-4CA1-94A4-81F2E2AF104F}" destId="{ED61865D-05F9-4D21-B301-3CF43FA5CE0D}" srcOrd="1" destOrd="0" presId="urn:microsoft.com/office/officeart/2005/8/layout/matrix1"/>
    <dgm:cxn modelId="{288543ED-0D4D-4160-B0F5-24945ECA9299}" srcId="{D040796E-66AB-46BF-BBE4-ADFDDD32677E}" destId="{F2475377-AED0-4C60-887B-A24D7C5882A3}" srcOrd="3" destOrd="0" parTransId="{2EC5A88D-563B-4747-B2E5-F3A399B82F25}" sibTransId="{E6AE2729-C218-4C75-A3E0-F155298543FE}"/>
    <dgm:cxn modelId="{75F53B6A-51F8-4895-A8BA-92378F4D1A67}" type="presOf" srcId="{58612BAA-3902-4208-A398-4771866544B0}" destId="{2F247932-2A05-4DF7-9D05-7F616B77B532}" srcOrd="1" destOrd="0" presId="urn:microsoft.com/office/officeart/2005/8/layout/matrix1"/>
    <dgm:cxn modelId="{98916F32-3511-4E08-B812-7B49F99E8E8B}" type="presOf" srcId="{1F480A65-B371-4CFD-AB7D-7302FB16F495}" destId="{BB78DBC9-750A-4D45-A42A-F6EBBB57CDD0}" srcOrd="1" destOrd="0" presId="urn:microsoft.com/office/officeart/2005/8/layout/matrix1"/>
    <dgm:cxn modelId="{4911EC9E-3EDF-4262-9B13-CACCFEDE6598}" type="presOf" srcId="{D886E80C-071E-4CA1-94A4-81F2E2AF104F}" destId="{B74632E6-A1A9-4E47-937C-9323AF43D803}" srcOrd="0" destOrd="0" presId="urn:microsoft.com/office/officeart/2005/8/layout/matrix1"/>
    <dgm:cxn modelId="{4FA68A7D-09A8-4882-B73B-6D9B6F2DC265}" srcId="{D040796E-66AB-46BF-BBE4-ADFDDD32677E}" destId="{1F480A65-B371-4CFD-AB7D-7302FB16F495}" srcOrd="0" destOrd="0" parTransId="{7DE52041-7EC8-4E00-9A33-31EAC650712E}" sibTransId="{2010780A-AE92-41F9-905A-1D1F1942C656}"/>
    <dgm:cxn modelId="{ED753F5C-ED24-4655-B771-591B4C048037}" type="presOf" srcId="{F8DE0570-9AD8-4EA3-BA73-01E94CD22A8B}" destId="{6FADE208-EEFB-40BC-8E8C-7D1B96BF52C2}" srcOrd="0" destOrd="0" presId="urn:microsoft.com/office/officeart/2005/8/layout/matrix1"/>
    <dgm:cxn modelId="{03FCB1E7-5AAE-4E13-A07B-6896D5B536E7}" srcId="{D040796E-66AB-46BF-BBE4-ADFDDD32677E}" destId="{58612BAA-3902-4208-A398-4771866544B0}" srcOrd="2" destOrd="0" parTransId="{00C06F5C-44A5-4B8C-8480-71740FF77396}" sibTransId="{0B4E13B6-D284-47D7-ADF7-4F8EA3134A75}"/>
    <dgm:cxn modelId="{F7576CC3-9CB0-4CAB-825B-D002C0BBC8F3}" type="presOf" srcId="{1F480A65-B371-4CFD-AB7D-7302FB16F495}" destId="{83CDF1FB-DC55-4EA8-8527-20A66FEAD68B}" srcOrd="0" destOrd="0" presId="urn:microsoft.com/office/officeart/2005/8/layout/matrix1"/>
    <dgm:cxn modelId="{B90B30F8-2F7E-41C0-8105-E533CE2BD02A}" srcId="{D040796E-66AB-46BF-BBE4-ADFDDD32677E}" destId="{D886E80C-071E-4CA1-94A4-81F2E2AF104F}" srcOrd="1" destOrd="0" parTransId="{137F8402-D992-44D7-99F9-3B33B8CACEC3}" sibTransId="{D1DB83A0-5A59-400F-9EAC-83E96BB6E0C7}"/>
    <dgm:cxn modelId="{652F9258-E18E-47E4-8594-B75537C42D23}" type="presOf" srcId="{58612BAA-3902-4208-A398-4771866544B0}" destId="{0A437008-BDDE-4927-BED2-859E53B44A12}" srcOrd="0" destOrd="0" presId="urn:microsoft.com/office/officeart/2005/8/layout/matrix1"/>
    <dgm:cxn modelId="{5F44A87B-9BAF-4ADD-AEC4-970D7DD25DDC}" srcId="{F8DE0570-9AD8-4EA3-BA73-01E94CD22A8B}" destId="{D040796E-66AB-46BF-BBE4-ADFDDD32677E}" srcOrd="0" destOrd="0" parTransId="{F06AC44B-C613-49C9-BB74-F1129237E894}" sibTransId="{B1B62BDD-831E-4394-A87B-D9EAD5C22023}"/>
    <dgm:cxn modelId="{DCEF6B2A-6786-4736-8ED4-C2A347B43D1F}" type="presOf" srcId="{F2475377-AED0-4C60-887B-A24D7C5882A3}" destId="{3CB1504A-E4F7-4560-8786-DBF1C4F4E77C}" srcOrd="1" destOrd="0" presId="urn:microsoft.com/office/officeart/2005/8/layout/matrix1"/>
    <dgm:cxn modelId="{7F2BC79F-FD35-4237-9CEE-282BB8A1AC52}" type="presParOf" srcId="{6FADE208-EEFB-40BC-8E8C-7D1B96BF52C2}" destId="{DB3D43E1-9E64-4EBB-8FAD-24E88FAA6EB8}" srcOrd="0" destOrd="0" presId="urn:microsoft.com/office/officeart/2005/8/layout/matrix1"/>
    <dgm:cxn modelId="{CD739C52-1F72-49D3-A3C4-31EB2D9144AF}" type="presParOf" srcId="{DB3D43E1-9E64-4EBB-8FAD-24E88FAA6EB8}" destId="{83CDF1FB-DC55-4EA8-8527-20A66FEAD68B}" srcOrd="0" destOrd="0" presId="urn:microsoft.com/office/officeart/2005/8/layout/matrix1"/>
    <dgm:cxn modelId="{46BACC29-1F9E-4330-8C41-4C2D211A1431}" type="presParOf" srcId="{DB3D43E1-9E64-4EBB-8FAD-24E88FAA6EB8}" destId="{BB78DBC9-750A-4D45-A42A-F6EBBB57CDD0}" srcOrd="1" destOrd="0" presId="urn:microsoft.com/office/officeart/2005/8/layout/matrix1"/>
    <dgm:cxn modelId="{CED06FE7-F34F-45AD-8CD3-75781FE9118C}" type="presParOf" srcId="{DB3D43E1-9E64-4EBB-8FAD-24E88FAA6EB8}" destId="{B74632E6-A1A9-4E47-937C-9323AF43D803}" srcOrd="2" destOrd="0" presId="urn:microsoft.com/office/officeart/2005/8/layout/matrix1"/>
    <dgm:cxn modelId="{136468F5-973E-4473-BBE9-FAB445F97C25}" type="presParOf" srcId="{DB3D43E1-9E64-4EBB-8FAD-24E88FAA6EB8}" destId="{ED61865D-05F9-4D21-B301-3CF43FA5CE0D}" srcOrd="3" destOrd="0" presId="urn:microsoft.com/office/officeart/2005/8/layout/matrix1"/>
    <dgm:cxn modelId="{FA34C631-0B53-4A84-B379-4FC20202D020}" type="presParOf" srcId="{DB3D43E1-9E64-4EBB-8FAD-24E88FAA6EB8}" destId="{0A437008-BDDE-4927-BED2-859E53B44A12}" srcOrd="4" destOrd="0" presId="urn:microsoft.com/office/officeart/2005/8/layout/matrix1"/>
    <dgm:cxn modelId="{465EB485-8E6F-4939-A435-51F584049ED9}" type="presParOf" srcId="{DB3D43E1-9E64-4EBB-8FAD-24E88FAA6EB8}" destId="{2F247932-2A05-4DF7-9D05-7F616B77B532}" srcOrd="5" destOrd="0" presId="urn:microsoft.com/office/officeart/2005/8/layout/matrix1"/>
    <dgm:cxn modelId="{18B0673B-B5E7-47BD-9681-F98F6F8659CB}" type="presParOf" srcId="{DB3D43E1-9E64-4EBB-8FAD-24E88FAA6EB8}" destId="{13D090D3-EFA9-4471-9881-3ED4FD754A85}" srcOrd="6" destOrd="0" presId="urn:microsoft.com/office/officeart/2005/8/layout/matrix1"/>
    <dgm:cxn modelId="{0241CE45-8EA5-4AEF-A744-64F94D30041F}" type="presParOf" srcId="{DB3D43E1-9E64-4EBB-8FAD-24E88FAA6EB8}" destId="{3CB1504A-E4F7-4560-8786-DBF1C4F4E77C}" srcOrd="7" destOrd="0" presId="urn:microsoft.com/office/officeart/2005/8/layout/matrix1"/>
    <dgm:cxn modelId="{540D647C-C814-4726-BD5A-1C43C1F4E282}" type="presParOf" srcId="{6FADE208-EEFB-40BC-8E8C-7D1B96BF52C2}" destId="{32B9DE3B-F60E-4837-A3FE-2AAD7CDE2DBD}" srcOrd="1" destOrd="0" presId="urn:microsoft.com/office/officeart/2005/8/layout/matrix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978F5A-99B7-4A12-A745-839C66B2A586}" type="doc">
      <dgm:prSet loTypeId="urn:microsoft.com/office/officeart/2005/8/layout/default#3" loCatId="list" qsTypeId="urn:microsoft.com/office/officeart/2005/8/quickstyle/simple2" qsCatId="simple" csTypeId="urn:microsoft.com/office/officeart/2005/8/colors/accent1_2" csCatId="accent1" phldr="1"/>
      <dgm:spPr/>
      <dgm:t>
        <a:bodyPr/>
        <a:lstStyle/>
        <a:p>
          <a:endParaRPr lang="pt-PT"/>
        </a:p>
      </dgm:t>
    </dgm:pt>
    <dgm:pt modelId="{D253AF5A-9078-4752-B199-2750F52DD7C4}">
      <dgm:prSet phldrT="[Texto]"/>
      <dgm:spPr/>
      <dgm:t>
        <a:bodyPr/>
        <a:lstStyle/>
        <a:p>
          <a:r>
            <a:rPr lang="pt-PT" smtClean="0">
              <a:latin typeface="Narkisim" pitchFamily="34" charset="-79"/>
              <a:cs typeface="Narkisim" pitchFamily="34" charset="-79"/>
            </a:rPr>
            <a:t>Vírus</a:t>
          </a:r>
          <a:endParaRPr lang="pt-PT" dirty="0">
            <a:latin typeface="Narkisim" pitchFamily="34" charset="-79"/>
            <a:cs typeface="Narkisim" pitchFamily="34" charset="-79"/>
          </a:endParaRPr>
        </a:p>
      </dgm:t>
    </dgm:pt>
    <dgm:pt modelId="{21702499-525A-448C-AEF9-420A2C36BDA6}" type="parTrans" cxnId="{F17673CE-2E31-4363-AFCF-1A1687E2ABFA}">
      <dgm:prSet/>
      <dgm:spPr/>
      <dgm:t>
        <a:bodyPr/>
        <a:lstStyle/>
        <a:p>
          <a:endParaRPr lang="pt-PT">
            <a:latin typeface="Narkisim" pitchFamily="34" charset="-79"/>
            <a:cs typeface="Narkisim" pitchFamily="34" charset="-79"/>
          </a:endParaRPr>
        </a:p>
      </dgm:t>
    </dgm:pt>
    <dgm:pt modelId="{6220ACDD-80A9-4890-97B4-B3001736465E}" type="sibTrans" cxnId="{F17673CE-2E31-4363-AFCF-1A1687E2ABFA}">
      <dgm:prSet/>
      <dgm:spPr/>
      <dgm:t>
        <a:bodyPr/>
        <a:lstStyle/>
        <a:p>
          <a:endParaRPr lang="pt-PT">
            <a:latin typeface="Narkisim" pitchFamily="34" charset="-79"/>
            <a:cs typeface="Narkisim" pitchFamily="34" charset="-79"/>
          </a:endParaRPr>
        </a:p>
      </dgm:t>
    </dgm:pt>
    <dgm:pt modelId="{62963B78-3D77-4B21-A6E1-9A7374E918E1}">
      <dgm:prSet phldrT="[Texto]"/>
      <dgm:spPr/>
      <dgm:t>
        <a:bodyPr/>
        <a:lstStyle/>
        <a:p>
          <a:r>
            <a:rPr lang="pt-PT" smtClean="0">
              <a:latin typeface="Narkisim" pitchFamily="34" charset="-79"/>
              <a:cs typeface="Narkisim" pitchFamily="34" charset="-79"/>
            </a:rPr>
            <a:t>Worms</a:t>
          </a:r>
          <a:endParaRPr lang="pt-PT" dirty="0">
            <a:latin typeface="Narkisim" pitchFamily="34" charset="-79"/>
            <a:cs typeface="Narkisim" pitchFamily="34" charset="-79"/>
          </a:endParaRPr>
        </a:p>
      </dgm:t>
    </dgm:pt>
    <dgm:pt modelId="{4FAC8714-C039-4A11-A3B4-2FC0ED951AE1}" type="parTrans" cxnId="{C6B79A20-4BA7-4A3D-B6F0-61D3F8A0C4AB}">
      <dgm:prSet/>
      <dgm:spPr/>
      <dgm:t>
        <a:bodyPr/>
        <a:lstStyle/>
        <a:p>
          <a:endParaRPr lang="pt-PT">
            <a:latin typeface="Narkisim" pitchFamily="34" charset="-79"/>
            <a:cs typeface="Narkisim" pitchFamily="34" charset="-79"/>
          </a:endParaRPr>
        </a:p>
      </dgm:t>
    </dgm:pt>
    <dgm:pt modelId="{31195248-BE4D-4243-A40D-144D935CBE22}" type="sibTrans" cxnId="{C6B79A20-4BA7-4A3D-B6F0-61D3F8A0C4AB}">
      <dgm:prSet/>
      <dgm:spPr/>
      <dgm:t>
        <a:bodyPr/>
        <a:lstStyle/>
        <a:p>
          <a:endParaRPr lang="pt-PT">
            <a:latin typeface="Narkisim" pitchFamily="34" charset="-79"/>
            <a:cs typeface="Narkisim" pitchFamily="34" charset="-79"/>
          </a:endParaRPr>
        </a:p>
      </dgm:t>
    </dgm:pt>
    <dgm:pt modelId="{1425AA31-47BE-400E-8F86-79EFDB81ECD4}">
      <dgm:prSet phldrT="[Texto]"/>
      <dgm:spPr/>
      <dgm:t>
        <a:bodyPr/>
        <a:lstStyle/>
        <a:p>
          <a:r>
            <a:rPr lang="pt-PT" smtClean="0">
              <a:latin typeface="Narkisim" pitchFamily="34" charset="-79"/>
              <a:cs typeface="Narkisim" pitchFamily="34" charset="-79"/>
            </a:rPr>
            <a:t>Cavalos de Tróia</a:t>
          </a:r>
          <a:endParaRPr lang="pt-PT" dirty="0">
            <a:latin typeface="Narkisim" pitchFamily="34" charset="-79"/>
            <a:cs typeface="Narkisim" pitchFamily="34" charset="-79"/>
          </a:endParaRPr>
        </a:p>
      </dgm:t>
    </dgm:pt>
    <dgm:pt modelId="{BCB67C30-BCC4-4D42-B78A-C59F1BF245C1}" type="parTrans" cxnId="{7C4EDB83-9FC8-4D25-9183-75F91242CBA9}">
      <dgm:prSet/>
      <dgm:spPr/>
      <dgm:t>
        <a:bodyPr/>
        <a:lstStyle/>
        <a:p>
          <a:endParaRPr lang="pt-PT">
            <a:latin typeface="Narkisim" pitchFamily="34" charset="-79"/>
            <a:cs typeface="Narkisim" pitchFamily="34" charset="-79"/>
          </a:endParaRPr>
        </a:p>
      </dgm:t>
    </dgm:pt>
    <dgm:pt modelId="{57E0E069-A485-4C09-A7E3-491A48D405D4}" type="sibTrans" cxnId="{7C4EDB83-9FC8-4D25-9183-75F91242CBA9}">
      <dgm:prSet/>
      <dgm:spPr/>
      <dgm:t>
        <a:bodyPr/>
        <a:lstStyle/>
        <a:p>
          <a:endParaRPr lang="pt-PT">
            <a:latin typeface="Narkisim" pitchFamily="34" charset="-79"/>
            <a:cs typeface="Narkisim" pitchFamily="34" charset="-79"/>
          </a:endParaRPr>
        </a:p>
      </dgm:t>
    </dgm:pt>
    <dgm:pt modelId="{9A2F4D4C-BC5A-4C11-8AB7-5B4F8FF0AFA2}">
      <dgm:prSet phldrT="[Texto]"/>
      <dgm:spPr/>
      <dgm:t>
        <a:bodyPr/>
        <a:lstStyle/>
        <a:p>
          <a:r>
            <a:rPr lang="pt-PT" smtClean="0">
              <a:latin typeface="Narkisim" pitchFamily="34" charset="-79"/>
              <a:cs typeface="Narkisim" pitchFamily="34" charset="-79"/>
            </a:rPr>
            <a:t>Spyware</a:t>
          </a:r>
          <a:endParaRPr lang="pt-PT" dirty="0">
            <a:latin typeface="Narkisim" pitchFamily="34" charset="-79"/>
            <a:cs typeface="Narkisim" pitchFamily="34" charset="-79"/>
          </a:endParaRPr>
        </a:p>
      </dgm:t>
    </dgm:pt>
    <dgm:pt modelId="{65265B5E-D8D4-43C1-8D04-E43D75EE1B02}" type="parTrans" cxnId="{DDD3BDD8-9392-4837-ACD8-1BFC93BCDA7B}">
      <dgm:prSet/>
      <dgm:spPr/>
      <dgm:t>
        <a:bodyPr/>
        <a:lstStyle/>
        <a:p>
          <a:endParaRPr lang="pt-PT">
            <a:latin typeface="Narkisim" pitchFamily="34" charset="-79"/>
            <a:cs typeface="Narkisim" pitchFamily="34" charset="-79"/>
          </a:endParaRPr>
        </a:p>
      </dgm:t>
    </dgm:pt>
    <dgm:pt modelId="{EBEA1739-9CD3-4003-8DBD-C600AFA0E65B}" type="sibTrans" cxnId="{DDD3BDD8-9392-4837-ACD8-1BFC93BCDA7B}">
      <dgm:prSet/>
      <dgm:spPr/>
      <dgm:t>
        <a:bodyPr/>
        <a:lstStyle/>
        <a:p>
          <a:endParaRPr lang="pt-PT">
            <a:latin typeface="Narkisim" pitchFamily="34" charset="-79"/>
            <a:cs typeface="Narkisim" pitchFamily="34" charset="-79"/>
          </a:endParaRPr>
        </a:p>
      </dgm:t>
    </dgm:pt>
    <dgm:pt modelId="{1D50EBEE-B000-48D4-83F6-F71ED25E3E52}" type="pres">
      <dgm:prSet presAssocID="{7C978F5A-99B7-4A12-A745-839C66B2A586}" presName="diagram" presStyleCnt="0">
        <dgm:presLayoutVars>
          <dgm:dir/>
          <dgm:resizeHandles val="exact"/>
        </dgm:presLayoutVars>
      </dgm:prSet>
      <dgm:spPr/>
      <dgm:t>
        <a:bodyPr/>
        <a:lstStyle/>
        <a:p>
          <a:endParaRPr lang="pt-PT"/>
        </a:p>
      </dgm:t>
    </dgm:pt>
    <dgm:pt modelId="{30F62751-3023-45F0-8078-97799FA00CF5}" type="pres">
      <dgm:prSet presAssocID="{D253AF5A-9078-4752-B199-2750F52DD7C4}" presName="node" presStyleLbl="node1" presStyleIdx="0" presStyleCnt="4">
        <dgm:presLayoutVars>
          <dgm:bulletEnabled val="1"/>
        </dgm:presLayoutVars>
      </dgm:prSet>
      <dgm:spPr/>
      <dgm:t>
        <a:bodyPr/>
        <a:lstStyle/>
        <a:p>
          <a:endParaRPr lang="pt-PT"/>
        </a:p>
      </dgm:t>
    </dgm:pt>
    <dgm:pt modelId="{0FA834D5-D8A0-4D54-8A05-4047C36F200E}" type="pres">
      <dgm:prSet presAssocID="{6220ACDD-80A9-4890-97B4-B3001736465E}" presName="sibTrans" presStyleCnt="0"/>
      <dgm:spPr/>
      <dgm:t>
        <a:bodyPr/>
        <a:lstStyle/>
        <a:p>
          <a:endParaRPr lang="pt-PT"/>
        </a:p>
      </dgm:t>
    </dgm:pt>
    <dgm:pt modelId="{B6E5293F-F5C1-4192-ABF1-4B303308B337}" type="pres">
      <dgm:prSet presAssocID="{62963B78-3D77-4B21-A6E1-9A7374E918E1}" presName="node" presStyleLbl="node1" presStyleIdx="1" presStyleCnt="4">
        <dgm:presLayoutVars>
          <dgm:bulletEnabled val="1"/>
        </dgm:presLayoutVars>
      </dgm:prSet>
      <dgm:spPr/>
      <dgm:t>
        <a:bodyPr/>
        <a:lstStyle/>
        <a:p>
          <a:endParaRPr lang="pt-PT"/>
        </a:p>
      </dgm:t>
    </dgm:pt>
    <dgm:pt modelId="{5229BD0D-641D-42A5-B994-771666B115A1}" type="pres">
      <dgm:prSet presAssocID="{31195248-BE4D-4243-A40D-144D935CBE22}" presName="sibTrans" presStyleCnt="0"/>
      <dgm:spPr/>
      <dgm:t>
        <a:bodyPr/>
        <a:lstStyle/>
        <a:p>
          <a:endParaRPr lang="pt-PT"/>
        </a:p>
      </dgm:t>
    </dgm:pt>
    <dgm:pt modelId="{790F2A93-F807-4CC4-A278-7965FEC98CD8}" type="pres">
      <dgm:prSet presAssocID="{1425AA31-47BE-400E-8F86-79EFDB81ECD4}" presName="node" presStyleLbl="node1" presStyleIdx="2" presStyleCnt="4">
        <dgm:presLayoutVars>
          <dgm:bulletEnabled val="1"/>
        </dgm:presLayoutVars>
      </dgm:prSet>
      <dgm:spPr/>
      <dgm:t>
        <a:bodyPr/>
        <a:lstStyle/>
        <a:p>
          <a:endParaRPr lang="pt-PT"/>
        </a:p>
      </dgm:t>
    </dgm:pt>
    <dgm:pt modelId="{825C1D49-ED04-4CC7-8A20-754EB42E6B31}" type="pres">
      <dgm:prSet presAssocID="{57E0E069-A485-4C09-A7E3-491A48D405D4}" presName="sibTrans" presStyleCnt="0"/>
      <dgm:spPr/>
      <dgm:t>
        <a:bodyPr/>
        <a:lstStyle/>
        <a:p>
          <a:endParaRPr lang="pt-PT"/>
        </a:p>
      </dgm:t>
    </dgm:pt>
    <dgm:pt modelId="{69FBF2FF-EA3A-4070-ACA9-47FB2D9DEA0A}" type="pres">
      <dgm:prSet presAssocID="{9A2F4D4C-BC5A-4C11-8AB7-5B4F8FF0AFA2}" presName="node" presStyleLbl="node1" presStyleIdx="3" presStyleCnt="4">
        <dgm:presLayoutVars>
          <dgm:bulletEnabled val="1"/>
        </dgm:presLayoutVars>
      </dgm:prSet>
      <dgm:spPr/>
      <dgm:t>
        <a:bodyPr/>
        <a:lstStyle/>
        <a:p>
          <a:endParaRPr lang="pt-PT"/>
        </a:p>
      </dgm:t>
    </dgm:pt>
  </dgm:ptLst>
  <dgm:cxnLst>
    <dgm:cxn modelId="{262F7FC2-11B6-477A-903D-FC3C1F6039E9}" type="presOf" srcId="{7C978F5A-99B7-4A12-A745-839C66B2A586}" destId="{1D50EBEE-B000-48D4-83F6-F71ED25E3E52}" srcOrd="0" destOrd="0" presId="urn:microsoft.com/office/officeart/2005/8/layout/default#3"/>
    <dgm:cxn modelId="{F17673CE-2E31-4363-AFCF-1A1687E2ABFA}" srcId="{7C978F5A-99B7-4A12-A745-839C66B2A586}" destId="{D253AF5A-9078-4752-B199-2750F52DD7C4}" srcOrd="0" destOrd="0" parTransId="{21702499-525A-448C-AEF9-420A2C36BDA6}" sibTransId="{6220ACDD-80A9-4890-97B4-B3001736465E}"/>
    <dgm:cxn modelId="{DDD3BDD8-9392-4837-ACD8-1BFC93BCDA7B}" srcId="{7C978F5A-99B7-4A12-A745-839C66B2A586}" destId="{9A2F4D4C-BC5A-4C11-8AB7-5B4F8FF0AFA2}" srcOrd="3" destOrd="0" parTransId="{65265B5E-D8D4-43C1-8D04-E43D75EE1B02}" sibTransId="{EBEA1739-9CD3-4003-8DBD-C600AFA0E65B}"/>
    <dgm:cxn modelId="{22965033-78FD-40B9-B822-D73BAA753D7A}" type="presOf" srcId="{62963B78-3D77-4B21-A6E1-9A7374E918E1}" destId="{B6E5293F-F5C1-4192-ABF1-4B303308B337}" srcOrd="0" destOrd="0" presId="urn:microsoft.com/office/officeart/2005/8/layout/default#3"/>
    <dgm:cxn modelId="{7C4EDB83-9FC8-4D25-9183-75F91242CBA9}" srcId="{7C978F5A-99B7-4A12-A745-839C66B2A586}" destId="{1425AA31-47BE-400E-8F86-79EFDB81ECD4}" srcOrd="2" destOrd="0" parTransId="{BCB67C30-BCC4-4D42-B78A-C59F1BF245C1}" sibTransId="{57E0E069-A485-4C09-A7E3-491A48D405D4}"/>
    <dgm:cxn modelId="{DABD36AE-4310-44DD-A801-B8D696296D86}" type="presOf" srcId="{9A2F4D4C-BC5A-4C11-8AB7-5B4F8FF0AFA2}" destId="{69FBF2FF-EA3A-4070-ACA9-47FB2D9DEA0A}" srcOrd="0" destOrd="0" presId="urn:microsoft.com/office/officeart/2005/8/layout/default#3"/>
    <dgm:cxn modelId="{C6B79A20-4BA7-4A3D-B6F0-61D3F8A0C4AB}" srcId="{7C978F5A-99B7-4A12-A745-839C66B2A586}" destId="{62963B78-3D77-4B21-A6E1-9A7374E918E1}" srcOrd="1" destOrd="0" parTransId="{4FAC8714-C039-4A11-A3B4-2FC0ED951AE1}" sibTransId="{31195248-BE4D-4243-A40D-144D935CBE22}"/>
    <dgm:cxn modelId="{C8C56AFA-31CA-430A-BCE3-BCDB7ED478C3}" type="presOf" srcId="{D253AF5A-9078-4752-B199-2750F52DD7C4}" destId="{30F62751-3023-45F0-8078-97799FA00CF5}" srcOrd="0" destOrd="0" presId="urn:microsoft.com/office/officeart/2005/8/layout/default#3"/>
    <dgm:cxn modelId="{42DDDCE6-3E10-4AFA-9372-B4CE02614D2F}" type="presOf" srcId="{1425AA31-47BE-400E-8F86-79EFDB81ECD4}" destId="{790F2A93-F807-4CC4-A278-7965FEC98CD8}" srcOrd="0" destOrd="0" presId="urn:microsoft.com/office/officeart/2005/8/layout/default#3"/>
    <dgm:cxn modelId="{E655AFB1-2D16-4C78-8553-97DE575901C6}" type="presParOf" srcId="{1D50EBEE-B000-48D4-83F6-F71ED25E3E52}" destId="{30F62751-3023-45F0-8078-97799FA00CF5}" srcOrd="0" destOrd="0" presId="urn:microsoft.com/office/officeart/2005/8/layout/default#3"/>
    <dgm:cxn modelId="{F29DB059-BC14-46C4-8AC0-EC3ACFDC05D1}" type="presParOf" srcId="{1D50EBEE-B000-48D4-83F6-F71ED25E3E52}" destId="{0FA834D5-D8A0-4D54-8A05-4047C36F200E}" srcOrd="1" destOrd="0" presId="urn:microsoft.com/office/officeart/2005/8/layout/default#3"/>
    <dgm:cxn modelId="{D38D6FD8-63EC-48D9-8709-03A56EF6297E}" type="presParOf" srcId="{1D50EBEE-B000-48D4-83F6-F71ED25E3E52}" destId="{B6E5293F-F5C1-4192-ABF1-4B303308B337}" srcOrd="2" destOrd="0" presId="urn:microsoft.com/office/officeart/2005/8/layout/default#3"/>
    <dgm:cxn modelId="{AF1CCA62-7B20-4D9F-9E9E-E3D83B5603BF}" type="presParOf" srcId="{1D50EBEE-B000-48D4-83F6-F71ED25E3E52}" destId="{5229BD0D-641D-42A5-B994-771666B115A1}" srcOrd="3" destOrd="0" presId="urn:microsoft.com/office/officeart/2005/8/layout/default#3"/>
    <dgm:cxn modelId="{09FD7FB8-71B0-4E2D-AB26-FC1767412E9F}" type="presParOf" srcId="{1D50EBEE-B000-48D4-83F6-F71ED25E3E52}" destId="{790F2A93-F807-4CC4-A278-7965FEC98CD8}" srcOrd="4" destOrd="0" presId="urn:microsoft.com/office/officeart/2005/8/layout/default#3"/>
    <dgm:cxn modelId="{2FB960BE-D4C2-4A9E-ADAD-CE72865E429B}" type="presParOf" srcId="{1D50EBEE-B000-48D4-83F6-F71ED25E3E52}" destId="{825C1D49-ED04-4CC7-8A20-754EB42E6B31}" srcOrd="5" destOrd="0" presId="urn:microsoft.com/office/officeart/2005/8/layout/default#3"/>
    <dgm:cxn modelId="{D4EC7093-5C0B-49CD-80FF-350A01512257}" type="presParOf" srcId="{1D50EBEE-B000-48D4-83F6-F71ED25E3E52}" destId="{69FBF2FF-EA3A-4070-ACA9-47FB2D9DEA0A}" srcOrd="6" destOrd="0" presId="urn:microsoft.com/office/officeart/2005/8/layout/default#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7AD0DC-3C7B-468B-9048-01C2BDDBC20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pt-PT"/>
        </a:p>
      </dgm:t>
    </dgm:pt>
    <dgm:pt modelId="{BFDA7D20-2FE3-4234-B375-1590CDFDCC4B}">
      <dgm:prSet phldrT="[Texto]" custT="1"/>
      <dgm:spPr/>
      <dgm:t>
        <a:bodyPr/>
        <a:lstStyle/>
        <a:p>
          <a:r>
            <a:rPr lang="pt-PT" sz="1800" b="0" dirty="0" smtClean="0"/>
            <a:t>Redes sociais</a:t>
          </a:r>
          <a:endParaRPr lang="pt-PT" sz="1800" b="0" dirty="0"/>
        </a:p>
      </dgm:t>
    </dgm:pt>
    <dgm:pt modelId="{F19EE3C3-0A03-4177-BEAC-2A6C275B10D9}" type="parTrans" cxnId="{5F3DF798-7C79-4017-8AD5-57561914CB35}">
      <dgm:prSet/>
      <dgm:spPr/>
      <dgm:t>
        <a:bodyPr/>
        <a:lstStyle/>
        <a:p>
          <a:endParaRPr lang="pt-PT"/>
        </a:p>
      </dgm:t>
    </dgm:pt>
    <dgm:pt modelId="{94FF7118-33CD-4C04-81FC-ECEC0C292735}" type="sibTrans" cxnId="{5F3DF798-7C79-4017-8AD5-57561914CB35}">
      <dgm:prSet/>
      <dgm:spPr/>
      <dgm:t>
        <a:bodyPr/>
        <a:lstStyle/>
        <a:p>
          <a:endParaRPr lang="pt-PT"/>
        </a:p>
      </dgm:t>
    </dgm:pt>
    <dgm:pt modelId="{EAEA3301-F5F0-4DDD-A7EE-85804B6B3534}">
      <dgm:prSet phldrT="[Texto]" custT="1"/>
      <dgm:spPr/>
      <dgm:t>
        <a:bodyPr/>
        <a:lstStyle/>
        <a:p>
          <a:r>
            <a:rPr lang="pt-PT" sz="1800" b="0" dirty="0" smtClean="0"/>
            <a:t>Conteúdos impróprios</a:t>
          </a:r>
          <a:endParaRPr lang="pt-PT" sz="1800" b="0" dirty="0"/>
        </a:p>
      </dgm:t>
    </dgm:pt>
    <dgm:pt modelId="{6CAD8706-E2CD-4DC9-B189-88746FC5073B}" type="parTrans" cxnId="{AC290F69-AB51-4812-B92E-BE85437AD771}">
      <dgm:prSet/>
      <dgm:spPr/>
      <dgm:t>
        <a:bodyPr/>
        <a:lstStyle/>
        <a:p>
          <a:endParaRPr lang="pt-PT"/>
        </a:p>
      </dgm:t>
    </dgm:pt>
    <dgm:pt modelId="{DEDB00B9-7BC9-4216-8789-880033E389E6}" type="sibTrans" cxnId="{AC290F69-AB51-4812-B92E-BE85437AD771}">
      <dgm:prSet/>
      <dgm:spPr/>
      <dgm:t>
        <a:bodyPr/>
        <a:lstStyle/>
        <a:p>
          <a:endParaRPr lang="pt-PT"/>
        </a:p>
      </dgm:t>
    </dgm:pt>
    <dgm:pt modelId="{741B6C42-A643-4BB8-A5B7-6286059C2D4C}">
      <dgm:prSet phldrT="[Texto]" custT="1"/>
      <dgm:spPr/>
      <dgm:t>
        <a:bodyPr/>
        <a:lstStyle/>
        <a:p>
          <a:r>
            <a:rPr lang="pt-PT" sz="1800" b="0" dirty="0" smtClean="0"/>
            <a:t>Jogos online</a:t>
          </a:r>
          <a:endParaRPr lang="pt-PT" sz="1800" b="0" dirty="0"/>
        </a:p>
      </dgm:t>
    </dgm:pt>
    <dgm:pt modelId="{AEA6DBF7-350C-40A8-837D-FD246D259A1E}" type="parTrans" cxnId="{C1D64802-D9A4-44FC-A0CE-4D90793ADC4D}">
      <dgm:prSet/>
      <dgm:spPr/>
      <dgm:t>
        <a:bodyPr/>
        <a:lstStyle/>
        <a:p>
          <a:endParaRPr lang="pt-PT"/>
        </a:p>
      </dgm:t>
    </dgm:pt>
    <dgm:pt modelId="{F0D6C9E3-4CF2-43A0-8ED1-4722DF67752A}" type="sibTrans" cxnId="{C1D64802-D9A4-44FC-A0CE-4D90793ADC4D}">
      <dgm:prSet/>
      <dgm:spPr/>
      <dgm:t>
        <a:bodyPr/>
        <a:lstStyle/>
        <a:p>
          <a:endParaRPr lang="pt-PT"/>
        </a:p>
      </dgm:t>
    </dgm:pt>
    <dgm:pt modelId="{9EEE3B1B-A8F4-4527-8D12-184DE1CDD9E2}">
      <dgm:prSet phldrT="[Texto]" custT="1"/>
      <dgm:spPr/>
      <dgm:t>
        <a:bodyPr/>
        <a:lstStyle/>
        <a:p>
          <a:r>
            <a:rPr lang="pt-PT" sz="1800" dirty="0" smtClean="0"/>
            <a:t>Conversas online</a:t>
          </a:r>
        </a:p>
      </dgm:t>
    </dgm:pt>
    <dgm:pt modelId="{2129BE8D-F963-4FA4-8340-B7C85176C8C8}" type="parTrans" cxnId="{A2F24188-3467-425C-A3D9-EACAACD30E15}">
      <dgm:prSet/>
      <dgm:spPr/>
      <dgm:t>
        <a:bodyPr/>
        <a:lstStyle/>
        <a:p>
          <a:endParaRPr lang="pt-PT"/>
        </a:p>
      </dgm:t>
    </dgm:pt>
    <dgm:pt modelId="{36C1EA6A-2DE9-440F-B605-9CD53C580B4D}" type="sibTrans" cxnId="{A2F24188-3467-425C-A3D9-EACAACD30E15}">
      <dgm:prSet/>
      <dgm:spPr/>
      <dgm:t>
        <a:bodyPr/>
        <a:lstStyle/>
        <a:p>
          <a:endParaRPr lang="pt-PT"/>
        </a:p>
      </dgm:t>
    </dgm:pt>
    <dgm:pt modelId="{7A4DA4D2-45E5-4352-94B6-5BE9DF8CCAEA}">
      <dgm:prSet phldrT="[Texto]" custT="1"/>
      <dgm:spPr/>
      <dgm:t>
        <a:bodyPr/>
        <a:lstStyle/>
        <a:p>
          <a:r>
            <a:rPr lang="pt-PT" sz="1800" dirty="0" smtClean="0"/>
            <a:t>Emails</a:t>
          </a:r>
          <a:endParaRPr lang="pt-PT" sz="1800" dirty="0"/>
        </a:p>
      </dgm:t>
    </dgm:pt>
    <dgm:pt modelId="{7FA39497-84AE-471C-A102-B5E6551BD4F2}" type="parTrans" cxnId="{1EA2F8A1-CDA1-4094-B1DB-D6C2931DEC06}">
      <dgm:prSet/>
      <dgm:spPr/>
      <dgm:t>
        <a:bodyPr/>
        <a:lstStyle/>
        <a:p>
          <a:endParaRPr lang="pt-PT"/>
        </a:p>
      </dgm:t>
    </dgm:pt>
    <dgm:pt modelId="{7BA3AFDD-6F2A-402A-91CC-9238B0213253}" type="sibTrans" cxnId="{1EA2F8A1-CDA1-4094-B1DB-D6C2931DEC06}">
      <dgm:prSet/>
      <dgm:spPr/>
      <dgm:t>
        <a:bodyPr/>
        <a:lstStyle/>
        <a:p>
          <a:endParaRPr lang="pt-PT"/>
        </a:p>
      </dgm:t>
    </dgm:pt>
    <dgm:pt modelId="{41B7DB9F-6F39-4E3C-BFF8-86F309B6A504}" type="pres">
      <dgm:prSet presAssocID="{557AD0DC-3C7B-468B-9048-01C2BDDBC203}" presName="cycle" presStyleCnt="0">
        <dgm:presLayoutVars>
          <dgm:dir/>
          <dgm:resizeHandles val="exact"/>
        </dgm:presLayoutVars>
      </dgm:prSet>
      <dgm:spPr/>
      <dgm:t>
        <a:bodyPr/>
        <a:lstStyle/>
        <a:p>
          <a:endParaRPr lang="pt-PT"/>
        </a:p>
      </dgm:t>
    </dgm:pt>
    <dgm:pt modelId="{E3F7DD84-96E9-4713-9463-0F4A440CE4AE}" type="pres">
      <dgm:prSet presAssocID="{BFDA7D20-2FE3-4234-B375-1590CDFDCC4B}" presName="node" presStyleLbl="node1" presStyleIdx="0" presStyleCnt="5">
        <dgm:presLayoutVars>
          <dgm:bulletEnabled val="1"/>
        </dgm:presLayoutVars>
      </dgm:prSet>
      <dgm:spPr/>
      <dgm:t>
        <a:bodyPr/>
        <a:lstStyle/>
        <a:p>
          <a:endParaRPr lang="pt-PT"/>
        </a:p>
      </dgm:t>
    </dgm:pt>
    <dgm:pt modelId="{B34C46B5-7697-4A7A-B3EF-C9C845B8D825}" type="pres">
      <dgm:prSet presAssocID="{BFDA7D20-2FE3-4234-B375-1590CDFDCC4B}" presName="spNode" presStyleCnt="0"/>
      <dgm:spPr/>
    </dgm:pt>
    <dgm:pt modelId="{DA8C06F8-0B3F-4B24-ACDE-B4158A3DB024}" type="pres">
      <dgm:prSet presAssocID="{94FF7118-33CD-4C04-81FC-ECEC0C292735}" presName="sibTrans" presStyleLbl="sibTrans1D1" presStyleIdx="0" presStyleCnt="5"/>
      <dgm:spPr/>
      <dgm:t>
        <a:bodyPr/>
        <a:lstStyle/>
        <a:p>
          <a:endParaRPr lang="pt-PT"/>
        </a:p>
      </dgm:t>
    </dgm:pt>
    <dgm:pt modelId="{A5E57A69-E678-4D63-8E69-32D70BB8B9A4}" type="pres">
      <dgm:prSet presAssocID="{EAEA3301-F5F0-4DDD-A7EE-85804B6B3534}" presName="node" presStyleLbl="node1" presStyleIdx="1" presStyleCnt="5">
        <dgm:presLayoutVars>
          <dgm:bulletEnabled val="1"/>
        </dgm:presLayoutVars>
      </dgm:prSet>
      <dgm:spPr/>
      <dgm:t>
        <a:bodyPr/>
        <a:lstStyle/>
        <a:p>
          <a:endParaRPr lang="pt-PT"/>
        </a:p>
      </dgm:t>
    </dgm:pt>
    <dgm:pt modelId="{247FEAD0-D630-4AA3-B45D-658C1A965DBC}" type="pres">
      <dgm:prSet presAssocID="{EAEA3301-F5F0-4DDD-A7EE-85804B6B3534}" presName="spNode" presStyleCnt="0"/>
      <dgm:spPr/>
    </dgm:pt>
    <dgm:pt modelId="{F9CB59FF-536E-47EE-B17E-290B88512904}" type="pres">
      <dgm:prSet presAssocID="{DEDB00B9-7BC9-4216-8789-880033E389E6}" presName="sibTrans" presStyleLbl="sibTrans1D1" presStyleIdx="1" presStyleCnt="5"/>
      <dgm:spPr/>
      <dgm:t>
        <a:bodyPr/>
        <a:lstStyle/>
        <a:p>
          <a:endParaRPr lang="pt-PT"/>
        </a:p>
      </dgm:t>
    </dgm:pt>
    <dgm:pt modelId="{0E905D2B-A25E-41AB-8859-103EEB72A5C8}" type="pres">
      <dgm:prSet presAssocID="{741B6C42-A643-4BB8-A5B7-6286059C2D4C}" presName="node" presStyleLbl="node1" presStyleIdx="2" presStyleCnt="5" custScaleX="102486">
        <dgm:presLayoutVars>
          <dgm:bulletEnabled val="1"/>
        </dgm:presLayoutVars>
      </dgm:prSet>
      <dgm:spPr/>
      <dgm:t>
        <a:bodyPr/>
        <a:lstStyle/>
        <a:p>
          <a:endParaRPr lang="pt-PT"/>
        </a:p>
      </dgm:t>
    </dgm:pt>
    <dgm:pt modelId="{1B6A9F64-05EF-4D97-8CE1-5D02424305BF}" type="pres">
      <dgm:prSet presAssocID="{741B6C42-A643-4BB8-A5B7-6286059C2D4C}" presName="spNode" presStyleCnt="0"/>
      <dgm:spPr/>
    </dgm:pt>
    <dgm:pt modelId="{230D9E6C-51A4-4740-91F3-D7DD39073388}" type="pres">
      <dgm:prSet presAssocID="{F0D6C9E3-4CF2-43A0-8ED1-4722DF67752A}" presName="sibTrans" presStyleLbl="sibTrans1D1" presStyleIdx="2" presStyleCnt="5"/>
      <dgm:spPr/>
      <dgm:t>
        <a:bodyPr/>
        <a:lstStyle/>
        <a:p>
          <a:endParaRPr lang="pt-PT"/>
        </a:p>
      </dgm:t>
    </dgm:pt>
    <dgm:pt modelId="{FC3FEF99-F344-4485-8EBA-6822DF1A334A}" type="pres">
      <dgm:prSet presAssocID="{9EEE3B1B-A8F4-4527-8D12-184DE1CDD9E2}" presName="node" presStyleLbl="node1" presStyleIdx="3" presStyleCnt="5">
        <dgm:presLayoutVars>
          <dgm:bulletEnabled val="1"/>
        </dgm:presLayoutVars>
      </dgm:prSet>
      <dgm:spPr/>
      <dgm:t>
        <a:bodyPr/>
        <a:lstStyle/>
        <a:p>
          <a:endParaRPr lang="pt-PT"/>
        </a:p>
      </dgm:t>
    </dgm:pt>
    <dgm:pt modelId="{A6F00A33-B236-4A96-8633-1C88CD796F7D}" type="pres">
      <dgm:prSet presAssocID="{9EEE3B1B-A8F4-4527-8D12-184DE1CDD9E2}" presName="spNode" presStyleCnt="0"/>
      <dgm:spPr/>
    </dgm:pt>
    <dgm:pt modelId="{6BD7ADC1-80B4-4D31-AD13-122530397FC8}" type="pres">
      <dgm:prSet presAssocID="{36C1EA6A-2DE9-440F-B605-9CD53C580B4D}" presName="sibTrans" presStyleLbl="sibTrans1D1" presStyleIdx="3" presStyleCnt="5"/>
      <dgm:spPr/>
      <dgm:t>
        <a:bodyPr/>
        <a:lstStyle/>
        <a:p>
          <a:endParaRPr lang="pt-PT"/>
        </a:p>
      </dgm:t>
    </dgm:pt>
    <dgm:pt modelId="{C5B072EF-C8BD-4D86-AAC6-F1312281BD28}" type="pres">
      <dgm:prSet presAssocID="{7A4DA4D2-45E5-4352-94B6-5BE9DF8CCAEA}" presName="node" presStyleLbl="node1" presStyleIdx="4" presStyleCnt="5">
        <dgm:presLayoutVars>
          <dgm:bulletEnabled val="1"/>
        </dgm:presLayoutVars>
      </dgm:prSet>
      <dgm:spPr/>
      <dgm:t>
        <a:bodyPr/>
        <a:lstStyle/>
        <a:p>
          <a:endParaRPr lang="pt-PT"/>
        </a:p>
      </dgm:t>
    </dgm:pt>
    <dgm:pt modelId="{44EE0016-8DE9-43B0-A884-29F0F3580D0B}" type="pres">
      <dgm:prSet presAssocID="{7A4DA4D2-45E5-4352-94B6-5BE9DF8CCAEA}" presName="spNode" presStyleCnt="0"/>
      <dgm:spPr/>
    </dgm:pt>
    <dgm:pt modelId="{116A6204-D81B-4690-A3ED-CDF5840B40AE}" type="pres">
      <dgm:prSet presAssocID="{7BA3AFDD-6F2A-402A-91CC-9238B0213253}" presName="sibTrans" presStyleLbl="sibTrans1D1" presStyleIdx="4" presStyleCnt="5"/>
      <dgm:spPr/>
      <dgm:t>
        <a:bodyPr/>
        <a:lstStyle/>
        <a:p>
          <a:endParaRPr lang="pt-PT"/>
        </a:p>
      </dgm:t>
    </dgm:pt>
  </dgm:ptLst>
  <dgm:cxnLst>
    <dgm:cxn modelId="{29E1CB92-B728-4EF9-98CF-3059930B9DB2}" type="presOf" srcId="{9EEE3B1B-A8F4-4527-8D12-184DE1CDD9E2}" destId="{FC3FEF99-F344-4485-8EBA-6822DF1A334A}" srcOrd="0" destOrd="0" presId="urn:microsoft.com/office/officeart/2005/8/layout/cycle6"/>
    <dgm:cxn modelId="{54063AAD-3296-4516-8944-4C3CBCCD023D}" type="presOf" srcId="{741B6C42-A643-4BB8-A5B7-6286059C2D4C}" destId="{0E905D2B-A25E-41AB-8859-103EEB72A5C8}" srcOrd="0" destOrd="0" presId="urn:microsoft.com/office/officeart/2005/8/layout/cycle6"/>
    <dgm:cxn modelId="{344BE991-0A1B-4493-B7CE-32A035E5330E}" type="presOf" srcId="{EAEA3301-F5F0-4DDD-A7EE-85804B6B3534}" destId="{A5E57A69-E678-4D63-8E69-32D70BB8B9A4}" srcOrd="0" destOrd="0" presId="urn:microsoft.com/office/officeart/2005/8/layout/cycle6"/>
    <dgm:cxn modelId="{C20867F9-DCE7-4325-974C-9E0ABCECC9A5}" type="presOf" srcId="{F0D6C9E3-4CF2-43A0-8ED1-4722DF67752A}" destId="{230D9E6C-51A4-4740-91F3-D7DD39073388}" srcOrd="0" destOrd="0" presId="urn:microsoft.com/office/officeart/2005/8/layout/cycle6"/>
    <dgm:cxn modelId="{5F3DF798-7C79-4017-8AD5-57561914CB35}" srcId="{557AD0DC-3C7B-468B-9048-01C2BDDBC203}" destId="{BFDA7D20-2FE3-4234-B375-1590CDFDCC4B}" srcOrd="0" destOrd="0" parTransId="{F19EE3C3-0A03-4177-BEAC-2A6C275B10D9}" sibTransId="{94FF7118-33CD-4C04-81FC-ECEC0C292735}"/>
    <dgm:cxn modelId="{A2F24188-3467-425C-A3D9-EACAACD30E15}" srcId="{557AD0DC-3C7B-468B-9048-01C2BDDBC203}" destId="{9EEE3B1B-A8F4-4527-8D12-184DE1CDD9E2}" srcOrd="3" destOrd="0" parTransId="{2129BE8D-F963-4FA4-8340-B7C85176C8C8}" sibTransId="{36C1EA6A-2DE9-440F-B605-9CD53C580B4D}"/>
    <dgm:cxn modelId="{46C1DAEA-6328-4706-A44E-BD7DB0A5BD77}" type="presOf" srcId="{94FF7118-33CD-4C04-81FC-ECEC0C292735}" destId="{DA8C06F8-0B3F-4B24-ACDE-B4158A3DB024}" srcOrd="0" destOrd="0" presId="urn:microsoft.com/office/officeart/2005/8/layout/cycle6"/>
    <dgm:cxn modelId="{083DA95D-46C4-4607-8510-F481F7F507AC}" type="presOf" srcId="{36C1EA6A-2DE9-440F-B605-9CD53C580B4D}" destId="{6BD7ADC1-80B4-4D31-AD13-122530397FC8}" srcOrd="0" destOrd="0" presId="urn:microsoft.com/office/officeart/2005/8/layout/cycle6"/>
    <dgm:cxn modelId="{6AB90E84-6885-4C8C-95DE-440A77C7C3DE}" type="presOf" srcId="{DEDB00B9-7BC9-4216-8789-880033E389E6}" destId="{F9CB59FF-536E-47EE-B17E-290B88512904}" srcOrd="0" destOrd="0" presId="urn:microsoft.com/office/officeart/2005/8/layout/cycle6"/>
    <dgm:cxn modelId="{AC290F69-AB51-4812-B92E-BE85437AD771}" srcId="{557AD0DC-3C7B-468B-9048-01C2BDDBC203}" destId="{EAEA3301-F5F0-4DDD-A7EE-85804B6B3534}" srcOrd="1" destOrd="0" parTransId="{6CAD8706-E2CD-4DC9-B189-88746FC5073B}" sibTransId="{DEDB00B9-7BC9-4216-8789-880033E389E6}"/>
    <dgm:cxn modelId="{8CB5D9FE-3C52-4B34-966D-79109AE32A69}" type="presOf" srcId="{7A4DA4D2-45E5-4352-94B6-5BE9DF8CCAEA}" destId="{C5B072EF-C8BD-4D86-AAC6-F1312281BD28}" srcOrd="0" destOrd="0" presId="urn:microsoft.com/office/officeart/2005/8/layout/cycle6"/>
    <dgm:cxn modelId="{3D0EDDDD-BEDA-451E-AC98-1546BB2C13DA}" type="presOf" srcId="{BFDA7D20-2FE3-4234-B375-1590CDFDCC4B}" destId="{E3F7DD84-96E9-4713-9463-0F4A440CE4AE}" srcOrd="0" destOrd="0" presId="urn:microsoft.com/office/officeart/2005/8/layout/cycle6"/>
    <dgm:cxn modelId="{C1D64802-D9A4-44FC-A0CE-4D90793ADC4D}" srcId="{557AD0DC-3C7B-468B-9048-01C2BDDBC203}" destId="{741B6C42-A643-4BB8-A5B7-6286059C2D4C}" srcOrd="2" destOrd="0" parTransId="{AEA6DBF7-350C-40A8-837D-FD246D259A1E}" sibTransId="{F0D6C9E3-4CF2-43A0-8ED1-4722DF67752A}"/>
    <dgm:cxn modelId="{BD1E64A4-A820-44BA-93DF-6DAE643A79F3}" type="presOf" srcId="{7BA3AFDD-6F2A-402A-91CC-9238B0213253}" destId="{116A6204-D81B-4690-A3ED-CDF5840B40AE}" srcOrd="0" destOrd="0" presId="urn:microsoft.com/office/officeart/2005/8/layout/cycle6"/>
    <dgm:cxn modelId="{3ED09701-3B08-4E2A-8C06-7C923278FE7E}" type="presOf" srcId="{557AD0DC-3C7B-468B-9048-01C2BDDBC203}" destId="{41B7DB9F-6F39-4E3C-BFF8-86F309B6A504}" srcOrd="0" destOrd="0" presId="urn:microsoft.com/office/officeart/2005/8/layout/cycle6"/>
    <dgm:cxn modelId="{1EA2F8A1-CDA1-4094-B1DB-D6C2931DEC06}" srcId="{557AD0DC-3C7B-468B-9048-01C2BDDBC203}" destId="{7A4DA4D2-45E5-4352-94B6-5BE9DF8CCAEA}" srcOrd="4" destOrd="0" parTransId="{7FA39497-84AE-471C-A102-B5E6551BD4F2}" sibTransId="{7BA3AFDD-6F2A-402A-91CC-9238B0213253}"/>
    <dgm:cxn modelId="{FB9C659D-B8AE-4E91-AE3A-E4885DACCFDC}" type="presParOf" srcId="{41B7DB9F-6F39-4E3C-BFF8-86F309B6A504}" destId="{E3F7DD84-96E9-4713-9463-0F4A440CE4AE}" srcOrd="0" destOrd="0" presId="urn:microsoft.com/office/officeart/2005/8/layout/cycle6"/>
    <dgm:cxn modelId="{76C2710B-20F8-4C26-B73E-D7BE9AEDAC6F}" type="presParOf" srcId="{41B7DB9F-6F39-4E3C-BFF8-86F309B6A504}" destId="{B34C46B5-7697-4A7A-B3EF-C9C845B8D825}" srcOrd="1" destOrd="0" presId="urn:microsoft.com/office/officeart/2005/8/layout/cycle6"/>
    <dgm:cxn modelId="{61F3E613-BC25-40C5-B428-0539F11B8362}" type="presParOf" srcId="{41B7DB9F-6F39-4E3C-BFF8-86F309B6A504}" destId="{DA8C06F8-0B3F-4B24-ACDE-B4158A3DB024}" srcOrd="2" destOrd="0" presId="urn:microsoft.com/office/officeart/2005/8/layout/cycle6"/>
    <dgm:cxn modelId="{447D96E1-18AA-4932-AF6B-1C3D7852FA19}" type="presParOf" srcId="{41B7DB9F-6F39-4E3C-BFF8-86F309B6A504}" destId="{A5E57A69-E678-4D63-8E69-32D70BB8B9A4}" srcOrd="3" destOrd="0" presId="urn:microsoft.com/office/officeart/2005/8/layout/cycle6"/>
    <dgm:cxn modelId="{9940C54B-643F-4F70-A82B-3C3873A220A1}" type="presParOf" srcId="{41B7DB9F-6F39-4E3C-BFF8-86F309B6A504}" destId="{247FEAD0-D630-4AA3-B45D-658C1A965DBC}" srcOrd="4" destOrd="0" presId="urn:microsoft.com/office/officeart/2005/8/layout/cycle6"/>
    <dgm:cxn modelId="{28A07009-4BFB-49F9-B302-79088E1AE783}" type="presParOf" srcId="{41B7DB9F-6F39-4E3C-BFF8-86F309B6A504}" destId="{F9CB59FF-536E-47EE-B17E-290B88512904}" srcOrd="5" destOrd="0" presId="urn:microsoft.com/office/officeart/2005/8/layout/cycle6"/>
    <dgm:cxn modelId="{20CD4113-AD1F-4458-AF41-408863B266F7}" type="presParOf" srcId="{41B7DB9F-6F39-4E3C-BFF8-86F309B6A504}" destId="{0E905D2B-A25E-41AB-8859-103EEB72A5C8}" srcOrd="6" destOrd="0" presId="urn:microsoft.com/office/officeart/2005/8/layout/cycle6"/>
    <dgm:cxn modelId="{5A9330E6-E711-45C8-850D-4150C40D9179}" type="presParOf" srcId="{41B7DB9F-6F39-4E3C-BFF8-86F309B6A504}" destId="{1B6A9F64-05EF-4D97-8CE1-5D02424305BF}" srcOrd="7" destOrd="0" presId="urn:microsoft.com/office/officeart/2005/8/layout/cycle6"/>
    <dgm:cxn modelId="{C65FA3AA-0059-43D7-9391-D2A128825FE2}" type="presParOf" srcId="{41B7DB9F-6F39-4E3C-BFF8-86F309B6A504}" destId="{230D9E6C-51A4-4740-91F3-D7DD39073388}" srcOrd="8" destOrd="0" presId="urn:microsoft.com/office/officeart/2005/8/layout/cycle6"/>
    <dgm:cxn modelId="{FAC3ED8B-028B-427A-B689-AA88DDB42E34}" type="presParOf" srcId="{41B7DB9F-6F39-4E3C-BFF8-86F309B6A504}" destId="{FC3FEF99-F344-4485-8EBA-6822DF1A334A}" srcOrd="9" destOrd="0" presId="urn:microsoft.com/office/officeart/2005/8/layout/cycle6"/>
    <dgm:cxn modelId="{748FEDAD-4C0C-4614-AD72-CB843A6F8B15}" type="presParOf" srcId="{41B7DB9F-6F39-4E3C-BFF8-86F309B6A504}" destId="{A6F00A33-B236-4A96-8633-1C88CD796F7D}" srcOrd="10" destOrd="0" presId="urn:microsoft.com/office/officeart/2005/8/layout/cycle6"/>
    <dgm:cxn modelId="{B3A0BF3B-35E3-4531-B664-8E333ADF52DE}" type="presParOf" srcId="{41B7DB9F-6F39-4E3C-BFF8-86F309B6A504}" destId="{6BD7ADC1-80B4-4D31-AD13-122530397FC8}" srcOrd="11" destOrd="0" presId="urn:microsoft.com/office/officeart/2005/8/layout/cycle6"/>
    <dgm:cxn modelId="{A6561143-C108-4ECC-B073-DBA28E36618E}" type="presParOf" srcId="{41B7DB9F-6F39-4E3C-BFF8-86F309B6A504}" destId="{C5B072EF-C8BD-4D86-AAC6-F1312281BD28}" srcOrd="12" destOrd="0" presId="urn:microsoft.com/office/officeart/2005/8/layout/cycle6"/>
    <dgm:cxn modelId="{1EEFDBB5-51FF-4B5A-8EEF-5869AA41F464}" type="presParOf" srcId="{41B7DB9F-6F39-4E3C-BFF8-86F309B6A504}" destId="{44EE0016-8DE9-43B0-A884-29F0F3580D0B}" srcOrd="13" destOrd="0" presId="urn:microsoft.com/office/officeart/2005/8/layout/cycle6"/>
    <dgm:cxn modelId="{EE84C6C1-6655-4D57-B8EF-8D57CA0C2DE6}" type="presParOf" srcId="{41B7DB9F-6F39-4E3C-BFF8-86F309B6A504}" destId="{116A6204-D81B-4690-A3ED-CDF5840B40AE}" srcOrd="14" destOrd="0" presId="urn:microsoft.com/office/officeart/2005/8/layout/cycle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E8096F-B32B-47B6-8D3A-C91F37A156B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pt-PT"/>
        </a:p>
      </dgm:t>
    </dgm:pt>
    <dgm:pt modelId="{A4F79C20-17D2-4EBE-8B4A-BBC2ED81E66E}">
      <dgm:prSet phldrT="[Texto]"/>
      <dgm:spPr/>
      <dgm:t>
        <a:bodyPr/>
        <a:lstStyle/>
        <a:p>
          <a:r>
            <a:rPr lang="pt-PT" dirty="0" smtClean="0"/>
            <a:t>Spam</a:t>
          </a:r>
          <a:endParaRPr lang="pt-PT" dirty="0"/>
        </a:p>
      </dgm:t>
    </dgm:pt>
    <dgm:pt modelId="{7EABB33B-E877-4F42-8219-DBA71F525C8E}" type="parTrans" cxnId="{498E34E5-DEE1-49CA-A2FE-94D872939BB7}">
      <dgm:prSet/>
      <dgm:spPr/>
      <dgm:t>
        <a:bodyPr/>
        <a:lstStyle/>
        <a:p>
          <a:endParaRPr lang="pt-PT"/>
        </a:p>
      </dgm:t>
    </dgm:pt>
    <dgm:pt modelId="{8225D1AB-E32C-4274-B6B4-B6FA0E20E661}" type="sibTrans" cxnId="{498E34E5-DEE1-49CA-A2FE-94D872939BB7}">
      <dgm:prSet/>
      <dgm:spPr/>
      <dgm:t>
        <a:bodyPr/>
        <a:lstStyle/>
        <a:p>
          <a:endParaRPr lang="pt-PT"/>
        </a:p>
      </dgm:t>
    </dgm:pt>
    <dgm:pt modelId="{D0F60FF3-7040-4435-B3DE-1CAD8CF10F1C}">
      <dgm:prSet phldrT="[Texto]"/>
      <dgm:spPr/>
      <dgm:t>
        <a:bodyPr/>
        <a:lstStyle/>
        <a:p>
          <a:r>
            <a:rPr lang="pt-PT" dirty="0" smtClean="0"/>
            <a:t>Vírus</a:t>
          </a:r>
          <a:endParaRPr lang="pt-PT" dirty="0"/>
        </a:p>
      </dgm:t>
    </dgm:pt>
    <dgm:pt modelId="{649E8978-9A4C-45E8-BFDE-4410C04B300B}" type="parTrans" cxnId="{CA95C91C-83FA-4E22-A458-AB03E41DFAEE}">
      <dgm:prSet/>
      <dgm:spPr/>
      <dgm:t>
        <a:bodyPr/>
        <a:lstStyle/>
        <a:p>
          <a:endParaRPr lang="pt-PT"/>
        </a:p>
      </dgm:t>
    </dgm:pt>
    <dgm:pt modelId="{34BB0E89-6B1D-4692-95C8-C028554C864A}" type="sibTrans" cxnId="{CA95C91C-83FA-4E22-A458-AB03E41DFAEE}">
      <dgm:prSet/>
      <dgm:spPr/>
      <dgm:t>
        <a:bodyPr/>
        <a:lstStyle/>
        <a:p>
          <a:endParaRPr lang="pt-PT"/>
        </a:p>
      </dgm:t>
    </dgm:pt>
    <dgm:pt modelId="{AD99C00D-5C24-4947-B94A-28CEEFA72594}">
      <dgm:prSet phldrT="[Texto]"/>
      <dgm:spPr/>
      <dgm:t>
        <a:bodyPr/>
        <a:lstStyle/>
        <a:p>
          <a:r>
            <a:rPr lang="pt-PT" dirty="0" smtClean="0"/>
            <a:t>Burla</a:t>
          </a:r>
          <a:endParaRPr lang="pt-PT" dirty="0"/>
        </a:p>
      </dgm:t>
    </dgm:pt>
    <dgm:pt modelId="{92852070-B481-48A0-B485-EAF8A2BAC362}" type="parTrans" cxnId="{F6A5CA93-27C9-4E3F-95EB-494CAD5D1695}">
      <dgm:prSet/>
      <dgm:spPr/>
      <dgm:t>
        <a:bodyPr/>
        <a:lstStyle/>
        <a:p>
          <a:endParaRPr lang="pt-PT"/>
        </a:p>
      </dgm:t>
    </dgm:pt>
    <dgm:pt modelId="{8E7325DB-DF73-4C8F-B817-31E09D065F1B}" type="sibTrans" cxnId="{F6A5CA93-27C9-4E3F-95EB-494CAD5D1695}">
      <dgm:prSet/>
      <dgm:spPr/>
      <dgm:t>
        <a:bodyPr/>
        <a:lstStyle/>
        <a:p>
          <a:endParaRPr lang="pt-PT"/>
        </a:p>
      </dgm:t>
    </dgm:pt>
    <dgm:pt modelId="{DD51F129-42EB-464F-8492-A4899A01417D}">
      <dgm:prSet phldrT="[Texto]"/>
      <dgm:spPr/>
      <dgm:t>
        <a:bodyPr/>
        <a:lstStyle/>
        <a:p>
          <a:r>
            <a:rPr lang="pt-PT" dirty="0" smtClean="0"/>
            <a:t>Phishing</a:t>
          </a:r>
          <a:endParaRPr lang="pt-PT" dirty="0"/>
        </a:p>
      </dgm:t>
    </dgm:pt>
    <dgm:pt modelId="{D073C7DB-B535-40A5-95C4-B44AA849155F}" type="parTrans" cxnId="{68DE124B-64F5-4EEF-9CE8-F73D633B5FB4}">
      <dgm:prSet/>
      <dgm:spPr/>
      <dgm:t>
        <a:bodyPr/>
        <a:lstStyle/>
        <a:p>
          <a:endParaRPr lang="pt-PT"/>
        </a:p>
      </dgm:t>
    </dgm:pt>
    <dgm:pt modelId="{A23DC71D-F15A-46E9-A7B8-D7D8BAED69F8}" type="sibTrans" cxnId="{68DE124B-64F5-4EEF-9CE8-F73D633B5FB4}">
      <dgm:prSet/>
      <dgm:spPr/>
      <dgm:t>
        <a:bodyPr/>
        <a:lstStyle/>
        <a:p>
          <a:endParaRPr lang="pt-PT"/>
        </a:p>
      </dgm:t>
    </dgm:pt>
    <dgm:pt modelId="{9C8CD754-ECE0-4D1B-9D72-B91CF5DFADF8}" type="pres">
      <dgm:prSet presAssocID="{31E8096F-B32B-47B6-8D3A-C91F37A156B1}" presName="Name0" presStyleCnt="0">
        <dgm:presLayoutVars>
          <dgm:dir/>
          <dgm:resizeHandles val="exact"/>
        </dgm:presLayoutVars>
      </dgm:prSet>
      <dgm:spPr/>
      <dgm:t>
        <a:bodyPr/>
        <a:lstStyle/>
        <a:p>
          <a:endParaRPr lang="pt-PT"/>
        </a:p>
      </dgm:t>
    </dgm:pt>
    <dgm:pt modelId="{988D1A3C-1CDB-4230-8DA5-E0894C81044B}" type="pres">
      <dgm:prSet presAssocID="{A4F79C20-17D2-4EBE-8B4A-BBC2ED81E66E}" presName="Name5" presStyleLbl="vennNode1" presStyleIdx="0" presStyleCnt="4">
        <dgm:presLayoutVars>
          <dgm:bulletEnabled val="1"/>
        </dgm:presLayoutVars>
      </dgm:prSet>
      <dgm:spPr/>
      <dgm:t>
        <a:bodyPr/>
        <a:lstStyle/>
        <a:p>
          <a:endParaRPr lang="pt-PT"/>
        </a:p>
      </dgm:t>
    </dgm:pt>
    <dgm:pt modelId="{5EA28E05-5D8D-48D8-AA5E-E8370734AC98}" type="pres">
      <dgm:prSet presAssocID="{8225D1AB-E32C-4274-B6B4-B6FA0E20E661}" presName="space" presStyleCnt="0"/>
      <dgm:spPr/>
    </dgm:pt>
    <dgm:pt modelId="{FF70C390-8E75-4A7E-8DCE-FF8C10739138}" type="pres">
      <dgm:prSet presAssocID="{D0F60FF3-7040-4435-B3DE-1CAD8CF10F1C}" presName="Name5" presStyleLbl="vennNode1" presStyleIdx="1" presStyleCnt="4">
        <dgm:presLayoutVars>
          <dgm:bulletEnabled val="1"/>
        </dgm:presLayoutVars>
      </dgm:prSet>
      <dgm:spPr/>
      <dgm:t>
        <a:bodyPr/>
        <a:lstStyle/>
        <a:p>
          <a:endParaRPr lang="pt-PT"/>
        </a:p>
      </dgm:t>
    </dgm:pt>
    <dgm:pt modelId="{09D65800-2EB3-44D0-B05E-CC8AAAE47FE6}" type="pres">
      <dgm:prSet presAssocID="{34BB0E89-6B1D-4692-95C8-C028554C864A}" presName="space" presStyleCnt="0"/>
      <dgm:spPr/>
    </dgm:pt>
    <dgm:pt modelId="{EB023A81-D8A8-4465-B3D2-2107FE3959C9}" type="pres">
      <dgm:prSet presAssocID="{AD99C00D-5C24-4947-B94A-28CEEFA72594}" presName="Name5" presStyleLbl="vennNode1" presStyleIdx="2" presStyleCnt="4">
        <dgm:presLayoutVars>
          <dgm:bulletEnabled val="1"/>
        </dgm:presLayoutVars>
      </dgm:prSet>
      <dgm:spPr/>
      <dgm:t>
        <a:bodyPr/>
        <a:lstStyle/>
        <a:p>
          <a:endParaRPr lang="pt-PT"/>
        </a:p>
      </dgm:t>
    </dgm:pt>
    <dgm:pt modelId="{AC9EC6C3-F18E-481D-B480-F4B876C1DE0F}" type="pres">
      <dgm:prSet presAssocID="{8E7325DB-DF73-4C8F-B817-31E09D065F1B}" presName="space" presStyleCnt="0"/>
      <dgm:spPr/>
    </dgm:pt>
    <dgm:pt modelId="{E55D1A39-99CE-40C4-95BA-BDBF60D77A31}" type="pres">
      <dgm:prSet presAssocID="{DD51F129-42EB-464F-8492-A4899A01417D}" presName="Name5" presStyleLbl="vennNode1" presStyleIdx="3" presStyleCnt="4">
        <dgm:presLayoutVars>
          <dgm:bulletEnabled val="1"/>
        </dgm:presLayoutVars>
      </dgm:prSet>
      <dgm:spPr/>
      <dgm:t>
        <a:bodyPr/>
        <a:lstStyle/>
        <a:p>
          <a:endParaRPr lang="pt-PT"/>
        </a:p>
      </dgm:t>
    </dgm:pt>
  </dgm:ptLst>
  <dgm:cxnLst>
    <dgm:cxn modelId="{498E34E5-DEE1-49CA-A2FE-94D872939BB7}" srcId="{31E8096F-B32B-47B6-8D3A-C91F37A156B1}" destId="{A4F79C20-17D2-4EBE-8B4A-BBC2ED81E66E}" srcOrd="0" destOrd="0" parTransId="{7EABB33B-E877-4F42-8219-DBA71F525C8E}" sibTransId="{8225D1AB-E32C-4274-B6B4-B6FA0E20E661}"/>
    <dgm:cxn modelId="{2433EAA8-DC36-4AD4-891D-8B2462C3A915}" type="presOf" srcId="{31E8096F-B32B-47B6-8D3A-C91F37A156B1}" destId="{9C8CD754-ECE0-4D1B-9D72-B91CF5DFADF8}" srcOrd="0" destOrd="0" presId="urn:microsoft.com/office/officeart/2005/8/layout/venn3"/>
    <dgm:cxn modelId="{526CDAE9-A5DC-41C9-8589-7C66D5A86FCA}" type="presOf" srcId="{D0F60FF3-7040-4435-B3DE-1CAD8CF10F1C}" destId="{FF70C390-8E75-4A7E-8DCE-FF8C10739138}" srcOrd="0" destOrd="0" presId="urn:microsoft.com/office/officeart/2005/8/layout/venn3"/>
    <dgm:cxn modelId="{F6A5CA93-27C9-4E3F-95EB-494CAD5D1695}" srcId="{31E8096F-B32B-47B6-8D3A-C91F37A156B1}" destId="{AD99C00D-5C24-4947-B94A-28CEEFA72594}" srcOrd="2" destOrd="0" parTransId="{92852070-B481-48A0-B485-EAF8A2BAC362}" sibTransId="{8E7325DB-DF73-4C8F-B817-31E09D065F1B}"/>
    <dgm:cxn modelId="{9DACA431-4470-4F64-BC9F-59529B17C3B6}" type="presOf" srcId="{AD99C00D-5C24-4947-B94A-28CEEFA72594}" destId="{EB023A81-D8A8-4465-B3D2-2107FE3959C9}" srcOrd="0" destOrd="0" presId="urn:microsoft.com/office/officeart/2005/8/layout/venn3"/>
    <dgm:cxn modelId="{0F61749E-FC56-4846-B451-43F5A4135C76}" type="presOf" srcId="{A4F79C20-17D2-4EBE-8B4A-BBC2ED81E66E}" destId="{988D1A3C-1CDB-4230-8DA5-E0894C81044B}" srcOrd="0" destOrd="0" presId="urn:microsoft.com/office/officeart/2005/8/layout/venn3"/>
    <dgm:cxn modelId="{68DE124B-64F5-4EEF-9CE8-F73D633B5FB4}" srcId="{31E8096F-B32B-47B6-8D3A-C91F37A156B1}" destId="{DD51F129-42EB-464F-8492-A4899A01417D}" srcOrd="3" destOrd="0" parTransId="{D073C7DB-B535-40A5-95C4-B44AA849155F}" sibTransId="{A23DC71D-F15A-46E9-A7B8-D7D8BAED69F8}"/>
    <dgm:cxn modelId="{E508888A-DB09-4B40-8832-E4ABA9E828B3}" type="presOf" srcId="{DD51F129-42EB-464F-8492-A4899A01417D}" destId="{E55D1A39-99CE-40C4-95BA-BDBF60D77A31}" srcOrd="0" destOrd="0" presId="urn:microsoft.com/office/officeart/2005/8/layout/venn3"/>
    <dgm:cxn modelId="{CA95C91C-83FA-4E22-A458-AB03E41DFAEE}" srcId="{31E8096F-B32B-47B6-8D3A-C91F37A156B1}" destId="{D0F60FF3-7040-4435-B3DE-1CAD8CF10F1C}" srcOrd="1" destOrd="0" parTransId="{649E8978-9A4C-45E8-BFDE-4410C04B300B}" sibTransId="{34BB0E89-6B1D-4692-95C8-C028554C864A}"/>
    <dgm:cxn modelId="{734B3BAB-88A1-4B89-86C5-C3C0F1F86ECA}" type="presParOf" srcId="{9C8CD754-ECE0-4D1B-9D72-B91CF5DFADF8}" destId="{988D1A3C-1CDB-4230-8DA5-E0894C81044B}" srcOrd="0" destOrd="0" presId="urn:microsoft.com/office/officeart/2005/8/layout/venn3"/>
    <dgm:cxn modelId="{202D6349-4B15-40E7-B8AA-C5B80A074159}" type="presParOf" srcId="{9C8CD754-ECE0-4D1B-9D72-B91CF5DFADF8}" destId="{5EA28E05-5D8D-48D8-AA5E-E8370734AC98}" srcOrd="1" destOrd="0" presId="urn:microsoft.com/office/officeart/2005/8/layout/venn3"/>
    <dgm:cxn modelId="{211A5C84-B003-419A-BBE6-68273B415FF0}" type="presParOf" srcId="{9C8CD754-ECE0-4D1B-9D72-B91CF5DFADF8}" destId="{FF70C390-8E75-4A7E-8DCE-FF8C10739138}" srcOrd="2" destOrd="0" presId="urn:microsoft.com/office/officeart/2005/8/layout/venn3"/>
    <dgm:cxn modelId="{94923700-F62C-4948-889B-B7FAA39CDDF4}" type="presParOf" srcId="{9C8CD754-ECE0-4D1B-9D72-B91CF5DFADF8}" destId="{09D65800-2EB3-44D0-B05E-CC8AAAE47FE6}" srcOrd="3" destOrd="0" presId="urn:microsoft.com/office/officeart/2005/8/layout/venn3"/>
    <dgm:cxn modelId="{2783D825-D2D8-4E04-AE0B-48AD25C3DD03}" type="presParOf" srcId="{9C8CD754-ECE0-4D1B-9D72-B91CF5DFADF8}" destId="{EB023A81-D8A8-4465-B3D2-2107FE3959C9}" srcOrd="4" destOrd="0" presId="urn:microsoft.com/office/officeart/2005/8/layout/venn3"/>
    <dgm:cxn modelId="{CB9A1524-1DE9-46D6-BDE0-CD7241BD36B6}" type="presParOf" srcId="{9C8CD754-ECE0-4D1B-9D72-B91CF5DFADF8}" destId="{AC9EC6C3-F18E-481D-B480-F4B876C1DE0F}" srcOrd="5" destOrd="0" presId="urn:microsoft.com/office/officeart/2005/8/layout/venn3"/>
    <dgm:cxn modelId="{F178A8AA-52DB-479F-A0BE-80A5B11F7900}" type="presParOf" srcId="{9C8CD754-ECE0-4D1B-9D72-B91CF5DFADF8}" destId="{E55D1A39-99CE-40C4-95BA-BDBF60D77A31}" srcOrd="6"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E8096F-B32B-47B6-8D3A-C91F37A156B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pt-PT"/>
        </a:p>
      </dgm:t>
    </dgm:pt>
    <dgm:pt modelId="{A4F79C20-17D2-4EBE-8B4A-BBC2ED81E66E}">
      <dgm:prSet phldrT="[Texto]"/>
      <dgm:spPr/>
      <dgm:t>
        <a:bodyPr/>
        <a:lstStyle/>
        <a:p>
          <a:r>
            <a:rPr lang="pt-PT" dirty="0" smtClean="0"/>
            <a:t>Texto</a:t>
          </a:r>
          <a:endParaRPr lang="pt-PT" dirty="0"/>
        </a:p>
      </dgm:t>
    </dgm:pt>
    <dgm:pt modelId="{7EABB33B-E877-4F42-8219-DBA71F525C8E}" type="parTrans" cxnId="{498E34E5-DEE1-49CA-A2FE-94D872939BB7}">
      <dgm:prSet/>
      <dgm:spPr/>
      <dgm:t>
        <a:bodyPr/>
        <a:lstStyle/>
        <a:p>
          <a:endParaRPr lang="pt-PT"/>
        </a:p>
      </dgm:t>
    </dgm:pt>
    <dgm:pt modelId="{8225D1AB-E32C-4274-B6B4-B6FA0E20E661}" type="sibTrans" cxnId="{498E34E5-DEE1-49CA-A2FE-94D872939BB7}">
      <dgm:prSet/>
      <dgm:spPr/>
      <dgm:t>
        <a:bodyPr/>
        <a:lstStyle/>
        <a:p>
          <a:endParaRPr lang="pt-PT"/>
        </a:p>
      </dgm:t>
    </dgm:pt>
    <dgm:pt modelId="{D0F60FF3-7040-4435-B3DE-1CAD8CF10F1C}">
      <dgm:prSet phldrT="[Texto]"/>
      <dgm:spPr/>
      <dgm:t>
        <a:bodyPr/>
        <a:lstStyle/>
        <a:p>
          <a:r>
            <a:rPr lang="pt-PT" dirty="0" smtClean="0"/>
            <a:t>Voz</a:t>
          </a:r>
          <a:endParaRPr lang="pt-PT" dirty="0"/>
        </a:p>
      </dgm:t>
    </dgm:pt>
    <dgm:pt modelId="{649E8978-9A4C-45E8-BFDE-4410C04B300B}" type="parTrans" cxnId="{CA95C91C-83FA-4E22-A458-AB03E41DFAEE}">
      <dgm:prSet/>
      <dgm:spPr/>
      <dgm:t>
        <a:bodyPr/>
        <a:lstStyle/>
        <a:p>
          <a:endParaRPr lang="pt-PT"/>
        </a:p>
      </dgm:t>
    </dgm:pt>
    <dgm:pt modelId="{34BB0E89-6B1D-4692-95C8-C028554C864A}" type="sibTrans" cxnId="{CA95C91C-83FA-4E22-A458-AB03E41DFAEE}">
      <dgm:prSet/>
      <dgm:spPr/>
      <dgm:t>
        <a:bodyPr/>
        <a:lstStyle/>
        <a:p>
          <a:endParaRPr lang="pt-PT"/>
        </a:p>
      </dgm:t>
    </dgm:pt>
    <dgm:pt modelId="{AD99C00D-5C24-4947-B94A-28CEEFA72594}">
      <dgm:prSet phldrT="[Texto]"/>
      <dgm:spPr/>
      <dgm:t>
        <a:bodyPr/>
        <a:lstStyle/>
        <a:p>
          <a:r>
            <a:rPr lang="pt-PT" dirty="0" smtClean="0"/>
            <a:t>Vídeo</a:t>
          </a:r>
          <a:endParaRPr lang="pt-PT" dirty="0"/>
        </a:p>
      </dgm:t>
    </dgm:pt>
    <dgm:pt modelId="{92852070-B481-48A0-B485-EAF8A2BAC362}" type="parTrans" cxnId="{F6A5CA93-27C9-4E3F-95EB-494CAD5D1695}">
      <dgm:prSet/>
      <dgm:spPr/>
      <dgm:t>
        <a:bodyPr/>
        <a:lstStyle/>
        <a:p>
          <a:endParaRPr lang="pt-PT"/>
        </a:p>
      </dgm:t>
    </dgm:pt>
    <dgm:pt modelId="{8E7325DB-DF73-4C8F-B817-31E09D065F1B}" type="sibTrans" cxnId="{F6A5CA93-27C9-4E3F-95EB-494CAD5D1695}">
      <dgm:prSet/>
      <dgm:spPr/>
      <dgm:t>
        <a:bodyPr/>
        <a:lstStyle/>
        <a:p>
          <a:endParaRPr lang="pt-PT"/>
        </a:p>
      </dgm:t>
    </dgm:pt>
    <dgm:pt modelId="{DD51F129-42EB-464F-8492-A4899A01417D}">
      <dgm:prSet phldrT="[Texto]"/>
      <dgm:spPr/>
      <dgm:t>
        <a:bodyPr/>
        <a:lstStyle/>
        <a:p>
          <a:r>
            <a:rPr lang="pt-PT" dirty="0" smtClean="0"/>
            <a:t>Ficheiros</a:t>
          </a:r>
          <a:endParaRPr lang="pt-PT" dirty="0"/>
        </a:p>
      </dgm:t>
    </dgm:pt>
    <dgm:pt modelId="{D073C7DB-B535-40A5-95C4-B44AA849155F}" type="parTrans" cxnId="{68DE124B-64F5-4EEF-9CE8-F73D633B5FB4}">
      <dgm:prSet/>
      <dgm:spPr/>
      <dgm:t>
        <a:bodyPr/>
        <a:lstStyle/>
        <a:p>
          <a:endParaRPr lang="pt-PT"/>
        </a:p>
      </dgm:t>
    </dgm:pt>
    <dgm:pt modelId="{A23DC71D-F15A-46E9-A7B8-D7D8BAED69F8}" type="sibTrans" cxnId="{68DE124B-64F5-4EEF-9CE8-F73D633B5FB4}">
      <dgm:prSet/>
      <dgm:spPr/>
      <dgm:t>
        <a:bodyPr/>
        <a:lstStyle/>
        <a:p>
          <a:endParaRPr lang="pt-PT"/>
        </a:p>
      </dgm:t>
    </dgm:pt>
    <dgm:pt modelId="{9C8CD754-ECE0-4D1B-9D72-B91CF5DFADF8}" type="pres">
      <dgm:prSet presAssocID="{31E8096F-B32B-47B6-8D3A-C91F37A156B1}" presName="Name0" presStyleCnt="0">
        <dgm:presLayoutVars>
          <dgm:dir/>
          <dgm:resizeHandles val="exact"/>
        </dgm:presLayoutVars>
      </dgm:prSet>
      <dgm:spPr/>
      <dgm:t>
        <a:bodyPr/>
        <a:lstStyle/>
        <a:p>
          <a:endParaRPr lang="pt-PT"/>
        </a:p>
      </dgm:t>
    </dgm:pt>
    <dgm:pt modelId="{988D1A3C-1CDB-4230-8DA5-E0894C81044B}" type="pres">
      <dgm:prSet presAssocID="{A4F79C20-17D2-4EBE-8B4A-BBC2ED81E66E}" presName="Name5" presStyleLbl="vennNode1" presStyleIdx="0" presStyleCnt="4">
        <dgm:presLayoutVars>
          <dgm:bulletEnabled val="1"/>
        </dgm:presLayoutVars>
      </dgm:prSet>
      <dgm:spPr/>
      <dgm:t>
        <a:bodyPr/>
        <a:lstStyle/>
        <a:p>
          <a:endParaRPr lang="pt-PT"/>
        </a:p>
      </dgm:t>
    </dgm:pt>
    <dgm:pt modelId="{5EA28E05-5D8D-48D8-AA5E-E8370734AC98}" type="pres">
      <dgm:prSet presAssocID="{8225D1AB-E32C-4274-B6B4-B6FA0E20E661}" presName="space" presStyleCnt="0"/>
      <dgm:spPr/>
    </dgm:pt>
    <dgm:pt modelId="{FF70C390-8E75-4A7E-8DCE-FF8C10739138}" type="pres">
      <dgm:prSet presAssocID="{D0F60FF3-7040-4435-B3DE-1CAD8CF10F1C}" presName="Name5" presStyleLbl="vennNode1" presStyleIdx="1" presStyleCnt="4">
        <dgm:presLayoutVars>
          <dgm:bulletEnabled val="1"/>
        </dgm:presLayoutVars>
      </dgm:prSet>
      <dgm:spPr/>
      <dgm:t>
        <a:bodyPr/>
        <a:lstStyle/>
        <a:p>
          <a:endParaRPr lang="pt-PT"/>
        </a:p>
      </dgm:t>
    </dgm:pt>
    <dgm:pt modelId="{09D65800-2EB3-44D0-B05E-CC8AAAE47FE6}" type="pres">
      <dgm:prSet presAssocID="{34BB0E89-6B1D-4692-95C8-C028554C864A}" presName="space" presStyleCnt="0"/>
      <dgm:spPr/>
    </dgm:pt>
    <dgm:pt modelId="{EB023A81-D8A8-4465-B3D2-2107FE3959C9}" type="pres">
      <dgm:prSet presAssocID="{AD99C00D-5C24-4947-B94A-28CEEFA72594}" presName="Name5" presStyleLbl="vennNode1" presStyleIdx="2" presStyleCnt="4">
        <dgm:presLayoutVars>
          <dgm:bulletEnabled val="1"/>
        </dgm:presLayoutVars>
      </dgm:prSet>
      <dgm:spPr/>
      <dgm:t>
        <a:bodyPr/>
        <a:lstStyle/>
        <a:p>
          <a:endParaRPr lang="pt-PT"/>
        </a:p>
      </dgm:t>
    </dgm:pt>
    <dgm:pt modelId="{AC9EC6C3-F18E-481D-B480-F4B876C1DE0F}" type="pres">
      <dgm:prSet presAssocID="{8E7325DB-DF73-4C8F-B817-31E09D065F1B}" presName="space" presStyleCnt="0"/>
      <dgm:spPr/>
    </dgm:pt>
    <dgm:pt modelId="{E55D1A39-99CE-40C4-95BA-BDBF60D77A31}" type="pres">
      <dgm:prSet presAssocID="{DD51F129-42EB-464F-8492-A4899A01417D}" presName="Name5" presStyleLbl="vennNode1" presStyleIdx="3" presStyleCnt="4">
        <dgm:presLayoutVars>
          <dgm:bulletEnabled val="1"/>
        </dgm:presLayoutVars>
      </dgm:prSet>
      <dgm:spPr/>
      <dgm:t>
        <a:bodyPr/>
        <a:lstStyle/>
        <a:p>
          <a:endParaRPr lang="pt-PT"/>
        </a:p>
      </dgm:t>
    </dgm:pt>
  </dgm:ptLst>
  <dgm:cxnLst>
    <dgm:cxn modelId="{498E34E5-DEE1-49CA-A2FE-94D872939BB7}" srcId="{31E8096F-B32B-47B6-8D3A-C91F37A156B1}" destId="{A4F79C20-17D2-4EBE-8B4A-BBC2ED81E66E}" srcOrd="0" destOrd="0" parTransId="{7EABB33B-E877-4F42-8219-DBA71F525C8E}" sibTransId="{8225D1AB-E32C-4274-B6B4-B6FA0E20E661}"/>
    <dgm:cxn modelId="{F6A5CA93-27C9-4E3F-95EB-494CAD5D1695}" srcId="{31E8096F-B32B-47B6-8D3A-C91F37A156B1}" destId="{AD99C00D-5C24-4947-B94A-28CEEFA72594}" srcOrd="2" destOrd="0" parTransId="{92852070-B481-48A0-B485-EAF8A2BAC362}" sibTransId="{8E7325DB-DF73-4C8F-B817-31E09D065F1B}"/>
    <dgm:cxn modelId="{352930F8-2361-4430-994F-2A5572566D38}" type="presOf" srcId="{A4F79C20-17D2-4EBE-8B4A-BBC2ED81E66E}" destId="{988D1A3C-1CDB-4230-8DA5-E0894C81044B}" srcOrd="0" destOrd="0" presId="urn:microsoft.com/office/officeart/2005/8/layout/venn3"/>
    <dgm:cxn modelId="{62E16DE6-8ABD-46B5-B74D-B678ACDA41C0}" type="presOf" srcId="{DD51F129-42EB-464F-8492-A4899A01417D}" destId="{E55D1A39-99CE-40C4-95BA-BDBF60D77A31}" srcOrd="0" destOrd="0" presId="urn:microsoft.com/office/officeart/2005/8/layout/venn3"/>
    <dgm:cxn modelId="{A3EF2BCC-0A7E-4660-B542-B0ABD5724571}" type="presOf" srcId="{31E8096F-B32B-47B6-8D3A-C91F37A156B1}" destId="{9C8CD754-ECE0-4D1B-9D72-B91CF5DFADF8}" srcOrd="0" destOrd="0" presId="urn:microsoft.com/office/officeart/2005/8/layout/venn3"/>
    <dgm:cxn modelId="{68DE124B-64F5-4EEF-9CE8-F73D633B5FB4}" srcId="{31E8096F-B32B-47B6-8D3A-C91F37A156B1}" destId="{DD51F129-42EB-464F-8492-A4899A01417D}" srcOrd="3" destOrd="0" parTransId="{D073C7DB-B535-40A5-95C4-B44AA849155F}" sibTransId="{A23DC71D-F15A-46E9-A7B8-D7D8BAED69F8}"/>
    <dgm:cxn modelId="{22E31CC0-DF18-44D9-9A2C-9B0D85FDBE81}" type="presOf" srcId="{AD99C00D-5C24-4947-B94A-28CEEFA72594}" destId="{EB023A81-D8A8-4465-B3D2-2107FE3959C9}" srcOrd="0" destOrd="0" presId="urn:microsoft.com/office/officeart/2005/8/layout/venn3"/>
    <dgm:cxn modelId="{CA95C91C-83FA-4E22-A458-AB03E41DFAEE}" srcId="{31E8096F-B32B-47B6-8D3A-C91F37A156B1}" destId="{D0F60FF3-7040-4435-B3DE-1CAD8CF10F1C}" srcOrd="1" destOrd="0" parTransId="{649E8978-9A4C-45E8-BFDE-4410C04B300B}" sibTransId="{34BB0E89-6B1D-4692-95C8-C028554C864A}"/>
    <dgm:cxn modelId="{48EA63E4-2C45-4D69-8C3D-1635D0C84E11}" type="presOf" srcId="{D0F60FF3-7040-4435-B3DE-1CAD8CF10F1C}" destId="{FF70C390-8E75-4A7E-8DCE-FF8C10739138}" srcOrd="0" destOrd="0" presId="urn:microsoft.com/office/officeart/2005/8/layout/venn3"/>
    <dgm:cxn modelId="{CF6E93DE-B93B-494F-A3E0-96DC887023AF}" type="presParOf" srcId="{9C8CD754-ECE0-4D1B-9D72-B91CF5DFADF8}" destId="{988D1A3C-1CDB-4230-8DA5-E0894C81044B}" srcOrd="0" destOrd="0" presId="urn:microsoft.com/office/officeart/2005/8/layout/venn3"/>
    <dgm:cxn modelId="{F55E9529-5D11-4B64-8D38-ADE2881109D5}" type="presParOf" srcId="{9C8CD754-ECE0-4D1B-9D72-B91CF5DFADF8}" destId="{5EA28E05-5D8D-48D8-AA5E-E8370734AC98}" srcOrd="1" destOrd="0" presId="urn:microsoft.com/office/officeart/2005/8/layout/venn3"/>
    <dgm:cxn modelId="{53A0632A-578C-49CF-803A-C2D0B2B401B6}" type="presParOf" srcId="{9C8CD754-ECE0-4D1B-9D72-B91CF5DFADF8}" destId="{FF70C390-8E75-4A7E-8DCE-FF8C10739138}" srcOrd="2" destOrd="0" presId="urn:microsoft.com/office/officeart/2005/8/layout/venn3"/>
    <dgm:cxn modelId="{915A9EE2-4B50-4759-ACEE-7688A0DAD3EE}" type="presParOf" srcId="{9C8CD754-ECE0-4D1B-9D72-B91CF5DFADF8}" destId="{09D65800-2EB3-44D0-B05E-CC8AAAE47FE6}" srcOrd="3" destOrd="0" presId="urn:microsoft.com/office/officeart/2005/8/layout/venn3"/>
    <dgm:cxn modelId="{20DCAB40-690C-4255-BFDB-6BD12E7B5CD3}" type="presParOf" srcId="{9C8CD754-ECE0-4D1B-9D72-B91CF5DFADF8}" destId="{EB023A81-D8A8-4465-B3D2-2107FE3959C9}" srcOrd="4" destOrd="0" presId="urn:microsoft.com/office/officeart/2005/8/layout/venn3"/>
    <dgm:cxn modelId="{11521484-F1EA-48A7-8E5B-22B89C206459}" type="presParOf" srcId="{9C8CD754-ECE0-4D1B-9D72-B91CF5DFADF8}" destId="{AC9EC6C3-F18E-481D-B480-F4B876C1DE0F}" srcOrd="5" destOrd="0" presId="urn:microsoft.com/office/officeart/2005/8/layout/venn3"/>
    <dgm:cxn modelId="{04640045-C51B-432C-BBC4-1524FF91ABEC}" type="presParOf" srcId="{9C8CD754-ECE0-4D1B-9D72-B91CF5DFADF8}" destId="{E55D1A39-99CE-40C4-95BA-BDBF60D77A31}" srcOrd="6"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E8096F-B32B-47B6-8D3A-C91F37A156B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pt-PT"/>
        </a:p>
      </dgm:t>
    </dgm:pt>
    <dgm:pt modelId="{A4F79C20-17D2-4EBE-8B4A-BBC2ED81E66E}">
      <dgm:prSet phldrT="[Texto]"/>
      <dgm:spPr/>
      <dgm:t>
        <a:bodyPr/>
        <a:lstStyle/>
        <a:p>
          <a:r>
            <a:rPr lang="pt-PT" dirty="0" smtClean="0"/>
            <a:t>Estranhos</a:t>
          </a:r>
          <a:endParaRPr lang="pt-PT" dirty="0"/>
        </a:p>
      </dgm:t>
    </dgm:pt>
    <dgm:pt modelId="{7EABB33B-E877-4F42-8219-DBA71F525C8E}" type="parTrans" cxnId="{498E34E5-DEE1-49CA-A2FE-94D872939BB7}">
      <dgm:prSet/>
      <dgm:spPr/>
      <dgm:t>
        <a:bodyPr/>
        <a:lstStyle/>
        <a:p>
          <a:endParaRPr lang="pt-PT"/>
        </a:p>
      </dgm:t>
    </dgm:pt>
    <dgm:pt modelId="{8225D1AB-E32C-4274-B6B4-B6FA0E20E661}" type="sibTrans" cxnId="{498E34E5-DEE1-49CA-A2FE-94D872939BB7}">
      <dgm:prSet/>
      <dgm:spPr/>
      <dgm:t>
        <a:bodyPr/>
        <a:lstStyle/>
        <a:p>
          <a:endParaRPr lang="pt-PT"/>
        </a:p>
      </dgm:t>
    </dgm:pt>
    <dgm:pt modelId="{D0F60FF3-7040-4435-B3DE-1CAD8CF10F1C}">
      <dgm:prSet phldrT="[Texto]"/>
      <dgm:spPr/>
      <dgm:t>
        <a:bodyPr/>
        <a:lstStyle/>
        <a:p>
          <a:r>
            <a:rPr lang="pt-PT" dirty="0" smtClean="0"/>
            <a:t>Dados</a:t>
          </a:r>
          <a:endParaRPr lang="pt-PT" dirty="0"/>
        </a:p>
      </dgm:t>
    </dgm:pt>
    <dgm:pt modelId="{649E8978-9A4C-45E8-BFDE-4410C04B300B}" type="parTrans" cxnId="{CA95C91C-83FA-4E22-A458-AB03E41DFAEE}">
      <dgm:prSet/>
      <dgm:spPr/>
      <dgm:t>
        <a:bodyPr/>
        <a:lstStyle/>
        <a:p>
          <a:endParaRPr lang="pt-PT"/>
        </a:p>
      </dgm:t>
    </dgm:pt>
    <dgm:pt modelId="{34BB0E89-6B1D-4692-95C8-C028554C864A}" type="sibTrans" cxnId="{CA95C91C-83FA-4E22-A458-AB03E41DFAEE}">
      <dgm:prSet/>
      <dgm:spPr/>
      <dgm:t>
        <a:bodyPr/>
        <a:lstStyle/>
        <a:p>
          <a:endParaRPr lang="pt-PT"/>
        </a:p>
      </dgm:t>
    </dgm:pt>
    <dgm:pt modelId="{AD99C00D-5C24-4947-B94A-28CEEFA72594}">
      <dgm:prSet phldrT="[Texto]"/>
      <dgm:spPr/>
      <dgm:t>
        <a:bodyPr/>
        <a:lstStyle/>
        <a:p>
          <a:r>
            <a:rPr lang="pt-PT" dirty="0" smtClean="0"/>
            <a:t>Compras</a:t>
          </a:r>
          <a:endParaRPr lang="pt-PT" dirty="0"/>
        </a:p>
      </dgm:t>
    </dgm:pt>
    <dgm:pt modelId="{92852070-B481-48A0-B485-EAF8A2BAC362}" type="parTrans" cxnId="{F6A5CA93-27C9-4E3F-95EB-494CAD5D1695}">
      <dgm:prSet/>
      <dgm:spPr/>
      <dgm:t>
        <a:bodyPr/>
        <a:lstStyle/>
        <a:p>
          <a:endParaRPr lang="pt-PT"/>
        </a:p>
      </dgm:t>
    </dgm:pt>
    <dgm:pt modelId="{8E7325DB-DF73-4C8F-B817-31E09D065F1B}" type="sibTrans" cxnId="{F6A5CA93-27C9-4E3F-95EB-494CAD5D1695}">
      <dgm:prSet/>
      <dgm:spPr/>
      <dgm:t>
        <a:bodyPr/>
        <a:lstStyle/>
        <a:p>
          <a:endParaRPr lang="pt-PT"/>
        </a:p>
      </dgm:t>
    </dgm:pt>
    <dgm:pt modelId="{DD51F129-42EB-464F-8492-A4899A01417D}">
      <dgm:prSet phldrT="[Texto]"/>
      <dgm:spPr/>
      <dgm:t>
        <a:bodyPr/>
        <a:lstStyle/>
        <a:p>
          <a:r>
            <a:rPr lang="pt-PT" dirty="0" smtClean="0"/>
            <a:t>Bullying</a:t>
          </a:r>
          <a:endParaRPr lang="pt-PT" dirty="0"/>
        </a:p>
      </dgm:t>
    </dgm:pt>
    <dgm:pt modelId="{D073C7DB-B535-40A5-95C4-B44AA849155F}" type="parTrans" cxnId="{68DE124B-64F5-4EEF-9CE8-F73D633B5FB4}">
      <dgm:prSet/>
      <dgm:spPr/>
      <dgm:t>
        <a:bodyPr/>
        <a:lstStyle/>
        <a:p>
          <a:endParaRPr lang="pt-PT"/>
        </a:p>
      </dgm:t>
    </dgm:pt>
    <dgm:pt modelId="{A23DC71D-F15A-46E9-A7B8-D7D8BAED69F8}" type="sibTrans" cxnId="{68DE124B-64F5-4EEF-9CE8-F73D633B5FB4}">
      <dgm:prSet/>
      <dgm:spPr/>
      <dgm:t>
        <a:bodyPr/>
        <a:lstStyle/>
        <a:p>
          <a:endParaRPr lang="pt-PT"/>
        </a:p>
      </dgm:t>
    </dgm:pt>
    <dgm:pt modelId="{9C8CD754-ECE0-4D1B-9D72-B91CF5DFADF8}" type="pres">
      <dgm:prSet presAssocID="{31E8096F-B32B-47B6-8D3A-C91F37A156B1}" presName="Name0" presStyleCnt="0">
        <dgm:presLayoutVars>
          <dgm:dir/>
          <dgm:resizeHandles val="exact"/>
        </dgm:presLayoutVars>
      </dgm:prSet>
      <dgm:spPr/>
      <dgm:t>
        <a:bodyPr/>
        <a:lstStyle/>
        <a:p>
          <a:endParaRPr lang="pt-PT"/>
        </a:p>
      </dgm:t>
    </dgm:pt>
    <dgm:pt modelId="{988D1A3C-1CDB-4230-8DA5-E0894C81044B}" type="pres">
      <dgm:prSet presAssocID="{A4F79C20-17D2-4EBE-8B4A-BBC2ED81E66E}" presName="Name5" presStyleLbl="vennNode1" presStyleIdx="0" presStyleCnt="4">
        <dgm:presLayoutVars>
          <dgm:bulletEnabled val="1"/>
        </dgm:presLayoutVars>
      </dgm:prSet>
      <dgm:spPr/>
      <dgm:t>
        <a:bodyPr/>
        <a:lstStyle/>
        <a:p>
          <a:endParaRPr lang="pt-PT"/>
        </a:p>
      </dgm:t>
    </dgm:pt>
    <dgm:pt modelId="{5EA28E05-5D8D-48D8-AA5E-E8370734AC98}" type="pres">
      <dgm:prSet presAssocID="{8225D1AB-E32C-4274-B6B4-B6FA0E20E661}" presName="space" presStyleCnt="0"/>
      <dgm:spPr/>
    </dgm:pt>
    <dgm:pt modelId="{FF70C390-8E75-4A7E-8DCE-FF8C10739138}" type="pres">
      <dgm:prSet presAssocID="{D0F60FF3-7040-4435-B3DE-1CAD8CF10F1C}" presName="Name5" presStyleLbl="vennNode1" presStyleIdx="1" presStyleCnt="4">
        <dgm:presLayoutVars>
          <dgm:bulletEnabled val="1"/>
        </dgm:presLayoutVars>
      </dgm:prSet>
      <dgm:spPr/>
      <dgm:t>
        <a:bodyPr/>
        <a:lstStyle/>
        <a:p>
          <a:endParaRPr lang="pt-PT"/>
        </a:p>
      </dgm:t>
    </dgm:pt>
    <dgm:pt modelId="{09D65800-2EB3-44D0-B05E-CC8AAAE47FE6}" type="pres">
      <dgm:prSet presAssocID="{34BB0E89-6B1D-4692-95C8-C028554C864A}" presName="space" presStyleCnt="0"/>
      <dgm:spPr/>
    </dgm:pt>
    <dgm:pt modelId="{EB023A81-D8A8-4465-B3D2-2107FE3959C9}" type="pres">
      <dgm:prSet presAssocID="{AD99C00D-5C24-4947-B94A-28CEEFA72594}" presName="Name5" presStyleLbl="vennNode1" presStyleIdx="2" presStyleCnt="4">
        <dgm:presLayoutVars>
          <dgm:bulletEnabled val="1"/>
        </dgm:presLayoutVars>
      </dgm:prSet>
      <dgm:spPr/>
      <dgm:t>
        <a:bodyPr/>
        <a:lstStyle/>
        <a:p>
          <a:endParaRPr lang="pt-PT"/>
        </a:p>
      </dgm:t>
    </dgm:pt>
    <dgm:pt modelId="{AC9EC6C3-F18E-481D-B480-F4B876C1DE0F}" type="pres">
      <dgm:prSet presAssocID="{8E7325DB-DF73-4C8F-B817-31E09D065F1B}" presName="space" presStyleCnt="0"/>
      <dgm:spPr/>
    </dgm:pt>
    <dgm:pt modelId="{E55D1A39-99CE-40C4-95BA-BDBF60D77A31}" type="pres">
      <dgm:prSet presAssocID="{DD51F129-42EB-464F-8492-A4899A01417D}" presName="Name5" presStyleLbl="vennNode1" presStyleIdx="3" presStyleCnt="4">
        <dgm:presLayoutVars>
          <dgm:bulletEnabled val="1"/>
        </dgm:presLayoutVars>
      </dgm:prSet>
      <dgm:spPr/>
      <dgm:t>
        <a:bodyPr/>
        <a:lstStyle/>
        <a:p>
          <a:endParaRPr lang="pt-PT"/>
        </a:p>
      </dgm:t>
    </dgm:pt>
  </dgm:ptLst>
  <dgm:cxnLst>
    <dgm:cxn modelId="{498E34E5-DEE1-49CA-A2FE-94D872939BB7}" srcId="{31E8096F-B32B-47B6-8D3A-C91F37A156B1}" destId="{A4F79C20-17D2-4EBE-8B4A-BBC2ED81E66E}" srcOrd="0" destOrd="0" parTransId="{7EABB33B-E877-4F42-8219-DBA71F525C8E}" sibTransId="{8225D1AB-E32C-4274-B6B4-B6FA0E20E661}"/>
    <dgm:cxn modelId="{F6A5CA93-27C9-4E3F-95EB-494CAD5D1695}" srcId="{31E8096F-B32B-47B6-8D3A-C91F37A156B1}" destId="{AD99C00D-5C24-4947-B94A-28CEEFA72594}" srcOrd="2" destOrd="0" parTransId="{92852070-B481-48A0-B485-EAF8A2BAC362}" sibTransId="{8E7325DB-DF73-4C8F-B817-31E09D065F1B}"/>
    <dgm:cxn modelId="{16AC7203-6795-4479-A0D7-54DFB66CB917}" type="presOf" srcId="{A4F79C20-17D2-4EBE-8B4A-BBC2ED81E66E}" destId="{988D1A3C-1CDB-4230-8DA5-E0894C81044B}" srcOrd="0" destOrd="0" presId="urn:microsoft.com/office/officeart/2005/8/layout/venn3"/>
    <dgm:cxn modelId="{4503E674-B754-4567-8EF6-B8A06BF297BB}" type="presOf" srcId="{31E8096F-B32B-47B6-8D3A-C91F37A156B1}" destId="{9C8CD754-ECE0-4D1B-9D72-B91CF5DFADF8}" srcOrd="0" destOrd="0" presId="urn:microsoft.com/office/officeart/2005/8/layout/venn3"/>
    <dgm:cxn modelId="{BB32C12F-C07D-4E1B-8948-3C8445E36C79}" type="presOf" srcId="{DD51F129-42EB-464F-8492-A4899A01417D}" destId="{E55D1A39-99CE-40C4-95BA-BDBF60D77A31}" srcOrd="0" destOrd="0" presId="urn:microsoft.com/office/officeart/2005/8/layout/venn3"/>
    <dgm:cxn modelId="{68DE124B-64F5-4EEF-9CE8-F73D633B5FB4}" srcId="{31E8096F-B32B-47B6-8D3A-C91F37A156B1}" destId="{DD51F129-42EB-464F-8492-A4899A01417D}" srcOrd="3" destOrd="0" parTransId="{D073C7DB-B535-40A5-95C4-B44AA849155F}" sibTransId="{A23DC71D-F15A-46E9-A7B8-D7D8BAED69F8}"/>
    <dgm:cxn modelId="{B0F478E8-B6D6-4ED1-AA1A-3969632E0027}" type="presOf" srcId="{D0F60FF3-7040-4435-B3DE-1CAD8CF10F1C}" destId="{FF70C390-8E75-4A7E-8DCE-FF8C10739138}" srcOrd="0" destOrd="0" presId="urn:microsoft.com/office/officeart/2005/8/layout/venn3"/>
    <dgm:cxn modelId="{CA95C91C-83FA-4E22-A458-AB03E41DFAEE}" srcId="{31E8096F-B32B-47B6-8D3A-C91F37A156B1}" destId="{D0F60FF3-7040-4435-B3DE-1CAD8CF10F1C}" srcOrd="1" destOrd="0" parTransId="{649E8978-9A4C-45E8-BFDE-4410C04B300B}" sibTransId="{34BB0E89-6B1D-4692-95C8-C028554C864A}"/>
    <dgm:cxn modelId="{00BA344D-2928-4B88-8D6F-AFA5BB726B94}" type="presOf" srcId="{AD99C00D-5C24-4947-B94A-28CEEFA72594}" destId="{EB023A81-D8A8-4465-B3D2-2107FE3959C9}" srcOrd="0" destOrd="0" presId="urn:microsoft.com/office/officeart/2005/8/layout/venn3"/>
    <dgm:cxn modelId="{2737E3BE-C010-42F9-BB09-FEEBF7850510}" type="presParOf" srcId="{9C8CD754-ECE0-4D1B-9D72-B91CF5DFADF8}" destId="{988D1A3C-1CDB-4230-8DA5-E0894C81044B}" srcOrd="0" destOrd="0" presId="urn:microsoft.com/office/officeart/2005/8/layout/venn3"/>
    <dgm:cxn modelId="{CFED2CE3-19D5-41CB-A2E7-419F2061E5DE}" type="presParOf" srcId="{9C8CD754-ECE0-4D1B-9D72-B91CF5DFADF8}" destId="{5EA28E05-5D8D-48D8-AA5E-E8370734AC98}" srcOrd="1" destOrd="0" presId="urn:microsoft.com/office/officeart/2005/8/layout/venn3"/>
    <dgm:cxn modelId="{3CFD6F24-F2D6-48AD-93C2-24D0FD321329}" type="presParOf" srcId="{9C8CD754-ECE0-4D1B-9D72-B91CF5DFADF8}" destId="{FF70C390-8E75-4A7E-8DCE-FF8C10739138}" srcOrd="2" destOrd="0" presId="urn:microsoft.com/office/officeart/2005/8/layout/venn3"/>
    <dgm:cxn modelId="{0F55A7B6-D505-468E-9FE6-96972CAA2E6A}" type="presParOf" srcId="{9C8CD754-ECE0-4D1B-9D72-B91CF5DFADF8}" destId="{09D65800-2EB3-44D0-B05E-CC8AAAE47FE6}" srcOrd="3" destOrd="0" presId="urn:microsoft.com/office/officeart/2005/8/layout/venn3"/>
    <dgm:cxn modelId="{8357CCDC-8D8E-4C28-B9C4-2FD5DD38DA45}" type="presParOf" srcId="{9C8CD754-ECE0-4D1B-9D72-B91CF5DFADF8}" destId="{EB023A81-D8A8-4465-B3D2-2107FE3959C9}" srcOrd="4" destOrd="0" presId="urn:microsoft.com/office/officeart/2005/8/layout/venn3"/>
    <dgm:cxn modelId="{4FA2FB6F-E103-449F-89B0-1DDD40A0446A}" type="presParOf" srcId="{9C8CD754-ECE0-4D1B-9D72-B91CF5DFADF8}" destId="{AC9EC6C3-F18E-481D-B480-F4B876C1DE0F}" srcOrd="5" destOrd="0" presId="urn:microsoft.com/office/officeart/2005/8/layout/venn3"/>
    <dgm:cxn modelId="{16607870-6D98-4D40-A5BB-42862055F4DD}" type="presParOf" srcId="{9C8CD754-ECE0-4D1B-9D72-B91CF5DFADF8}" destId="{E55D1A39-99CE-40C4-95BA-BDBF60D77A31}" srcOrd="6"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E8096F-B32B-47B6-8D3A-C91F37A156B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pt-PT"/>
        </a:p>
      </dgm:t>
    </dgm:pt>
    <dgm:pt modelId="{A4F79C20-17D2-4EBE-8B4A-BBC2ED81E66E}">
      <dgm:prSet phldrT="[Texto]"/>
      <dgm:spPr/>
      <dgm:t>
        <a:bodyPr/>
        <a:lstStyle/>
        <a:p>
          <a:r>
            <a:rPr lang="pt-PT" dirty="0" smtClean="0"/>
            <a:t>Violência</a:t>
          </a:r>
          <a:endParaRPr lang="pt-PT" dirty="0"/>
        </a:p>
      </dgm:t>
    </dgm:pt>
    <dgm:pt modelId="{7EABB33B-E877-4F42-8219-DBA71F525C8E}" type="parTrans" cxnId="{498E34E5-DEE1-49CA-A2FE-94D872939BB7}">
      <dgm:prSet/>
      <dgm:spPr/>
      <dgm:t>
        <a:bodyPr/>
        <a:lstStyle/>
        <a:p>
          <a:endParaRPr lang="pt-PT"/>
        </a:p>
      </dgm:t>
    </dgm:pt>
    <dgm:pt modelId="{8225D1AB-E32C-4274-B6B4-B6FA0E20E661}" type="sibTrans" cxnId="{498E34E5-DEE1-49CA-A2FE-94D872939BB7}">
      <dgm:prSet/>
      <dgm:spPr/>
      <dgm:t>
        <a:bodyPr/>
        <a:lstStyle/>
        <a:p>
          <a:endParaRPr lang="pt-PT"/>
        </a:p>
      </dgm:t>
    </dgm:pt>
    <dgm:pt modelId="{D0F60FF3-7040-4435-B3DE-1CAD8CF10F1C}">
      <dgm:prSet phldrT="[Texto]"/>
      <dgm:spPr/>
      <dgm:t>
        <a:bodyPr/>
        <a:lstStyle/>
        <a:p>
          <a:r>
            <a:rPr lang="pt-PT" dirty="0" smtClean="0"/>
            <a:t>Assédio</a:t>
          </a:r>
          <a:endParaRPr lang="pt-PT" dirty="0"/>
        </a:p>
      </dgm:t>
    </dgm:pt>
    <dgm:pt modelId="{649E8978-9A4C-45E8-BFDE-4410C04B300B}" type="parTrans" cxnId="{CA95C91C-83FA-4E22-A458-AB03E41DFAEE}">
      <dgm:prSet/>
      <dgm:spPr/>
      <dgm:t>
        <a:bodyPr/>
        <a:lstStyle/>
        <a:p>
          <a:endParaRPr lang="pt-PT"/>
        </a:p>
      </dgm:t>
    </dgm:pt>
    <dgm:pt modelId="{34BB0E89-6B1D-4692-95C8-C028554C864A}" type="sibTrans" cxnId="{CA95C91C-83FA-4E22-A458-AB03E41DFAEE}">
      <dgm:prSet/>
      <dgm:spPr/>
      <dgm:t>
        <a:bodyPr/>
        <a:lstStyle/>
        <a:p>
          <a:endParaRPr lang="pt-PT"/>
        </a:p>
      </dgm:t>
    </dgm:pt>
    <dgm:pt modelId="{AD99C00D-5C24-4947-B94A-28CEEFA72594}">
      <dgm:prSet phldrT="[Texto]"/>
      <dgm:spPr/>
      <dgm:t>
        <a:bodyPr/>
        <a:lstStyle/>
        <a:p>
          <a:r>
            <a:rPr lang="pt-PT" dirty="0" smtClean="0"/>
            <a:t>Ameaças</a:t>
          </a:r>
          <a:endParaRPr lang="pt-PT" dirty="0"/>
        </a:p>
      </dgm:t>
    </dgm:pt>
    <dgm:pt modelId="{92852070-B481-48A0-B485-EAF8A2BAC362}" type="parTrans" cxnId="{F6A5CA93-27C9-4E3F-95EB-494CAD5D1695}">
      <dgm:prSet/>
      <dgm:spPr/>
      <dgm:t>
        <a:bodyPr/>
        <a:lstStyle/>
        <a:p>
          <a:endParaRPr lang="pt-PT"/>
        </a:p>
      </dgm:t>
    </dgm:pt>
    <dgm:pt modelId="{8E7325DB-DF73-4C8F-B817-31E09D065F1B}" type="sibTrans" cxnId="{F6A5CA93-27C9-4E3F-95EB-494CAD5D1695}">
      <dgm:prSet/>
      <dgm:spPr/>
      <dgm:t>
        <a:bodyPr/>
        <a:lstStyle/>
        <a:p>
          <a:endParaRPr lang="pt-PT"/>
        </a:p>
      </dgm:t>
    </dgm:pt>
    <dgm:pt modelId="{DD51F129-42EB-464F-8492-A4899A01417D}">
      <dgm:prSet phldrT="[Texto]"/>
      <dgm:spPr/>
      <dgm:t>
        <a:bodyPr/>
        <a:lstStyle/>
        <a:p>
          <a:r>
            <a:rPr lang="pt-PT" dirty="0" smtClean="0"/>
            <a:t>Mentiras</a:t>
          </a:r>
          <a:endParaRPr lang="pt-PT" dirty="0"/>
        </a:p>
      </dgm:t>
    </dgm:pt>
    <dgm:pt modelId="{D073C7DB-B535-40A5-95C4-B44AA849155F}" type="parTrans" cxnId="{68DE124B-64F5-4EEF-9CE8-F73D633B5FB4}">
      <dgm:prSet/>
      <dgm:spPr/>
      <dgm:t>
        <a:bodyPr/>
        <a:lstStyle/>
        <a:p>
          <a:endParaRPr lang="pt-PT"/>
        </a:p>
      </dgm:t>
    </dgm:pt>
    <dgm:pt modelId="{A23DC71D-F15A-46E9-A7B8-D7D8BAED69F8}" type="sibTrans" cxnId="{68DE124B-64F5-4EEF-9CE8-F73D633B5FB4}">
      <dgm:prSet/>
      <dgm:spPr/>
      <dgm:t>
        <a:bodyPr/>
        <a:lstStyle/>
        <a:p>
          <a:endParaRPr lang="pt-PT"/>
        </a:p>
      </dgm:t>
    </dgm:pt>
    <dgm:pt modelId="{9C8CD754-ECE0-4D1B-9D72-B91CF5DFADF8}" type="pres">
      <dgm:prSet presAssocID="{31E8096F-B32B-47B6-8D3A-C91F37A156B1}" presName="Name0" presStyleCnt="0">
        <dgm:presLayoutVars>
          <dgm:dir/>
          <dgm:resizeHandles val="exact"/>
        </dgm:presLayoutVars>
      </dgm:prSet>
      <dgm:spPr/>
      <dgm:t>
        <a:bodyPr/>
        <a:lstStyle/>
        <a:p>
          <a:endParaRPr lang="pt-PT"/>
        </a:p>
      </dgm:t>
    </dgm:pt>
    <dgm:pt modelId="{988D1A3C-1CDB-4230-8DA5-E0894C81044B}" type="pres">
      <dgm:prSet presAssocID="{A4F79C20-17D2-4EBE-8B4A-BBC2ED81E66E}" presName="Name5" presStyleLbl="vennNode1" presStyleIdx="0" presStyleCnt="4">
        <dgm:presLayoutVars>
          <dgm:bulletEnabled val="1"/>
        </dgm:presLayoutVars>
      </dgm:prSet>
      <dgm:spPr/>
      <dgm:t>
        <a:bodyPr/>
        <a:lstStyle/>
        <a:p>
          <a:endParaRPr lang="pt-PT"/>
        </a:p>
      </dgm:t>
    </dgm:pt>
    <dgm:pt modelId="{5EA28E05-5D8D-48D8-AA5E-E8370734AC98}" type="pres">
      <dgm:prSet presAssocID="{8225D1AB-E32C-4274-B6B4-B6FA0E20E661}" presName="space" presStyleCnt="0"/>
      <dgm:spPr/>
    </dgm:pt>
    <dgm:pt modelId="{FF70C390-8E75-4A7E-8DCE-FF8C10739138}" type="pres">
      <dgm:prSet presAssocID="{D0F60FF3-7040-4435-B3DE-1CAD8CF10F1C}" presName="Name5" presStyleLbl="vennNode1" presStyleIdx="1" presStyleCnt="4">
        <dgm:presLayoutVars>
          <dgm:bulletEnabled val="1"/>
        </dgm:presLayoutVars>
      </dgm:prSet>
      <dgm:spPr/>
      <dgm:t>
        <a:bodyPr/>
        <a:lstStyle/>
        <a:p>
          <a:endParaRPr lang="pt-PT"/>
        </a:p>
      </dgm:t>
    </dgm:pt>
    <dgm:pt modelId="{09D65800-2EB3-44D0-B05E-CC8AAAE47FE6}" type="pres">
      <dgm:prSet presAssocID="{34BB0E89-6B1D-4692-95C8-C028554C864A}" presName="space" presStyleCnt="0"/>
      <dgm:spPr/>
    </dgm:pt>
    <dgm:pt modelId="{EB023A81-D8A8-4465-B3D2-2107FE3959C9}" type="pres">
      <dgm:prSet presAssocID="{AD99C00D-5C24-4947-B94A-28CEEFA72594}" presName="Name5" presStyleLbl="vennNode1" presStyleIdx="2" presStyleCnt="4">
        <dgm:presLayoutVars>
          <dgm:bulletEnabled val="1"/>
        </dgm:presLayoutVars>
      </dgm:prSet>
      <dgm:spPr/>
      <dgm:t>
        <a:bodyPr/>
        <a:lstStyle/>
        <a:p>
          <a:endParaRPr lang="pt-PT"/>
        </a:p>
      </dgm:t>
    </dgm:pt>
    <dgm:pt modelId="{AC9EC6C3-F18E-481D-B480-F4B876C1DE0F}" type="pres">
      <dgm:prSet presAssocID="{8E7325DB-DF73-4C8F-B817-31E09D065F1B}" presName="space" presStyleCnt="0"/>
      <dgm:spPr/>
    </dgm:pt>
    <dgm:pt modelId="{E55D1A39-99CE-40C4-95BA-BDBF60D77A31}" type="pres">
      <dgm:prSet presAssocID="{DD51F129-42EB-464F-8492-A4899A01417D}" presName="Name5" presStyleLbl="vennNode1" presStyleIdx="3" presStyleCnt="4">
        <dgm:presLayoutVars>
          <dgm:bulletEnabled val="1"/>
        </dgm:presLayoutVars>
      </dgm:prSet>
      <dgm:spPr/>
      <dgm:t>
        <a:bodyPr/>
        <a:lstStyle/>
        <a:p>
          <a:endParaRPr lang="pt-PT"/>
        </a:p>
      </dgm:t>
    </dgm:pt>
  </dgm:ptLst>
  <dgm:cxnLst>
    <dgm:cxn modelId="{D6AF31FB-53E0-4A6F-B55C-7AE22912B702}" type="presOf" srcId="{AD99C00D-5C24-4947-B94A-28CEEFA72594}" destId="{EB023A81-D8A8-4465-B3D2-2107FE3959C9}" srcOrd="0" destOrd="0" presId="urn:microsoft.com/office/officeart/2005/8/layout/venn3"/>
    <dgm:cxn modelId="{498E34E5-DEE1-49CA-A2FE-94D872939BB7}" srcId="{31E8096F-B32B-47B6-8D3A-C91F37A156B1}" destId="{A4F79C20-17D2-4EBE-8B4A-BBC2ED81E66E}" srcOrd="0" destOrd="0" parTransId="{7EABB33B-E877-4F42-8219-DBA71F525C8E}" sibTransId="{8225D1AB-E32C-4274-B6B4-B6FA0E20E661}"/>
    <dgm:cxn modelId="{F6A5CA93-27C9-4E3F-95EB-494CAD5D1695}" srcId="{31E8096F-B32B-47B6-8D3A-C91F37A156B1}" destId="{AD99C00D-5C24-4947-B94A-28CEEFA72594}" srcOrd="2" destOrd="0" parTransId="{92852070-B481-48A0-B485-EAF8A2BAC362}" sibTransId="{8E7325DB-DF73-4C8F-B817-31E09D065F1B}"/>
    <dgm:cxn modelId="{6CBA6C9B-E764-4492-8778-E15414AC9233}" type="presOf" srcId="{DD51F129-42EB-464F-8492-A4899A01417D}" destId="{E55D1A39-99CE-40C4-95BA-BDBF60D77A31}" srcOrd="0" destOrd="0" presId="urn:microsoft.com/office/officeart/2005/8/layout/venn3"/>
    <dgm:cxn modelId="{887F1AB4-2CC3-4CC2-A8EB-ECE1503D0320}" type="presOf" srcId="{31E8096F-B32B-47B6-8D3A-C91F37A156B1}" destId="{9C8CD754-ECE0-4D1B-9D72-B91CF5DFADF8}" srcOrd="0" destOrd="0" presId="urn:microsoft.com/office/officeart/2005/8/layout/venn3"/>
    <dgm:cxn modelId="{EC77A607-EE5D-4108-8664-6BFF0F40F736}" type="presOf" srcId="{A4F79C20-17D2-4EBE-8B4A-BBC2ED81E66E}" destId="{988D1A3C-1CDB-4230-8DA5-E0894C81044B}" srcOrd="0" destOrd="0" presId="urn:microsoft.com/office/officeart/2005/8/layout/venn3"/>
    <dgm:cxn modelId="{68DE124B-64F5-4EEF-9CE8-F73D633B5FB4}" srcId="{31E8096F-B32B-47B6-8D3A-C91F37A156B1}" destId="{DD51F129-42EB-464F-8492-A4899A01417D}" srcOrd="3" destOrd="0" parTransId="{D073C7DB-B535-40A5-95C4-B44AA849155F}" sibTransId="{A23DC71D-F15A-46E9-A7B8-D7D8BAED69F8}"/>
    <dgm:cxn modelId="{CA95C91C-83FA-4E22-A458-AB03E41DFAEE}" srcId="{31E8096F-B32B-47B6-8D3A-C91F37A156B1}" destId="{D0F60FF3-7040-4435-B3DE-1CAD8CF10F1C}" srcOrd="1" destOrd="0" parTransId="{649E8978-9A4C-45E8-BFDE-4410C04B300B}" sibTransId="{34BB0E89-6B1D-4692-95C8-C028554C864A}"/>
    <dgm:cxn modelId="{6C616169-15F6-4CE6-853D-FAC339872473}" type="presOf" srcId="{D0F60FF3-7040-4435-B3DE-1CAD8CF10F1C}" destId="{FF70C390-8E75-4A7E-8DCE-FF8C10739138}" srcOrd="0" destOrd="0" presId="urn:microsoft.com/office/officeart/2005/8/layout/venn3"/>
    <dgm:cxn modelId="{D63BDB68-C7E3-45D5-B085-EBAA6DB45D8D}" type="presParOf" srcId="{9C8CD754-ECE0-4D1B-9D72-B91CF5DFADF8}" destId="{988D1A3C-1CDB-4230-8DA5-E0894C81044B}" srcOrd="0" destOrd="0" presId="urn:microsoft.com/office/officeart/2005/8/layout/venn3"/>
    <dgm:cxn modelId="{8F6EE6DA-5000-4813-8C4A-0AEE31201610}" type="presParOf" srcId="{9C8CD754-ECE0-4D1B-9D72-B91CF5DFADF8}" destId="{5EA28E05-5D8D-48D8-AA5E-E8370734AC98}" srcOrd="1" destOrd="0" presId="urn:microsoft.com/office/officeart/2005/8/layout/venn3"/>
    <dgm:cxn modelId="{F4EF03FD-99C2-4783-88DE-8483E7B639AB}" type="presParOf" srcId="{9C8CD754-ECE0-4D1B-9D72-B91CF5DFADF8}" destId="{FF70C390-8E75-4A7E-8DCE-FF8C10739138}" srcOrd="2" destOrd="0" presId="urn:microsoft.com/office/officeart/2005/8/layout/venn3"/>
    <dgm:cxn modelId="{D60D0692-145B-49DF-8D3A-6E037F60EEE4}" type="presParOf" srcId="{9C8CD754-ECE0-4D1B-9D72-B91CF5DFADF8}" destId="{09D65800-2EB3-44D0-B05E-CC8AAAE47FE6}" srcOrd="3" destOrd="0" presId="urn:microsoft.com/office/officeart/2005/8/layout/venn3"/>
    <dgm:cxn modelId="{169DF3AD-5E21-4A86-9CB9-3CD71940C110}" type="presParOf" srcId="{9C8CD754-ECE0-4D1B-9D72-B91CF5DFADF8}" destId="{EB023A81-D8A8-4465-B3D2-2107FE3959C9}" srcOrd="4" destOrd="0" presId="urn:microsoft.com/office/officeart/2005/8/layout/venn3"/>
    <dgm:cxn modelId="{5943CE23-60CA-4A42-B9A6-AF94D619C076}" type="presParOf" srcId="{9C8CD754-ECE0-4D1B-9D72-B91CF5DFADF8}" destId="{AC9EC6C3-F18E-481D-B480-F4B876C1DE0F}" srcOrd="5" destOrd="0" presId="urn:microsoft.com/office/officeart/2005/8/layout/venn3"/>
    <dgm:cxn modelId="{46890A09-7A89-44EA-AC1A-FF9FB4EC6F4E}" type="presParOf" srcId="{9C8CD754-ECE0-4D1B-9D72-B91CF5DFADF8}" destId="{E55D1A39-99CE-40C4-95BA-BDBF60D77A31}" srcOrd="6"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E8096F-B32B-47B6-8D3A-C91F37A156B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pt-PT"/>
        </a:p>
      </dgm:t>
    </dgm:pt>
    <dgm:pt modelId="{A4F79C20-17D2-4EBE-8B4A-BBC2ED81E66E}">
      <dgm:prSet phldrT="[Texto]"/>
      <dgm:spPr/>
      <dgm:t>
        <a:bodyPr/>
        <a:lstStyle/>
        <a:p>
          <a:r>
            <a:rPr lang="pt-PT" dirty="0" smtClean="0"/>
            <a:t>Exposição</a:t>
          </a:r>
          <a:endParaRPr lang="pt-PT" dirty="0"/>
        </a:p>
      </dgm:t>
    </dgm:pt>
    <dgm:pt modelId="{7EABB33B-E877-4F42-8219-DBA71F525C8E}" type="parTrans" cxnId="{498E34E5-DEE1-49CA-A2FE-94D872939BB7}">
      <dgm:prSet/>
      <dgm:spPr/>
      <dgm:t>
        <a:bodyPr/>
        <a:lstStyle/>
        <a:p>
          <a:endParaRPr lang="pt-PT"/>
        </a:p>
      </dgm:t>
    </dgm:pt>
    <dgm:pt modelId="{8225D1AB-E32C-4274-B6B4-B6FA0E20E661}" type="sibTrans" cxnId="{498E34E5-DEE1-49CA-A2FE-94D872939BB7}">
      <dgm:prSet/>
      <dgm:spPr/>
      <dgm:t>
        <a:bodyPr/>
        <a:lstStyle/>
        <a:p>
          <a:endParaRPr lang="pt-PT"/>
        </a:p>
      </dgm:t>
    </dgm:pt>
    <dgm:pt modelId="{D0F60FF3-7040-4435-B3DE-1CAD8CF10F1C}">
      <dgm:prSet phldrT="[Texto]"/>
      <dgm:spPr/>
      <dgm:t>
        <a:bodyPr/>
        <a:lstStyle/>
        <a:p>
          <a:r>
            <a:rPr lang="pt-PT" dirty="0" smtClean="0"/>
            <a:t>Contactos</a:t>
          </a:r>
          <a:endParaRPr lang="pt-PT" dirty="0"/>
        </a:p>
      </dgm:t>
    </dgm:pt>
    <dgm:pt modelId="{649E8978-9A4C-45E8-BFDE-4410C04B300B}" type="parTrans" cxnId="{CA95C91C-83FA-4E22-A458-AB03E41DFAEE}">
      <dgm:prSet/>
      <dgm:spPr/>
      <dgm:t>
        <a:bodyPr/>
        <a:lstStyle/>
        <a:p>
          <a:endParaRPr lang="pt-PT"/>
        </a:p>
      </dgm:t>
    </dgm:pt>
    <dgm:pt modelId="{34BB0E89-6B1D-4692-95C8-C028554C864A}" type="sibTrans" cxnId="{CA95C91C-83FA-4E22-A458-AB03E41DFAEE}">
      <dgm:prSet/>
      <dgm:spPr/>
      <dgm:t>
        <a:bodyPr/>
        <a:lstStyle/>
        <a:p>
          <a:endParaRPr lang="pt-PT"/>
        </a:p>
      </dgm:t>
    </dgm:pt>
    <dgm:pt modelId="{AD99C00D-5C24-4947-B94A-28CEEFA72594}">
      <dgm:prSet phldrT="[Texto]"/>
      <dgm:spPr/>
      <dgm:t>
        <a:bodyPr/>
        <a:lstStyle/>
        <a:p>
          <a:r>
            <a:rPr lang="pt-PT" dirty="0" smtClean="0"/>
            <a:t>Assédio</a:t>
          </a:r>
          <a:endParaRPr lang="pt-PT" dirty="0"/>
        </a:p>
      </dgm:t>
    </dgm:pt>
    <dgm:pt modelId="{92852070-B481-48A0-B485-EAF8A2BAC362}" type="parTrans" cxnId="{F6A5CA93-27C9-4E3F-95EB-494CAD5D1695}">
      <dgm:prSet/>
      <dgm:spPr/>
      <dgm:t>
        <a:bodyPr/>
        <a:lstStyle/>
        <a:p>
          <a:endParaRPr lang="pt-PT"/>
        </a:p>
      </dgm:t>
    </dgm:pt>
    <dgm:pt modelId="{8E7325DB-DF73-4C8F-B817-31E09D065F1B}" type="sibTrans" cxnId="{F6A5CA93-27C9-4E3F-95EB-494CAD5D1695}">
      <dgm:prSet/>
      <dgm:spPr/>
      <dgm:t>
        <a:bodyPr/>
        <a:lstStyle/>
        <a:p>
          <a:endParaRPr lang="pt-PT"/>
        </a:p>
      </dgm:t>
    </dgm:pt>
    <dgm:pt modelId="{DD51F129-42EB-464F-8492-A4899A01417D}">
      <dgm:prSet phldrT="[Texto]"/>
      <dgm:spPr/>
      <dgm:t>
        <a:bodyPr/>
        <a:lstStyle/>
        <a:p>
          <a:r>
            <a:rPr lang="pt-PT" dirty="0" smtClean="0"/>
            <a:t>Bullying</a:t>
          </a:r>
          <a:endParaRPr lang="pt-PT" dirty="0"/>
        </a:p>
      </dgm:t>
    </dgm:pt>
    <dgm:pt modelId="{D073C7DB-B535-40A5-95C4-B44AA849155F}" type="parTrans" cxnId="{68DE124B-64F5-4EEF-9CE8-F73D633B5FB4}">
      <dgm:prSet/>
      <dgm:spPr/>
      <dgm:t>
        <a:bodyPr/>
        <a:lstStyle/>
        <a:p>
          <a:endParaRPr lang="pt-PT"/>
        </a:p>
      </dgm:t>
    </dgm:pt>
    <dgm:pt modelId="{A23DC71D-F15A-46E9-A7B8-D7D8BAED69F8}" type="sibTrans" cxnId="{68DE124B-64F5-4EEF-9CE8-F73D633B5FB4}">
      <dgm:prSet/>
      <dgm:spPr/>
      <dgm:t>
        <a:bodyPr/>
        <a:lstStyle/>
        <a:p>
          <a:endParaRPr lang="pt-PT"/>
        </a:p>
      </dgm:t>
    </dgm:pt>
    <dgm:pt modelId="{9C8CD754-ECE0-4D1B-9D72-B91CF5DFADF8}" type="pres">
      <dgm:prSet presAssocID="{31E8096F-B32B-47B6-8D3A-C91F37A156B1}" presName="Name0" presStyleCnt="0">
        <dgm:presLayoutVars>
          <dgm:dir/>
          <dgm:resizeHandles val="exact"/>
        </dgm:presLayoutVars>
      </dgm:prSet>
      <dgm:spPr/>
      <dgm:t>
        <a:bodyPr/>
        <a:lstStyle/>
        <a:p>
          <a:endParaRPr lang="pt-PT"/>
        </a:p>
      </dgm:t>
    </dgm:pt>
    <dgm:pt modelId="{988D1A3C-1CDB-4230-8DA5-E0894C81044B}" type="pres">
      <dgm:prSet presAssocID="{A4F79C20-17D2-4EBE-8B4A-BBC2ED81E66E}" presName="Name5" presStyleLbl="vennNode1" presStyleIdx="0" presStyleCnt="4">
        <dgm:presLayoutVars>
          <dgm:bulletEnabled val="1"/>
        </dgm:presLayoutVars>
      </dgm:prSet>
      <dgm:spPr/>
      <dgm:t>
        <a:bodyPr/>
        <a:lstStyle/>
        <a:p>
          <a:endParaRPr lang="pt-PT"/>
        </a:p>
      </dgm:t>
    </dgm:pt>
    <dgm:pt modelId="{5EA28E05-5D8D-48D8-AA5E-E8370734AC98}" type="pres">
      <dgm:prSet presAssocID="{8225D1AB-E32C-4274-B6B4-B6FA0E20E661}" presName="space" presStyleCnt="0"/>
      <dgm:spPr/>
    </dgm:pt>
    <dgm:pt modelId="{FF70C390-8E75-4A7E-8DCE-FF8C10739138}" type="pres">
      <dgm:prSet presAssocID="{D0F60FF3-7040-4435-B3DE-1CAD8CF10F1C}" presName="Name5" presStyleLbl="vennNode1" presStyleIdx="1" presStyleCnt="4">
        <dgm:presLayoutVars>
          <dgm:bulletEnabled val="1"/>
        </dgm:presLayoutVars>
      </dgm:prSet>
      <dgm:spPr/>
      <dgm:t>
        <a:bodyPr/>
        <a:lstStyle/>
        <a:p>
          <a:endParaRPr lang="pt-PT"/>
        </a:p>
      </dgm:t>
    </dgm:pt>
    <dgm:pt modelId="{09D65800-2EB3-44D0-B05E-CC8AAAE47FE6}" type="pres">
      <dgm:prSet presAssocID="{34BB0E89-6B1D-4692-95C8-C028554C864A}" presName="space" presStyleCnt="0"/>
      <dgm:spPr/>
    </dgm:pt>
    <dgm:pt modelId="{EB023A81-D8A8-4465-B3D2-2107FE3959C9}" type="pres">
      <dgm:prSet presAssocID="{AD99C00D-5C24-4947-B94A-28CEEFA72594}" presName="Name5" presStyleLbl="vennNode1" presStyleIdx="2" presStyleCnt="4">
        <dgm:presLayoutVars>
          <dgm:bulletEnabled val="1"/>
        </dgm:presLayoutVars>
      </dgm:prSet>
      <dgm:spPr/>
      <dgm:t>
        <a:bodyPr/>
        <a:lstStyle/>
        <a:p>
          <a:endParaRPr lang="pt-PT"/>
        </a:p>
      </dgm:t>
    </dgm:pt>
    <dgm:pt modelId="{AC9EC6C3-F18E-481D-B480-F4B876C1DE0F}" type="pres">
      <dgm:prSet presAssocID="{8E7325DB-DF73-4C8F-B817-31E09D065F1B}" presName="space" presStyleCnt="0"/>
      <dgm:spPr/>
    </dgm:pt>
    <dgm:pt modelId="{E55D1A39-99CE-40C4-95BA-BDBF60D77A31}" type="pres">
      <dgm:prSet presAssocID="{DD51F129-42EB-464F-8492-A4899A01417D}" presName="Name5" presStyleLbl="vennNode1" presStyleIdx="3" presStyleCnt="4">
        <dgm:presLayoutVars>
          <dgm:bulletEnabled val="1"/>
        </dgm:presLayoutVars>
      </dgm:prSet>
      <dgm:spPr/>
      <dgm:t>
        <a:bodyPr/>
        <a:lstStyle/>
        <a:p>
          <a:endParaRPr lang="pt-PT"/>
        </a:p>
      </dgm:t>
    </dgm:pt>
  </dgm:ptLst>
  <dgm:cxnLst>
    <dgm:cxn modelId="{498E34E5-DEE1-49CA-A2FE-94D872939BB7}" srcId="{31E8096F-B32B-47B6-8D3A-C91F37A156B1}" destId="{A4F79C20-17D2-4EBE-8B4A-BBC2ED81E66E}" srcOrd="0" destOrd="0" parTransId="{7EABB33B-E877-4F42-8219-DBA71F525C8E}" sibTransId="{8225D1AB-E32C-4274-B6B4-B6FA0E20E661}"/>
    <dgm:cxn modelId="{C5B23463-7762-418B-BDEE-23E0C7526CEC}" type="presOf" srcId="{DD51F129-42EB-464F-8492-A4899A01417D}" destId="{E55D1A39-99CE-40C4-95BA-BDBF60D77A31}" srcOrd="0" destOrd="0" presId="urn:microsoft.com/office/officeart/2005/8/layout/venn3"/>
    <dgm:cxn modelId="{90D7A6EC-AD37-4378-A95B-461E69D14509}" type="presOf" srcId="{AD99C00D-5C24-4947-B94A-28CEEFA72594}" destId="{EB023A81-D8A8-4465-B3D2-2107FE3959C9}" srcOrd="0" destOrd="0" presId="urn:microsoft.com/office/officeart/2005/8/layout/venn3"/>
    <dgm:cxn modelId="{F6A5CA93-27C9-4E3F-95EB-494CAD5D1695}" srcId="{31E8096F-B32B-47B6-8D3A-C91F37A156B1}" destId="{AD99C00D-5C24-4947-B94A-28CEEFA72594}" srcOrd="2" destOrd="0" parTransId="{92852070-B481-48A0-B485-EAF8A2BAC362}" sibTransId="{8E7325DB-DF73-4C8F-B817-31E09D065F1B}"/>
    <dgm:cxn modelId="{D06B6B1F-2895-49F0-9DF2-6628BF4B7882}" type="presOf" srcId="{D0F60FF3-7040-4435-B3DE-1CAD8CF10F1C}" destId="{FF70C390-8E75-4A7E-8DCE-FF8C10739138}" srcOrd="0" destOrd="0" presId="urn:microsoft.com/office/officeart/2005/8/layout/venn3"/>
    <dgm:cxn modelId="{5BB23F58-02A5-4676-9392-734AD2F94DA9}" type="presOf" srcId="{31E8096F-B32B-47B6-8D3A-C91F37A156B1}" destId="{9C8CD754-ECE0-4D1B-9D72-B91CF5DFADF8}" srcOrd="0" destOrd="0" presId="urn:microsoft.com/office/officeart/2005/8/layout/venn3"/>
    <dgm:cxn modelId="{68DE124B-64F5-4EEF-9CE8-F73D633B5FB4}" srcId="{31E8096F-B32B-47B6-8D3A-C91F37A156B1}" destId="{DD51F129-42EB-464F-8492-A4899A01417D}" srcOrd="3" destOrd="0" parTransId="{D073C7DB-B535-40A5-95C4-B44AA849155F}" sibTransId="{A23DC71D-F15A-46E9-A7B8-D7D8BAED69F8}"/>
    <dgm:cxn modelId="{A131A3A5-14A7-4E57-BB12-B44AAFBA38C3}" type="presOf" srcId="{A4F79C20-17D2-4EBE-8B4A-BBC2ED81E66E}" destId="{988D1A3C-1CDB-4230-8DA5-E0894C81044B}" srcOrd="0" destOrd="0" presId="urn:microsoft.com/office/officeart/2005/8/layout/venn3"/>
    <dgm:cxn modelId="{CA95C91C-83FA-4E22-A458-AB03E41DFAEE}" srcId="{31E8096F-B32B-47B6-8D3A-C91F37A156B1}" destId="{D0F60FF3-7040-4435-B3DE-1CAD8CF10F1C}" srcOrd="1" destOrd="0" parTransId="{649E8978-9A4C-45E8-BFDE-4410C04B300B}" sibTransId="{34BB0E89-6B1D-4692-95C8-C028554C864A}"/>
    <dgm:cxn modelId="{4118E7D6-4A96-4440-802A-3A050A8DE5D5}" type="presParOf" srcId="{9C8CD754-ECE0-4D1B-9D72-B91CF5DFADF8}" destId="{988D1A3C-1CDB-4230-8DA5-E0894C81044B}" srcOrd="0" destOrd="0" presId="urn:microsoft.com/office/officeart/2005/8/layout/venn3"/>
    <dgm:cxn modelId="{507FBF76-3235-4934-8791-ABD72B63C098}" type="presParOf" srcId="{9C8CD754-ECE0-4D1B-9D72-B91CF5DFADF8}" destId="{5EA28E05-5D8D-48D8-AA5E-E8370734AC98}" srcOrd="1" destOrd="0" presId="urn:microsoft.com/office/officeart/2005/8/layout/venn3"/>
    <dgm:cxn modelId="{1FE802A5-B456-4D7B-B783-0D999D648EF1}" type="presParOf" srcId="{9C8CD754-ECE0-4D1B-9D72-B91CF5DFADF8}" destId="{FF70C390-8E75-4A7E-8DCE-FF8C10739138}" srcOrd="2" destOrd="0" presId="urn:microsoft.com/office/officeart/2005/8/layout/venn3"/>
    <dgm:cxn modelId="{1992E540-F7F4-4045-8FC9-FEBF0F6C129A}" type="presParOf" srcId="{9C8CD754-ECE0-4D1B-9D72-B91CF5DFADF8}" destId="{09D65800-2EB3-44D0-B05E-CC8AAAE47FE6}" srcOrd="3" destOrd="0" presId="urn:microsoft.com/office/officeart/2005/8/layout/venn3"/>
    <dgm:cxn modelId="{A59EA4F7-F848-4DC3-B4B6-8D5381688D27}" type="presParOf" srcId="{9C8CD754-ECE0-4D1B-9D72-B91CF5DFADF8}" destId="{EB023A81-D8A8-4465-B3D2-2107FE3959C9}" srcOrd="4" destOrd="0" presId="urn:microsoft.com/office/officeart/2005/8/layout/venn3"/>
    <dgm:cxn modelId="{8472C8F3-5C2E-46F5-B9B3-F650D6C85346}" type="presParOf" srcId="{9C8CD754-ECE0-4D1B-9D72-B91CF5DFADF8}" destId="{AC9EC6C3-F18E-481D-B480-F4B876C1DE0F}" srcOrd="5" destOrd="0" presId="urn:microsoft.com/office/officeart/2005/8/layout/venn3"/>
    <dgm:cxn modelId="{1870AE62-9087-4EFF-8D7F-D8B991F9A19E}" type="presParOf" srcId="{9C8CD754-ECE0-4D1B-9D72-B91CF5DFADF8}" destId="{E55D1A39-99CE-40C4-95BA-BDBF60D77A31}" srcOrd="6"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E51848-44CD-4F6A-8076-868F163B1D67}" type="doc">
      <dgm:prSet loTypeId="urn:microsoft.com/office/officeart/2005/8/layout/default#4" loCatId="list" qsTypeId="urn:microsoft.com/office/officeart/2005/8/quickstyle/3d1" qsCatId="3D" csTypeId="urn:microsoft.com/office/officeart/2005/8/colors/colorful1#2" csCatId="colorful" phldr="1"/>
      <dgm:spPr/>
      <dgm:t>
        <a:bodyPr/>
        <a:lstStyle/>
        <a:p>
          <a:endParaRPr lang="pt-PT"/>
        </a:p>
      </dgm:t>
    </dgm:pt>
    <dgm:pt modelId="{D6BCDE8D-DE33-4274-A84F-53B6F968A8F3}">
      <dgm:prSet phldrT="[Tex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pt-PT" b="1" spc="-100" smtClean="0">
              <a:latin typeface="Segoe UI Light" pitchFamily="34" charset="0"/>
            </a:rPr>
            <a:t>Fotografias</a:t>
          </a:r>
          <a:endParaRPr lang="pt-PT" dirty="0"/>
        </a:p>
      </dgm:t>
    </dgm:pt>
    <dgm:pt modelId="{17148D43-DF81-4EC9-9FF2-17A1EC50516C}" type="parTrans" cxnId="{7D7CE7B3-78B9-4C6A-8F13-6F50B1CBAEEB}">
      <dgm:prSet/>
      <dgm:spPr/>
      <dgm:t>
        <a:bodyPr/>
        <a:lstStyle/>
        <a:p>
          <a:endParaRPr lang="pt-PT"/>
        </a:p>
      </dgm:t>
    </dgm:pt>
    <dgm:pt modelId="{60CA4122-C0E8-497A-BDD2-01BBE2DC066E}" type="sibTrans" cxnId="{7D7CE7B3-78B9-4C6A-8F13-6F50B1CBAEEB}">
      <dgm:prSet/>
      <dgm:spPr/>
      <dgm:t>
        <a:bodyPr/>
        <a:lstStyle/>
        <a:p>
          <a:endParaRPr lang="pt-PT"/>
        </a:p>
      </dgm:t>
    </dgm:pt>
    <dgm:pt modelId="{8CAE9E3B-2CEA-4795-A6DD-F7D86BE5B938}">
      <dgm:prSet/>
      <dgm:spPr/>
      <dgm:t>
        <a:bodyPr/>
        <a:lstStyle/>
        <a:p>
          <a:r>
            <a:rPr lang="pt-PT" dirty="0" smtClean="0"/>
            <a:t>Intimidação</a:t>
          </a:r>
          <a:endParaRPr lang="pt-PT" dirty="0"/>
        </a:p>
      </dgm:t>
    </dgm:pt>
    <dgm:pt modelId="{ECA91FC5-F53A-48BD-B000-14560ECE7D94}" type="parTrans" cxnId="{88036548-263D-485A-9FB4-EE8C7B4ACA69}">
      <dgm:prSet/>
      <dgm:spPr/>
      <dgm:t>
        <a:bodyPr/>
        <a:lstStyle/>
        <a:p>
          <a:endParaRPr lang="pt-PT"/>
        </a:p>
      </dgm:t>
    </dgm:pt>
    <dgm:pt modelId="{62A5ADC9-C3DD-4BA8-BDF6-BD321771CCB3}" type="sibTrans" cxnId="{88036548-263D-485A-9FB4-EE8C7B4ACA69}">
      <dgm:prSet/>
      <dgm:spPr/>
      <dgm:t>
        <a:bodyPr/>
        <a:lstStyle/>
        <a:p>
          <a:endParaRPr lang="pt-PT"/>
        </a:p>
      </dgm:t>
    </dgm:pt>
    <dgm:pt modelId="{568C2A72-EC5E-43A7-9B72-A828A00A5937}">
      <dgm:prSet phldrT="[Tex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pt-PT" dirty="0" smtClean="0"/>
            <a:t>Assédio</a:t>
          </a:r>
          <a:endParaRPr lang="pt-PT" dirty="0"/>
        </a:p>
      </dgm:t>
    </dgm:pt>
    <dgm:pt modelId="{E1AE353E-D3AB-46A9-8E40-8A9AC4F3EF6A}" type="parTrans" cxnId="{8DF598D4-A69A-4FB6-9DD5-2D5094BAECAE}">
      <dgm:prSet/>
      <dgm:spPr/>
      <dgm:t>
        <a:bodyPr/>
        <a:lstStyle/>
        <a:p>
          <a:endParaRPr lang="pt-PT"/>
        </a:p>
      </dgm:t>
    </dgm:pt>
    <dgm:pt modelId="{94596072-AD60-4CCB-AAC4-2B145A73287E}" type="sibTrans" cxnId="{8DF598D4-A69A-4FB6-9DD5-2D5094BAECAE}">
      <dgm:prSet/>
      <dgm:spPr/>
      <dgm:t>
        <a:bodyPr/>
        <a:lstStyle/>
        <a:p>
          <a:endParaRPr lang="pt-PT"/>
        </a:p>
      </dgm:t>
    </dgm:pt>
    <dgm:pt modelId="{54D12F7E-2D3B-4A3B-B630-1DDF5C83EF90}">
      <dgm:prSet phldrT="[Tex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pt-PT" dirty="0" smtClean="0"/>
            <a:t>Localização</a:t>
          </a:r>
          <a:endParaRPr lang="pt-PT" dirty="0"/>
        </a:p>
      </dgm:t>
    </dgm:pt>
    <dgm:pt modelId="{D72EE327-C50E-4727-B839-CE6B19C50C96}" type="parTrans" cxnId="{A35AFEA6-0CC9-4144-BD10-7A6284C7D6D8}">
      <dgm:prSet/>
      <dgm:spPr/>
      <dgm:t>
        <a:bodyPr/>
        <a:lstStyle/>
        <a:p>
          <a:endParaRPr lang="pt-PT"/>
        </a:p>
      </dgm:t>
    </dgm:pt>
    <dgm:pt modelId="{119D60CE-D539-46B5-9F8A-B2A06AF33AFA}" type="sibTrans" cxnId="{A35AFEA6-0CC9-4144-BD10-7A6284C7D6D8}">
      <dgm:prSet/>
      <dgm:spPr/>
      <dgm:t>
        <a:bodyPr/>
        <a:lstStyle/>
        <a:p>
          <a:endParaRPr lang="pt-PT"/>
        </a:p>
      </dgm:t>
    </dgm:pt>
    <dgm:pt modelId="{500F768C-3898-4CC2-AD2C-1BD391026DE2}" type="pres">
      <dgm:prSet presAssocID="{92E51848-44CD-4F6A-8076-868F163B1D67}" presName="diagram" presStyleCnt="0">
        <dgm:presLayoutVars>
          <dgm:dir/>
          <dgm:resizeHandles val="exact"/>
        </dgm:presLayoutVars>
      </dgm:prSet>
      <dgm:spPr/>
      <dgm:t>
        <a:bodyPr/>
        <a:lstStyle/>
        <a:p>
          <a:endParaRPr lang="pt-PT"/>
        </a:p>
      </dgm:t>
    </dgm:pt>
    <dgm:pt modelId="{2BA2F942-0078-42DA-8CBF-7BBA6A13E26E}" type="pres">
      <dgm:prSet presAssocID="{D6BCDE8D-DE33-4274-A84F-53B6F968A8F3}" presName="node" presStyleLbl="node1" presStyleIdx="0" presStyleCnt="4">
        <dgm:presLayoutVars>
          <dgm:bulletEnabled val="1"/>
        </dgm:presLayoutVars>
      </dgm:prSet>
      <dgm:spPr/>
      <dgm:t>
        <a:bodyPr/>
        <a:lstStyle/>
        <a:p>
          <a:endParaRPr lang="pt-PT"/>
        </a:p>
      </dgm:t>
    </dgm:pt>
    <dgm:pt modelId="{5F1344BF-F39F-496C-8C28-880D5E152438}" type="pres">
      <dgm:prSet presAssocID="{60CA4122-C0E8-497A-BDD2-01BBE2DC066E}" presName="sibTrans" presStyleCnt="0"/>
      <dgm:spPr/>
    </dgm:pt>
    <dgm:pt modelId="{6ECE7DA1-4B32-4863-B28C-D41B1BC281BC}" type="pres">
      <dgm:prSet presAssocID="{568C2A72-EC5E-43A7-9B72-A828A00A5937}" presName="node" presStyleLbl="node1" presStyleIdx="1" presStyleCnt="4">
        <dgm:presLayoutVars>
          <dgm:bulletEnabled val="1"/>
        </dgm:presLayoutVars>
      </dgm:prSet>
      <dgm:spPr/>
      <dgm:t>
        <a:bodyPr/>
        <a:lstStyle/>
        <a:p>
          <a:endParaRPr lang="pt-PT"/>
        </a:p>
      </dgm:t>
    </dgm:pt>
    <dgm:pt modelId="{9A9BD7F4-4939-4BC8-9CAB-C36C049F896A}" type="pres">
      <dgm:prSet presAssocID="{94596072-AD60-4CCB-AAC4-2B145A73287E}" presName="sibTrans" presStyleCnt="0"/>
      <dgm:spPr/>
    </dgm:pt>
    <dgm:pt modelId="{10820EEE-9D07-4BE6-8BAE-1976F6E37716}" type="pres">
      <dgm:prSet presAssocID="{54D12F7E-2D3B-4A3B-B630-1DDF5C83EF90}" presName="node" presStyleLbl="node1" presStyleIdx="2" presStyleCnt="4">
        <dgm:presLayoutVars>
          <dgm:bulletEnabled val="1"/>
        </dgm:presLayoutVars>
      </dgm:prSet>
      <dgm:spPr/>
      <dgm:t>
        <a:bodyPr/>
        <a:lstStyle/>
        <a:p>
          <a:endParaRPr lang="pt-PT"/>
        </a:p>
      </dgm:t>
    </dgm:pt>
    <dgm:pt modelId="{9746904C-A5AA-42E2-B863-9ABC334A0228}" type="pres">
      <dgm:prSet presAssocID="{119D60CE-D539-46B5-9F8A-B2A06AF33AFA}" presName="sibTrans" presStyleCnt="0"/>
      <dgm:spPr/>
    </dgm:pt>
    <dgm:pt modelId="{3409B8AE-51E1-4F54-B1C0-4D8E001EBF5B}" type="pres">
      <dgm:prSet presAssocID="{8CAE9E3B-2CEA-4795-A6DD-F7D86BE5B938}" presName="node" presStyleLbl="node1" presStyleIdx="3" presStyleCnt="4">
        <dgm:presLayoutVars>
          <dgm:bulletEnabled val="1"/>
        </dgm:presLayoutVars>
      </dgm:prSet>
      <dgm:spPr/>
      <dgm:t>
        <a:bodyPr/>
        <a:lstStyle/>
        <a:p>
          <a:endParaRPr lang="pt-PT"/>
        </a:p>
      </dgm:t>
    </dgm:pt>
  </dgm:ptLst>
  <dgm:cxnLst>
    <dgm:cxn modelId="{88036548-263D-485A-9FB4-EE8C7B4ACA69}" srcId="{92E51848-44CD-4F6A-8076-868F163B1D67}" destId="{8CAE9E3B-2CEA-4795-A6DD-F7D86BE5B938}" srcOrd="3" destOrd="0" parTransId="{ECA91FC5-F53A-48BD-B000-14560ECE7D94}" sibTransId="{62A5ADC9-C3DD-4BA8-BDF6-BD321771CCB3}"/>
    <dgm:cxn modelId="{7D7CE7B3-78B9-4C6A-8F13-6F50B1CBAEEB}" srcId="{92E51848-44CD-4F6A-8076-868F163B1D67}" destId="{D6BCDE8D-DE33-4274-A84F-53B6F968A8F3}" srcOrd="0" destOrd="0" parTransId="{17148D43-DF81-4EC9-9FF2-17A1EC50516C}" sibTransId="{60CA4122-C0E8-497A-BDD2-01BBE2DC066E}"/>
    <dgm:cxn modelId="{3AEBDB28-DB9F-481D-B8BA-CA62A4A30620}" type="presOf" srcId="{54D12F7E-2D3B-4A3B-B630-1DDF5C83EF90}" destId="{10820EEE-9D07-4BE6-8BAE-1976F6E37716}" srcOrd="0" destOrd="0" presId="urn:microsoft.com/office/officeart/2005/8/layout/default#4"/>
    <dgm:cxn modelId="{8DF598D4-A69A-4FB6-9DD5-2D5094BAECAE}" srcId="{92E51848-44CD-4F6A-8076-868F163B1D67}" destId="{568C2A72-EC5E-43A7-9B72-A828A00A5937}" srcOrd="1" destOrd="0" parTransId="{E1AE353E-D3AB-46A9-8E40-8A9AC4F3EF6A}" sibTransId="{94596072-AD60-4CCB-AAC4-2B145A73287E}"/>
    <dgm:cxn modelId="{DB53F040-E89C-4E51-909B-C292917A8CFD}" type="presOf" srcId="{568C2A72-EC5E-43A7-9B72-A828A00A5937}" destId="{6ECE7DA1-4B32-4863-B28C-D41B1BC281BC}" srcOrd="0" destOrd="0" presId="urn:microsoft.com/office/officeart/2005/8/layout/default#4"/>
    <dgm:cxn modelId="{FAD53E6D-192E-42E7-B5D6-CF1073921DED}" type="presOf" srcId="{92E51848-44CD-4F6A-8076-868F163B1D67}" destId="{500F768C-3898-4CC2-AD2C-1BD391026DE2}" srcOrd="0" destOrd="0" presId="urn:microsoft.com/office/officeart/2005/8/layout/default#4"/>
    <dgm:cxn modelId="{5A18A298-7281-4D59-BF1F-B7BA61A065B0}" type="presOf" srcId="{8CAE9E3B-2CEA-4795-A6DD-F7D86BE5B938}" destId="{3409B8AE-51E1-4F54-B1C0-4D8E001EBF5B}" srcOrd="0" destOrd="0" presId="urn:microsoft.com/office/officeart/2005/8/layout/default#4"/>
    <dgm:cxn modelId="{256F5908-7F57-415F-9CB9-FDBCE7A49B38}" type="presOf" srcId="{D6BCDE8D-DE33-4274-A84F-53B6F968A8F3}" destId="{2BA2F942-0078-42DA-8CBF-7BBA6A13E26E}" srcOrd="0" destOrd="0" presId="urn:microsoft.com/office/officeart/2005/8/layout/default#4"/>
    <dgm:cxn modelId="{A35AFEA6-0CC9-4144-BD10-7A6284C7D6D8}" srcId="{92E51848-44CD-4F6A-8076-868F163B1D67}" destId="{54D12F7E-2D3B-4A3B-B630-1DDF5C83EF90}" srcOrd="2" destOrd="0" parTransId="{D72EE327-C50E-4727-B839-CE6B19C50C96}" sibTransId="{119D60CE-D539-46B5-9F8A-B2A06AF33AFA}"/>
    <dgm:cxn modelId="{97E8CD31-F75E-48B4-A7F0-7699933EC2AD}" type="presParOf" srcId="{500F768C-3898-4CC2-AD2C-1BD391026DE2}" destId="{2BA2F942-0078-42DA-8CBF-7BBA6A13E26E}" srcOrd="0" destOrd="0" presId="urn:microsoft.com/office/officeart/2005/8/layout/default#4"/>
    <dgm:cxn modelId="{8FC39F39-9D43-427F-9EAC-50C9F47DB98E}" type="presParOf" srcId="{500F768C-3898-4CC2-AD2C-1BD391026DE2}" destId="{5F1344BF-F39F-496C-8C28-880D5E152438}" srcOrd="1" destOrd="0" presId="urn:microsoft.com/office/officeart/2005/8/layout/default#4"/>
    <dgm:cxn modelId="{3053A9B5-276A-4BA9-AFB4-F21ABB46DFCD}" type="presParOf" srcId="{500F768C-3898-4CC2-AD2C-1BD391026DE2}" destId="{6ECE7DA1-4B32-4863-B28C-D41B1BC281BC}" srcOrd="2" destOrd="0" presId="urn:microsoft.com/office/officeart/2005/8/layout/default#4"/>
    <dgm:cxn modelId="{683612F5-EB7E-4C07-B4AF-BD7A5C95CB2C}" type="presParOf" srcId="{500F768C-3898-4CC2-AD2C-1BD391026DE2}" destId="{9A9BD7F4-4939-4BC8-9CAB-C36C049F896A}" srcOrd="3" destOrd="0" presId="urn:microsoft.com/office/officeart/2005/8/layout/default#4"/>
    <dgm:cxn modelId="{B86DA53F-E472-497F-8B3A-C8B274DEAE4C}" type="presParOf" srcId="{500F768C-3898-4CC2-AD2C-1BD391026DE2}" destId="{10820EEE-9D07-4BE6-8BAE-1976F6E37716}" srcOrd="4" destOrd="0" presId="urn:microsoft.com/office/officeart/2005/8/layout/default#4"/>
    <dgm:cxn modelId="{E9750BE0-DFD4-4BFF-9469-8A9815EA7336}" type="presParOf" srcId="{500F768C-3898-4CC2-AD2C-1BD391026DE2}" destId="{9746904C-A5AA-42E2-B863-9ABC334A0228}" srcOrd="5" destOrd="0" presId="urn:microsoft.com/office/officeart/2005/8/layout/default#4"/>
    <dgm:cxn modelId="{8C7FEDD5-D5D3-473C-9525-DE38B3CF4024}" type="presParOf" srcId="{500F768C-3898-4CC2-AD2C-1BD391026DE2}" destId="{3409B8AE-51E1-4F54-B1C0-4D8E001EBF5B}" srcOrd="6" destOrd="0" presId="urn:microsoft.com/office/officeart/2005/8/layout/default#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2D36B5-B290-4BD2-B93F-CAF02DFF6692}">
      <dsp:nvSpPr>
        <dsp:cNvPr id="0" name=""/>
        <dsp:cNvSpPr/>
      </dsp:nvSpPr>
      <dsp:spPr>
        <a:xfrm>
          <a:off x="-5720" y="371953"/>
          <a:ext cx="1454449" cy="1639722"/>
        </a:xfrm>
        <a:prstGeom prst="upArrow">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25E0D-2161-476F-9752-7DA09F9A40BB}">
      <dsp:nvSpPr>
        <dsp:cNvPr id="0" name=""/>
        <dsp:cNvSpPr/>
      </dsp:nvSpPr>
      <dsp:spPr>
        <a:xfrm>
          <a:off x="1885292" y="0"/>
          <a:ext cx="3726251" cy="2383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0" rIns="49784" bIns="49784" numCol="1" spcCol="1270" anchor="ctr" anchorCtr="0">
          <a:noAutofit/>
        </a:bodyPr>
        <a:lstStyle/>
        <a:p>
          <a:pPr lvl="0" algn="l" defTabSz="311150">
            <a:lnSpc>
              <a:spcPct val="90000"/>
            </a:lnSpc>
            <a:spcBef>
              <a:spcPct val="0"/>
            </a:spcBef>
            <a:spcAft>
              <a:spcPts val="0"/>
            </a:spcAft>
          </a:pPr>
          <a:endParaRPr lang="pt-PT" sz="700" b="0" kern="1200" dirty="0"/>
        </a:p>
        <a:p>
          <a:pPr marL="228600" lvl="1" indent="-228600" algn="l" defTabSz="1066800">
            <a:lnSpc>
              <a:spcPct val="90000"/>
            </a:lnSpc>
            <a:spcBef>
              <a:spcPct val="0"/>
            </a:spcBef>
            <a:spcAft>
              <a:spcPct val="15000"/>
            </a:spcAft>
            <a:buChar char="••"/>
          </a:pPr>
          <a:r>
            <a:rPr lang="pt-PT" sz="2400" b="0" kern="1200" spc="-100" dirty="0" smtClean="0">
              <a:latin typeface="+mj-lt"/>
            </a:rPr>
            <a:t>Aprendizagem</a:t>
          </a:r>
        </a:p>
        <a:p>
          <a:pPr marL="228600" lvl="1" indent="-228600" algn="l" defTabSz="1066800">
            <a:lnSpc>
              <a:spcPct val="90000"/>
            </a:lnSpc>
            <a:spcBef>
              <a:spcPct val="0"/>
            </a:spcBef>
            <a:spcAft>
              <a:spcPct val="15000"/>
            </a:spcAft>
            <a:buChar char="••"/>
          </a:pPr>
          <a:r>
            <a:rPr lang="pt-PT" sz="2400" b="0" kern="1200" spc="-100" dirty="0" smtClean="0">
              <a:latin typeface="+mj-lt"/>
            </a:rPr>
            <a:t>Partilha</a:t>
          </a:r>
        </a:p>
        <a:p>
          <a:pPr marL="228600" lvl="1" indent="-228600" algn="l" defTabSz="1066800">
            <a:lnSpc>
              <a:spcPct val="90000"/>
            </a:lnSpc>
            <a:spcBef>
              <a:spcPct val="0"/>
            </a:spcBef>
            <a:spcAft>
              <a:spcPct val="15000"/>
            </a:spcAft>
            <a:buChar char="••"/>
          </a:pPr>
          <a:r>
            <a:rPr lang="pt-PT" sz="2400" b="0" kern="1200" spc="-100" dirty="0" smtClean="0">
              <a:latin typeface="+mj-lt"/>
            </a:rPr>
            <a:t>Comunicação</a:t>
          </a:r>
        </a:p>
        <a:p>
          <a:pPr marL="228600" lvl="1" indent="-228600" algn="l" defTabSz="1066800">
            <a:lnSpc>
              <a:spcPct val="90000"/>
            </a:lnSpc>
            <a:spcBef>
              <a:spcPct val="0"/>
            </a:spcBef>
            <a:spcAft>
              <a:spcPct val="15000"/>
            </a:spcAft>
            <a:buChar char="••"/>
          </a:pPr>
          <a:r>
            <a:rPr lang="pt-PT" sz="2400" b="0" kern="1200" spc="-100" dirty="0" smtClean="0">
              <a:latin typeface="+mj-lt"/>
            </a:rPr>
            <a:t>Entretenimento</a:t>
          </a:r>
        </a:p>
        <a:p>
          <a:pPr marL="285750" lvl="1" indent="-285750" algn="l" defTabSz="1422400">
            <a:lnSpc>
              <a:spcPct val="90000"/>
            </a:lnSpc>
            <a:spcBef>
              <a:spcPct val="0"/>
            </a:spcBef>
            <a:spcAft>
              <a:spcPct val="15000"/>
            </a:spcAft>
            <a:buChar char="••"/>
          </a:pPr>
          <a:endParaRPr lang="pt-PT" sz="3200" kern="1200" dirty="0"/>
        </a:p>
      </dsp:txBody>
      <dsp:txXfrm>
        <a:off x="1885292" y="0"/>
        <a:ext cx="3726251" cy="2383629"/>
      </dsp:txXfrm>
    </dsp:sp>
    <dsp:sp modelId="{D730931D-D514-4CA5-A619-2163E6D1405A}">
      <dsp:nvSpPr>
        <dsp:cNvPr id="0" name=""/>
        <dsp:cNvSpPr/>
      </dsp:nvSpPr>
      <dsp:spPr>
        <a:xfrm>
          <a:off x="649338" y="2968281"/>
          <a:ext cx="1461827" cy="1611595"/>
        </a:xfrm>
        <a:prstGeom prst="downArrow">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B2ECDC-898E-4319-AC40-98EFF511C69F}">
      <dsp:nvSpPr>
        <dsp:cNvPr id="0" name=""/>
        <dsp:cNvSpPr/>
      </dsp:nvSpPr>
      <dsp:spPr>
        <a:xfrm>
          <a:off x="2154591" y="2582264"/>
          <a:ext cx="4505149" cy="2383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0" rIns="78232" bIns="78232" numCol="1" spcCol="1270" anchor="ctr" anchorCtr="0">
          <a:noAutofit/>
        </a:bodyPr>
        <a:lstStyle/>
        <a:p>
          <a:pPr lvl="0" algn="l" defTabSz="488950">
            <a:lnSpc>
              <a:spcPct val="90000"/>
            </a:lnSpc>
            <a:spcBef>
              <a:spcPct val="0"/>
            </a:spcBef>
            <a:spcAft>
              <a:spcPts val="0"/>
            </a:spcAft>
          </a:pPr>
          <a:endParaRPr lang="pt-PT" sz="1100" b="1" kern="1200" spc="-100" dirty="0" smtClean="0">
            <a:latin typeface="Segoe UI Light" pitchFamily="34" charset="0"/>
          </a:endParaRPr>
        </a:p>
        <a:p>
          <a:pPr marL="228600" lvl="1" indent="-228600" algn="l" defTabSz="1066800">
            <a:lnSpc>
              <a:spcPct val="90000"/>
            </a:lnSpc>
            <a:spcBef>
              <a:spcPct val="0"/>
            </a:spcBef>
            <a:spcAft>
              <a:spcPct val="15000"/>
            </a:spcAft>
            <a:buChar char="••"/>
          </a:pPr>
          <a:r>
            <a:rPr lang="pt-PT" sz="2400" b="0" kern="1200" spc="-100" dirty="0" smtClean="0">
              <a:latin typeface="+mj-lt"/>
            </a:rPr>
            <a:t>Programas maliciosos</a:t>
          </a:r>
          <a:endParaRPr lang="pt-PT" sz="2400" b="0" kern="1200" dirty="0">
            <a:latin typeface="+mj-lt"/>
          </a:endParaRPr>
        </a:p>
        <a:p>
          <a:pPr marL="228600" lvl="1" indent="-228600" algn="l" defTabSz="1066800">
            <a:lnSpc>
              <a:spcPct val="90000"/>
            </a:lnSpc>
            <a:spcBef>
              <a:spcPct val="0"/>
            </a:spcBef>
            <a:spcAft>
              <a:spcPct val="15000"/>
            </a:spcAft>
            <a:buChar char="••"/>
          </a:pPr>
          <a:r>
            <a:rPr lang="pt-PT" sz="2400" b="0" kern="1200" dirty="0" smtClean="0">
              <a:latin typeface="+mj-lt"/>
            </a:rPr>
            <a:t>Contactos com estranhos</a:t>
          </a:r>
          <a:endParaRPr lang="pt-PT" sz="2400" b="0" kern="1200" dirty="0">
            <a:latin typeface="+mj-lt"/>
          </a:endParaRPr>
        </a:p>
        <a:p>
          <a:pPr marL="228600" lvl="1" indent="-228600" algn="l" defTabSz="1066800">
            <a:lnSpc>
              <a:spcPct val="90000"/>
            </a:lnSpc>
            <a:spcBef>
              <a:spcPct val="0"/>
            </a:spcBef>
            <a:spcAft>
              <a:spcPct val="15000"/>
            </a:spcAft>
            <a:buChar char="••"/>
          </a:pPr>
          <a:r>
            <a:rPr lang="pt-PT" sz="2400" b="0" kern="1200" spc="-100" dirty="0" smtClean="0">
              <a:latin typeface="+mj-lt"/>
            </a:rPr>
            <a:t>Cibercriminalidade</a:t>
          </a:r>
          <a:endParaRPr lang="pt-PT" sz="2400" b="0" kern="1200" dirty="0">
            <a:latin typeface="+mj-lt"/>
          </a:endParaRPr>
        </a:p>
        <a:p>
          <a:pPr marL="228600" lvl="1" indent="-228600" algn="l" defTabSz="1066800">
            <a:lnSpc>
              <a:spcPct val="90000"/>
            </a:lnSpc>
            <a:spcBef>
              <a:spcPct val="0"/>
            </a:spcBef>
            <a:spcAft>
              <a:spcPct val="15000"/>
            </a:spcAft>
            <a:buChar char="••"/>
          </a:pPr>
          <a:r>
            <a:rPr lang="pt-PT" sz="2400" b="0" kern="1200" spc="-100" dirty="0" smtClean="0">
              <a:latin typeface="+mj-lt"/>
            </a:rPr>
            <a:t>Intimidação online</a:t>
          </a:r>
          <a:endParaRPr lang="pt-PT" sz="2400" b="0" kern="1200" dirty="0">
            <a:latin typeface="+mj-lt"/>
          </a:endParaRPr>
        </a:p>
      </dsp:txBody>
      <dsp:txXfrm>
        <a:off x="2154591" y="2582264"/>
        <a:ext cx="4505149" cy="2383629"/>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CDF1FB-DC55-4EA8-8527-20A66FEAD68B}">
      <dsp:nvSpPr>
        <dsp:cNvPr id="0" name=""/>
        <dsp:cNvSpPr/>
      </dsp:nvSpPr>
      <dsp:spPr>
        <a:xfrm rot="16200000">
          <a:off x="161306" y="-161306"/>
          <a:ext cx="1886015" cy="2208627"/>
        </a:xfrm>
        <a:prstGeom prst="round1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t-PT" sz="2800" b="1" kern="1200" spc="-100" dirty="0" smtClean="0">
              <a:gradFill>
                <a:gsLst>
                  <a:gs pos="0">
                    <a:srgbClr val="FBFBFB"/>
                  </a:gs>
                  <a:gs pos="100000">
                    <a:srgbClr val="FBFBFB"/>
                  </a:gs>
                </a:gsLst>
                <a:lin ang="5400000" scaled="0"/>
              </a:gradFill>
              <a:latin typeface="Segoe UI Light" pitchFamily="34" charset="0"/>
              <a:ea typeface="+mn-ea"/>
              <a:cs typeface="+mn-cs"/>
            </a:rPr>
            <a:t>Estabelecer regras</a:t>
          </a:r>
          <a:endParaRPr lang="pt-PT" sz="2800" b="1" kern="1200" spc="-100" dirty="0">
            <a:gradFill>
              <a:gsLst>
                <a:gs pos="0">
                  <a:srgbClr val="FBFBFB"/>
                </a:gs>
                <a:gs pos="100000">
                  <a:srgbClr val="FBFBFB"/>
                </a:gs>
              </a:gsLst>
              <a:lin ang="5400000" scaled="0"/>
            </a:gradFill>
            <a:latin typeface="Segoe UI Light" pitchFamily="34" charset="0"/>
            <a:ea typeface="+mn-ea"/>
            <a:cs typeface="+mn-cs"/>
          </a:endParaRPr>
        </a:p>
      </dsp:txBody>
      <dsp:txXfrm rot="16200000">
        <a:off x="397058" y="-397058"/>
        <a:ext cx="1414511" cy="2208627"/>
      </dsp:txXfrm>
    </dsp:sp>
    <dsp:sp modelId="{B74632E6-A1A9-4E47-937C-9323AF43D803}">
      <dsp:nvSpPr>
        <dsp:cNvPr id="0" name=""/>
        <dsp:cNvSpPr/>
      </dsp:nvSpPr>
      <dsp:spPr>
        <a:xfrm>
          <a:off x="2208627" y="0"/>
          <a:ext cx="2208627" cy="1886015"/>
        </a:xfrm>
        <a:prstGeom prst="round1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t-PT" sz="2800" b="1" kern="1200" spc="-100" dirty="0" smtClean="0">
              <a:gradFill>
                <a:gsLst>
                  <a:gs pos="0">
                    <a:srgbClr val="FBFBFB"/>
                  </a:gs>
                  <a:gs pos="100000">
                    <a:srgbClr val="FBFBFB"/>
                  </a:gs>
                </a:gsLst>
                <a:lin ang="5400000" scaled="0"/>
              </a:gradFill>
              <a:latin typeface="Segoe UI Light" pitchFamily="34" charset="0"/>
              <a:ea typeface="+mn-ea"/>
              <a:cs typeface="+mn-cs"/>
            </a:rPr>
            <a:t>Acompanhar os jovens </a:t>
          </a:r>
          <a:endParaRPr lang="pt-PT" sz="2800" b="1" kern="1200" spc="-100" dirty="0">
            <a:gradFill>
              <a:gsLst>
                <a:gs pos="0">
                  <a:srgbClr val="FBFBFB"/>
                </a:gs>
                <a:gs pos="100000">
                  <a:srgbClr val="FBFBFB"/>
                </a:gs>
              </a:gsLst>
              <a:lin ang="5400000" scaled="0"/>
            </a:gradFill>
            <a:latin typeface="Segoe UI Light" pitchFamily="34" charset="0"/>
            <a:ea typeface="+mn-ea"/>
            <a:cs typeface="+mn-cs"/>
          </a:endParaRPr>
        </a:p>
      </dsp:txBody>
      <dsp:txXfrm>
        <a:off x="2208627" y="0"/>
        <a:ext cx="2208627" cy="1414511"/>
      </dsp:txXfrm>
    </dsp:sp>
    <dsp:sp modelId="{0A437008-BDDE-4927-BED2-859E53B44A12}">
      <dsp:nvSpPr>
        <dsp:cNvPr id="0" name=""/>
        <dsp:cNvSpPr/>
      </dsp:nvSpPr>
      <dsp:spPr>
        <a:xfrm rot="10800000">
          <a:off x="0" y="1886015"/>
          <a:ext cx="2208627" cy="1886015"/>
        </a:xfrm>
        <a:prstGeom prst="round1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t-PT" sz="2800" b="1" kern="1200" spc="-100" dirty="0" smtClean="0">
              <a:gradFill>
                <a:gsLst>
                  <a:gs pos="0">
                    <a:srgbClr val="FBFBFB"/>
                  </a:gs>
                  <a:gs pos="100000">
                    <a:srgbClr val="FBFBFB"/>
                  </a:gs>
                </a:gsLst>
                <a:lin ang="5400000" scaled="0"/>
              </a:gradFill>
              <a:latin typeface="Segoe UI Light" pitchFamily="34" charset="0"/>
              <a:ea typeface="+mn-ea"/>
              <a:cs typeface="+mn-cs"/>
            </a:rPr>
            <a:t>Estar atento aos sinais</a:t>
          </a:r>
          <a:endParaRPr lang="pt-PT" sz="2800" b="1" kern="1200" spc="-100" dirty="0">
            <a:gradFill>
              <a:gsLst>
                <a:gs pos="0">
                  <a:srgbClr val="FBFBFB"/>
                </a:gs>
                <a:gs pos="100000">
                  <a:srgbClr val="FBFBFB"/>
                </a:gs>
              </a:gsLst>
              <a:lin ang="5400000" scaled="0"/>
            </a:gradFill>
            <a:latin typeface="Segoe UI Light" pitchFamily="34" charset="0"/>
            <a:ea typeface="+mn-ea"/>
            <a:cs typeface="+mn-cs"/>
          </a:endParaRPr>
        </a:p>
      </dsp:txBody>
      <dsp:txXfrm rot="10800000">
        <a:off x="0" y="2357518"/>
        <a:ext cx="2208627" cy="1414511"/>
      </dsp:txXfrm>
    </dsp:sp>
    <dsp:sp modelId="{13D090D3-EFA9-4471-9881-3ED4FD754A85}">
      <dsp:nvSpPr>
        <dsp:cNvPr id="0" name=""/>
        <dsp:cNvSpPr/>
      </dsp:nvSpPr>
      <dsp:spPr>
        <a:xfrm rot="5400000">
          <a:off x="2369933" y="1724708"/>
          <a:ext cx="1886015" cy="2208627"/>
        </a:xfrm>
        <a:prstGeom prst="round1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t-PT" sz="2800" b="1" kern="1200" spc="-100" dirty="0" smtClean="0">
              <a:gradFill>
                <a:gsLst>
                  <a:gs pos="0">
                    <a:srgbClr val="FBFBFB"/>
                  </a:gs>
                  <a:gs pos="100000">
                    <a:srgbClr val="FBFBFB"/>
                  </a:gs>
                </a:gsLst>
                <a:lin ang="5400000" scaled="0"/>
              </a:gradFill>
              <a:latin typeface="Segoe UI Light" pitchFamily="34" charset="0"/>
              <a:ea typeface="+mn-ea"/>
              <a:cs typeface="+mn-cs"/>
            </a:rPr>
            <a:t>Conversar e comunicar</a:t>
          </a:r>
          <a:endParaRPr lang="pt-PT" sz="2800" b="1" kern="1200" spc="-100" dirty="0">
            <a:gradFill>
              <a:gsLst>
                <a:gs pos="0">
                  <a:srgbClr val="FBFBFB"/>
                </a:gs>
                <a:gs pos="100000">
                  <a:srgbClr val="FBFBFB"/>
                </a:gs>
              </a:gsLst>
              <a:lin ang="5400000" scaled="0"/>
            </a:gradFill>
            <a:latin typeface="Segoe UI Light" pitchFamily="34" charset="0"/>
            <a:ea typeface="+mn-ea"/>
            <a:cs typeface="+mn-cs"/>
          </a:endParaRPr>
        </a:p>
      </dsp:txBody>
      <dsp:txXfrm rot="5400000">
        <a:off x="2605685" y="1960460"/>
        <a:ext cx="1414511" cy="2208627"/>
      </dsp:txXfrm>
    </dsp:sp>
    <dsp:sp modelId="{32B9DE3B-F60E-4837-A3FE-2AAD7CDE2DBD}">
      <dsp:nvSpPr>
        <dsp:cNvPr id="0" name=""/>
        <dsp:cNvSpPr/>
      </dsp:nvSpPr>
      <dsp:spPr>
        <a:xfrm>
          <a:off x="1083214" y="1236080"/>
          <a:ext cx="2250825" cy="1299869"/>
        </a:xfrm>
        <a:prstGeom prst="roundRect">
          <a:avLst/>
        </a:prstGeom>
        <a:solidFill>
          <a:schemeClr val="accent1">
            <a:tint val="60000"/>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pt-PT" sz="2800" b="1" kern="1200" dirty="0" smtClean="0">
              <a:solidFill>
                <a:schemeClr val="accent5"/>
              </a:solidFill>
              <a:latin typeface="+mj-lt"/>
            </a:rPr>
            <a:t>Segurança na Internet</a:t>
          </a:r>
          <a:endParaRPr lang="pt-PT" sz="2800" b="1" kern="1200" dirty="0">
            <a:solidFill>
              <a:schemeClr val="accent5"/>
            </a:solidFill>
            <a:latin typeface="+mj-lt"/>
          </a:endParaRPr>
        </a:p>
      </dsp:txBody>
      <dsp:txXfrm>
        <a:off x="1083214" y="1236080"/>
        <a:ext cx="2250825" cy="129986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0F62751-3023-45F0-8078-97799FA00CF5}">
      <dsp:nvSpPr>
        <dsp:cNvPr id="0" name=""/>
        <dsp:cNvSpPr/>
      </dsp:nvSpPr>
      <dsp:spPr>
        <a:xfrm>
          <a:off x="364239" y="666"/>
          <a:ext cx="1489343" cy="893606"/>
        </a:xfrm>
        <a:prstGeom prst="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pt-PT" sz="2700" kern="1200" smtClean="0">
              <a:latin typeface="Narkisim" pitchFamily="34" charset="-79"/>
              <a:cs typeface="Narkisim" pitchFamily="34" charset="-79"/>
            </a:rPr>
            <a:t>Vírus</a:t>
          </a:r>
          <a:endParaRPr lang="pt-PT" sz="2700" kern="1200" dirty="0">
            <a:latin typeface="Narkisim" pitchFamily="34" charset="-79"/>
            <a:cs typeface="Narkisim" pitchFamily="34" charset="-79"/>
          </a:endParaRPr>
        </a:p>
      </dsp:txBody>
      <dsp:txXfrm>
        <a:off x="364239" y="666"/>
        <a:ext cx="1489343" cy="893606"/>
      </dsp:txXfrm>
    </dsp:sp>
    <dsp:sp modelId="{B6E5293F-F5C1-4192-ABF1-4B303308B337}">
      <dsp:nvSpPr>
        <dsp:cNvPr id="0" name=""/>
        <dsp:cNvSpPr/>
      </dsp:nvSpPr>
      <dsp:spPr>
        <a:xfrm>
          <a:off x="2002517" y="666"/>
          <a:ext cx="1489343" cy="893606"/>
        </a:xfrm>
        <a:prstGeom prst="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pt-PT" sz="2700" kern="1200" smtClean="0">
              <a:latin typeface="Narkisim" pitchFamily="34" charset="-79"/>
              <a:cs typeface="Narkisim" pitchFamily="34" charset="-79"/>
            </a:rPr>
            <a:t>Worms</a:t>
          </a:r>
          <a:endParaRPr lang="pt-PT" sz="2700" kern="1200" dirty="0">
            <a:latin typeface="Narkisim" pitchFamily="34" charset="-79"/>
            <a:cs typeface="Narkisim" pitchFamily="34" charset="-79"/>
          </a:endParaRPr>
        </a:p>
      </dsp:txBody>
      <dsp:txXfrm>
        <a:off x="2002517" y="666"/>
        <a:ext cx="1489343" cy="893606"/>
      </dsp:txXfrm>
    </dsp:sp>
    <dsp:sp modelId="{790F2A93-F807-4CC4-A278-7965FEC98CD8}">
      <dsp:nvSpPr>
        <dsp:cNvPr id="0" name=""/>
        <dsp:cNvSpPr/>
      </dsp:nvSpPr>
      <dsp:spPr>
        <a:xfrm>
          <a:off x="364239" y="1043206"/>
          <a:ext cx="1489343" cy="893606"/>
        </a:xfrm>
        <a:prstGeom prst="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pt-PT" sz="2700" kern="1200" smtClean="0">
              <a:latin typeface="Narkisim" pitchFamily="34" charset="-79"/>
              <a:cs typeface="Narkisim" pitchFamily="34" charset="-79"/>
            </a:rPr>
            <a:t>Cavalos de Tróia</a:t>
          </a:r>
          <a:endParaRPr lang="pt-PT" sz="2700" kern="1200" dirty="0">
            <a:latin typeface="Narkisim" pitchFamily="34" charset="-79"/>
            <a:cs typeface="Narkisim" pitchFamily="34" charset="-79"/>
          </a:endParaRPr>
        </a:p>
      </dsp:txBody>
      <dsp:txXfrm>
        <a:off x="364239" y="1043206"/>
        <a:ext cx="1489343" cy="893606"/>
      </dsp:txXfrm>
    </dsp:sp>
    <dsp:sp modelId="{69FBF2FF-EA3A-4070-ACA9-47FB2D9DEA0A}">
      <dsp:nvSpPr>
        <dsp:cNvPr id="0" name=""/>
        <dsp:cNvSpPr/>
      </dsp:nvSpPr>
      <dsp:spPr>
        <a:xfrm>
          <a:off x="2002517" y="1043206"/>
          <a:ext cx="1489343" cy="893606"/>
        </a:xfrm>
        <a:prstGeom prst="rect">
          <a:avLst/>
        </a:prstGeom>
        <a:solidFill>
          <a:schemeClr val="accent1">
            <a:hueOff val="0"/>
            <a:satOff val="0"/>
            <a:lumOff val="0"/>
            <a:alphaOff val="0"/>
          </a:schemeClr>
        </a:solidFill>
        <a:ln w="63500" cap="flat" cmpd="thickThin" algn="ctr">
          <a:solidFill>
            <a:schemeClr val="lt1">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pt-PT" sz="2700" kern="1200" smtClean="0">
              <a:latin typeface="Narkisim" pitchFamily="34" charset="-79"/>
              <a:cs typeface="Narkisim" pitchFamily="34" charset="-79"/>
            </a:rPr>
            <a:t>Spyware</a:t>
          </a:r>
          <a:endParaRPr lang="pt-PT" sz="2700" kern="1200" dirty="0">
            <a:latin typeface="Narkisim" pitchFamily="34" charset="-79"/>
            <a:cs typeface="Narkisim" pitchFamily="34" charset="-79"/>
          </a:endParaRPr>
        </a:p>
      </dsp:txBody>
      <dsp:txXfrm>
        <a:off x="2002517" y="1043206"/>
        <a:ext cx="1489343" cy="89360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3F7DD84-96E9-4713-9463-0F4A440CE4AE}">
      <dsp:nvSpPr>
        <dsp:cNvPr id="0" name=""/>
        <dsp:cNvSpPr/>
      </dsp:nvSpPr>
      <dsp:spPr>
        <a:xfrm>
          <a:off x="2233524" y="1452"/>
          <a:ext cx="1539856" cy="100090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PT" sz="1800" b="0" kern="1200" dirty="0" smtClean="0"/>
            <a:t>Redes sociais</a:t>
          </a:r>
          <a:endParaRPr lang="pt-PT" sz="1800" b="0" kern="1200" dirty="0"/>
        </a:p>
      </dsp:txBody>
      <dsp:txXfrm>
        <a:off x="2233524" y="1452"/>
        <a:ext cx="1539856" cy="1000906"/>
      </dsp:txXfrm>
    </dsp:sp>
    <dsp:sp modelId="{DA8C06F8-0B3F-4B24-ACDE-B4158A3DB024}">
      <dsp:nvSpPr>
        <dsp:cNvPr id="0" name=""/>
        <dsp:cNvSpPr/>
      </dsp:nvSpPr>
      <dsp:spPr>
        <a:xfrm>
          <a:off x="1005251" y="501905"/>
          <a:ext cx="3996401" cy="3996401"/>
        </a:xfrm>
        <a:custGeom>
          <a:avLst/>
          <a:gdLst/>
          <a:ahLst/>
          <a:cxnLst/>
          <a:rect l="0" t="0" r="0" b="0"/>
          <a:pathLst>
            <a:path>
              <a:moveTo>
                <a:pt x="2778687" y="158731"/>
              </a:moveTo>
              <a:arcTo wR="1998200" hR="1998200" stAng="17579492" swAng="195965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5E57A69-E678-4D63-8E69-32D70BB8B9A4}">
      <dsp:nvSpPr>
        <dsp:cNvPr id="0" name=""/>
        <dsp:cNvSpPr/>
      </dsp:nvSpPr>
      <dsp:spPr>
        <a:xfrm>
          <a:off x="4133926" y="1382175"/>
          <a:ext cx="1539856" cy="100090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PT" sz="1800" b="0" kern="1200" dirty="0" smtClean="0"/>
            <a:t>Conteúdos impróprios</a:t>
          </a:r>
          <a:endParaRPr lang="pt-PT" sz="1800" b="0" kern="1200" dirty="0"/>
        </a:p>
      </dsp:txBody>
      <dsp:txXfrm>
        <a:off x="4133926" y="1382175"/>
        <a:ext cx="1539856" cy="1000906"/>
      </dsp:txXfrm>
    </dsp:sp>
    <dsp:sp modelId="{F9CB59FF-536E-47EE-B17E-290B88512904}">
      <dsp:nvSpPr>
        <dsp:cNvPr id="0" name=""/>
        <dsp:cNvSpPr/>
      </dsp:nvSpPr>
      <dsp:spPr>
        <a:xfrm>
          <a:off x="1005251" y="501905"/>
          <a:ext cx="3996401" cy="3996401"/>
        </a:xfrm>
        <a:custGeom>
          <a:avLst/>
          <a:gdLst/>
          <a:ahLst/>
          <a:cxnLst/>
          <a:rect l="0" t="0" r="0" b="0"/>
          <a:pathLst>
            <a:path>
              <a:moveTo>
                <a:pt x="3993679" y="1893940"/>
              </a:moveTo>
              <a:arcTo wR="1998200" hR="1998200" stAng="21420548" swAng="219485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905D2B-A25E-41AB-8859-103EEB72A5C8}">
      <dsp:nvSpPr>
        <dsp:cNvPr id="0" name=""/>
        <dsp:cNvSpPr/>
      </dsp:nvSpPr>
      <dsp:spPr>
        <a:xfrm>
          <a:off x="3388896" y="3616231"/>
          <a:ext cx="1578136" cy="100090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PT" sz="1800" b="0" kern="1200" dirty="0" smtClean="0"/>
            <a:t>Jogos online</a:t>
          </a:r>
          <a:endParaRPr lang="pt-PT" sz="1800" b="0" kern="1200" dirty="0"/>
        </a:p>
      </dsp:txBody>
      <dsp:txXfrm>
        <a:off x="3388896" y="3616231"/>
        <a:ext cx="1578136" cy="1000906"/>
      </dsp:txXfrm>
    </dsp:sp>
    <dsp:sp modelId="{230D9E6C-51A4-4740-91F3-D7DD39073388}">
      <dsp:nvSpPr>
        <dsp:cNvPr id="0" name=""/>
        <dsp:cNvSpPr/>
      </dsp:nvSpPr>
      <dsp:spPr>
        <a:xfrm>
          <a:off x="1005251" y="501905"/>
          <a:ext cx="3996401" cy="3996401"/>
        </a:xfrm>
        <a:custGeom>
          <a:avLst/>
          <a:gdLst/>
          <a:ahLst/>
          <a:cxnLst/>
          <a:rect l="0" t="0" r="0" b="0"/>
          <a:pathLst>
            <a:path>
              <a:moveTo>
                <a:pt x="2375889" y="3960382"/>
              </a:moveTo>
              <a:arcTo wR="1998200" hR="1998200" stAng="4746282" swAng="134102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3FEF99-F344-4485-8EBA-6822DF1A334A}">
      <dsp:nvSpPr>
        <dsp:cNvPr id="0" name=""/>
        <dsp:cNvSpPr/>
      </dsp:nvSpPr>
      <dsp:spPr>
        <a:xfrm>
          <a:off x="1059011" y="3616231"/>
          <a:ext cx="1539856" cy="100090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PT" sz="1800" kern="1200" dirty="0" smtClean="0"/>
            <a:t>Conversas online</a:t>
          </a:r>
        </a:p>
      </dsp:txBody>
      <dsp:txXfrm>
        <a:off x="1059011" y="3616231"/>
        <a:ext cx="1539856" cy="1000906"/>
      </dsp:txXfrm>
    </dsp:sp>
    <dsp:sp modelId="{6BD7ADC1-80B4-4D31-AD13-122530397FC8}">
      <dsp:nvSpPr>
        <dsp:cNvPr id="0" name=""/>
        <dsp:cNvSpPr/>
      </dsp:nvSpPr>
      <dsp:spPr>
        <a:xfrm>
          <a:off x="1005251" y="501905"/>
          <a:ext cx="3996401" cy="3996401"/>
        </a:xfrm>
        <a:custGeom>
          <a:avLst/>
          <a:gdLst/>
          <a:ahLst/>
          <a:cxnLst/>
          <a:rect l="0" t="0" r="0" b="0"/>
          <a:pathLst>
            <a:path>
              <a:moveTo>
                <a:pt x="333664" y="3103698"/>
              </a:moveTo>
              <a:arcTo wR="1998200" hR="1998200" stAng="8784598" swAng="219485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5B072EF-C8BD-4D86-AAC6-F1312281BD28}">
      <dsp:nvSpPr>
        <dsp:cNvPr id="0" name=""/>
        <dsp:cNvSpPr/>
      </dsp:nvSpPr>
      <dsp:spPr>
        <a:xfrm>
          <a:off x="333122" y="1382175"/>
          <a:ext cx="1539856" cy="1000906"/>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PT" sz="1800" kern="1200" dirty="0" smtClean="0"/>
            <a:t>Emails</a:t>
          </a:r>
          <a:endParaRPr lang="pt-PT" sz="1800" kern="1200" dirty="0"/>
        </a:p>
      </dsp:txBody>
      <dsp:txXfrm>
        <a:off x="333122" y="1382175"/>
        <a:ext cx="1539856" cy="1000906"/>
      </dsp:txXfrm>
    </dsp:sp>
    <dsp:sp modelId="{116A6204-D81B-4690-A3ED-CDF5840B40AE}">
      <dsp:nvSpPr>
        <dsp:cNvPr id="0" name=""/>
        <dsp:cNvSpPr/>
      </dsp:nvSpPr>
      <dsp:spPr>
        <a:xfrm>
          <a:off x="1005251" y="501905"/>
          <a:ext cx="3996401" cy="3996401"/>
        </a:xfrm>
        <a:custGeom>
          <a:avLst/>
          <a:gdLst/>
          <a:ahLst/>
          <a:cxnLst/>
          <a:rect l="0" t="0" r="0" b="0"/>
          <a:pathLst>
            <a:path>
              <a:moveTo>
                <a:pt x="348426" y="870791"/>
              </a:moveTo>
              <a:arcTo wR="1998200" hR="1998200" stAng="12860855" swAng="195965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8D1A3C-1CDB-4230-8DA5-E0894C81044B}">
      <dsp:nvSpPr>
        <dsp:cNvPr id="0" name=""/>
        <dsp:cNvSpPr/>
      </dsp:nvSpPr>
      <dsp:spPr>
        <a:xfrm>
          <a:off x="1825" y="314397"/>
          <a:ext cx="1831712" cy="1831712"/>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0805" tIns="25400" rIns="100805" bIns="25400" numCol="1" spcCol="1270" anchor="ctr" anchorCtr="0">
          <a:noAutofit/>
        </a:bodyPr>
        <a:lstStyle/>
        <a:p>
          <a:pPr lvl="0" algn="ctr" defTabSz="889000">
            <a:lnSpc>
              <a:spcPct val="90000"/>
            </a:lnSpc>
            <a:spcBef>
              <a:spcPct val="0"/>
            </a:spcBef>
            <a:spcAft>
              <a:spcPct val="35000"/>
            </a:spcAft>
          </a:pPr>
          <a:r>
            <a:rPr lang="pt-PT" sz="2000" kern="1200" dirty="0" smtClean="0"/>
            <a:t>Spam</a:t>
          </a:r>
          <a:endParaRPr lang="pt-PT" sz="2000" kern="1200" dirty="0"/>
        </a:p>
      </dsp:txBody>
      <dsp:txXfrm>
        <a:off x="1825" y="314397"/>
        <a:ext cx="1831712" cy="1831712"/>
      </dsp:txXfrm>
    </dsp:sp>
    <dsp:sp modelId="{FF70C390-8E75-4A7E-8DCE-FF8C10739138}">
      <dsp:nvSpPr>
        <dsp:cNvPr id="0" name=""/>
        <dsp:cNvSpPr/>
      </dsp:nvSpPr>
      <dsp:spPr>
        <a:xfrm>
          <a:off x="1467195" y="314397"/>
          <a:ext cx="1831712" cy="1831712"/>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0805" tIns="25400" rIns="100805" bIns="25400" numCol="1" spcCol="1270" anchor="ctr" anchorCtr="0">
          <a:noAutofit/>
        </a:bodyPr>
        <a:lstStyle/>
        <a:p>
          <a:pPr lvl="0" algn="ctr" defTabSz="889000">
            <a:lnSpc>
              <a:spcPct val="90000"/>
            </a:lnSpc>
            <a:spcBef>
              <a:spcPct val="0"/>
            </a:spcBef>
            <a:spcAft>
              <a:spcPct val="35000"/>
            </a:spcAft>
          </a:pPr>
          <a:r>
            <a:rPr lang="pt-PT" sz="2000" kern="1200" dirty="0" smtClean="0"/>
            <a:t>Vírus</a:t>
          </a:r>
          <a:endParaRPr lang="pt-PT" sz="2000" kern="1200" dirty="0"/>
        </a:p>
      </dsp:txBody>
      <dsp:txXfrm>
        <a:off x="1467195" y="314397"/>
        <a:ext cx="1831712" cy="1831712"/>
      </dsp:txXfrm>
    </dsp:sp>
    <dsp:sp modelId="{EB023A81-D8A8-4465-B3D2-2107FE3959C9}">
      <dsp:nvSpPr>
        <dsp:cNvPr id="0" name=""/>
        <dsp:cNvSpPr/>
      </dsp:nvSpPr>
      <dsp:spPr>
        <a:xfrm>
          <a:off x="2932565" y="314397"/>
          <a:ext cx="1831712" cy="1831712"/>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0805" tIns="25400" rIns="100805" bIns="25400" numCol="1" spcCol="1270" anchor="ctr" anchorCtr="0">
          <a:noAutofit/>
        </a:bodyPr>
        <a:lstStyle/>
        <a:p>
          <a:pPr lvl="0" algn="ctr" defTabSz="889000">
            <a:lnSpc>
              <a:spcPct val="90000"/>
            </a:lnSpc>
            <a:spcBef>
              <a:spcPct val="0"/>
            </a:spcBef>
            <a:spcAft>
              <a:spcPct val="35000"/>
            </a:spcAft>
          </a:pPr>
          <a:r>
            <a:rPr lang="pt-PT" sz="2000" kern="1200" dirty="0" smtClean="0"/>
            <a:t>Burla</a:t>
          </a:r>
          <a:endParaRPr lang="pt-PT" sz="2000" kern="1200" dirty="0"/>
        </a:p>
      </dsp:txBody>
      <dsp:txXfrm>
        <a:off x="2932565" y="314397"/>
        <a:ext cx="1831712" cy="1831712"/>
      </dsp:txXfrm>
    </dsp:sp>
    <dsp:sp modelId="{E55D1A39-99CE-40C4-95BA-BDBF60D77A31}">
      <dsp:nvSpPr>
        <dsp:cNvPr id="0" name=""/>
        <dsp:cNvSpPr/>
      </dsp:nvSpPr>
      <dsp:spPr>
        <a:xfrm>
          <a:off x="4397935" y="314397"/>
          <a:ext cx="1831712" cy="1831712"/>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0805" tIns="25400" rIns="100805" bIns="25400" numCol="1" spcCol="1270" anchor="ctr" anchorCtr="0">
          <a:noAutofit/>
        </a:bodyPr>
        <a:lstStyle/>
        <a:p>
          <a:pPr lvl="0" algn="ctr" defTabSz="889000">
            <a:lnSpc>
              <a:spcPct val="90000"/>
            </a:lnSpc>
            <a:spcBef>
              <a:spcPct val="0"/>
            </a:spcBef>
            <a:spcAft>
              <a:spcPct val="35000"/>
            </a:spcAft>
          </a:pPr>
          <a:r>
            <a:rPr lang="pt-PT" sz="2000" kern="1200" dirty="0" smtClean="0"/>
            <a:t>Phishing</a:t>
          </a:r>
          <a:endParaRPr lang="pt-PT" sz="2000" kern="1200" dirty="0"/>
        </a:p>
      </dsp:txBody>
      <dsp:txXfrm>
        <a:off x="4397935" y="314397"/>
        <a:ext cx="1831712" cy="1831712"/>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8D1A3C-1CDB-4230-8DA5-E0894C81044B}">
      <dsp:nvSpPr>
        <dsp:cNvPr id="0" name=""/>
        <dsp:cNvSpPr/>
      </dsp:nvSpPr>
      <dsp:spPr>
        <a:xfrm>
          <a:off x="1887" y="163808"/>
          <a:ext cx="1893739" cy="1893739"/>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4219" tIns="25400" rIns="104219" bIns="25400" numCol="1" spcCol="1270" anchor="ctr" anchorCtr="0">
          <a:noAutofit/>
        </a:bodyPr>
        <a:lstStyle/>
        <a:p>
          <a:pPr lvl="0" algn="ctr" defTabSz="889000">
            <a:lnSpc>
              <a:spcPct val="90000"/>
            </a:lnSpc>
            <a:spcBef>
              <a:spcPct val="0"/>
            </a:spcBef>
            <a:spcAft>
              <a:spcPct val="35000"/>
            </a:spcAft>
          </a:pPr>
          <a:r>
            <a:rPr lang="pt-PT" sz="2000" kern="1200" dirty="0" smtClean="0"/>
            <a:t>Texto</a:t>
          </a:r>
          <a:endParaRPr lang="pt-PT" sz="2000" kern="1200" dirty="0"/>
        </a:p>
      </dsp:txBody>
      <dsp:txXfrm>
        <a:off x="1887" y="163808"/>
        <a:ext cx="1893739" cy="1893739"/>
      </dsp:txXfrm>
    </dsp:sp>
    <dsp:sp modelId="{FF70C390-8E75-4A7E-8DCE-FF8C10739138}">
      <dsp:nvSpPr>
        <dsp:cNvPr id="0" name=""/>
        <dsp:cNvSpPr/>
      </dsp:nvSpPr>
      <dsp:spPr>
        <a:xfrm>
          <a:off x="1516878" y="163808"/>
          <a:ext cx="1893739" cy="1893739"/>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4219" tIns="25400" rIns="104219" bIns="25400" numCol="1" spcCol="1270" anchor="ctr" anchorCtr="0">
          <a:noAutofit/>
        </a:bodyPr>
        <a:lstStyle/>
        <a:p>
          <a:pPr lvl="0" algn="ctr" defTabSz="889000">
            <a:lnSpc>
              <a:spcPct val="90000"/>
            </a:lnSpc>
            <a:spcBef>
              <a:spcPct val="0"/>
            </a:spcBef>
            <a:spcAft>
              <a:spcPct val="35000"/>
            </a:spcAft>
          </a:pPr>
          <a:r>
            <a:rPr lang="pt-PT" sz="2000" kern="1200" dirty="0" smtClean="0"/>
            <a:t>Voz</a:t>
          </a:r>
          <a:endParaRPr lang="pt-PT" sz="2000" kern="1200" dirty="0"/>
        </a:p>
      </dsp:txBody>
      <dsp:txXfrm>
        <a:off x="1516878" y="163808"/>
        <a:ext cx="1893739" cy="1893739"/>
      </dsp:txXfrm>
    </dsp:sp>
    <dsp:sp modelId="{EB023A81-D8A8-4465-B3D2-2107FE3959C9}">
      <dsp:nvSpPr>
        <dsp:cNvPr id="0" name=""/>
        <dsp:cNvSpPr/>
      </dsp:nvSpPr>
      <dsp:spPr>
        <a:xfrm>
          <a:off x="3031870" y="163808"/>
          <a:ext cx="1893739" cy="1893739"/>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4219" tIns="25400" rIns="104219" bIns="25400" numCol="1" spcCol="1270" anchor="ctr" anchorCtr="0">
          <a:noAutofit/>
        </a:bodyPr>
        <a:lstStyle/>
        <a:p>
          <a:pPr lvl="0" algn="ctr" defTabSz="889000">
            <a:lnSpc>
              <a:spcPct val="90000"/>
            </a:lnSpc>
            <a:spcBef>
              <a:spcPct val="0"/>
            </a:spcBef>
            <a:spcAft>
              <a:spcPct val="35000"/>
            </a:spcAft>
          </a:pPr>
          <a:r>
            <a:rPr lang="pt-PT" sz="2000" kern="1200" dirty="0" smtClean="0"/>
            <a:t>Vídeo</a:t>
          </a:r>
          <a:endParaRPr lang="pt-PT" sz="2000" kern="1200" dirty="0"/>
        </a:p>
      </dsp:txBody>
      <dsp:txXfrm>
        <a:off x="3031870" y="163808"/>
        <a:ext cx="1893739" cy="1893739"/>
      </dsp:txXfrm>
    </dsp:sp>
    <dsp:sp modelId="{E55D1A39-99CE-40C4-95BA-BDBF60D77A31}">
      <dsp:nvSpPr>
        <dsp:cNvPr id="0" name=""/>
        <dsp:cNvSpPr/>
      </dsp:nvSpPr>
      <dsp:spPr>
        <a:xfrm>
          <a:off x="4546861" y="163808"/>
          <a:ext cx="1893739" cy="1893739"/>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4219" tIns="25400" rIns="104219" bIns="25400" numCol="1" spcCol="1270" anchor="ctr" anchorCtr="0">
          <a:noAutofit/>
        </a:bodyPr>
        <a:lstStyle/>
        <a:p>
          <a:pPr lvl="0" algn="ctr" defTabSz="889000">
            <a:lnSpc>
              <a:spcPct val="90000"/>
            </a:lnSpc>
            <a:spcBef>
              <a:spcPct val="0"/>
            </a:spcBef>
            <a:spcAft>
              <a:spcPct val="35000"/>
            </a:spcAft>
          </a:pPr>
          <a:r>
            <a:rPr lang="pt-PT" sz="2000" kern="1200" dirty="0" smtClean="0"/>
            <a:t>Ficheiros</a:t>
          </a:r>
          <a:endParaRPr lang="pt-PT" sz="2000" kern="1200" dirty="0"/>
        </a:p>
      </dsp:txBody>
      <dsp:txXfrm>
        <a:off x="4546861" y="163808"/>
        <a:ext cx="1893739" cy="1893739"/>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8D1A3C-1CDB-4230-8DA5-E0894C81044B}">
      <dsp:nvSpPr>
        <dsp:cNvPr id="0" name=""/>
        <dsp:cNvSpPr/>
      </dsp:nvSpPr>
      <dsp:spPr>
        <a:xfrm>
          <a:off x="1875" y="135511"/>
          <a:ext cx="1881333" cy="1881333"/>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3536" tIns="22860" rIns="103536" bIns="22860" numCol="1" spcCol="1270" anchor="ctr" anchorCtr="0">
          <a:noAutofit/>
        </a:bodyPr>
        <a:lstStyle/>
        <a:p>
          <a:pPr lvl="0" algn="ctr" defTabSz="800100">
            <a:lnSpc>
              <a:spcPct val="90000"/>
            </a:lnSpc>
            <a:spcBef>
              <a:spcPct val="0"/>
            </a:spcBef>
            <a:spcAft>
              <a:spcPct val="35000"/>
            </a:spcAft>
          </a:pPr>
          <a:r>
            <a:rPr lang="pt-PT" sz="1800" kern="1200" dirty="0" smtClean="0"/>
            <a:t>Exposição</a:t>
          </a:r>
          <a:endParaRPr lang="pt-PT" sz="1800" kern="1200" dirty="0"/>
        </a:p>
      </dsp:txBody>
      <dsp:txXfrm>
        <a:off x="1875" y="135511"/>
        <a:ext cx="1881333" cy="1881333"/>
      </dsp:txXfrm>
    </dsp:sp>
    <dsp:sp modelId="{FF70C390-8E75-4A7E-8DCE-FF8C10739138}">
      <dsp:nvSpPr>
        <dsp:cNvPr id="0" name=""/>
        <dsp:cNvSpPr/>
      </dsp:nvSpPr>
      <dsp:spPr>
        <a:xfrm>
          <a:off x="1506941" y="135511"/>
          <a:ext cx="1881333" cy="1881333"/>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3536" tIns="22860" rIns="103536" bIns="22860" numCol="1" spcCol="1270" anchor="ctr" anchorCtr="0">
          <a:noAutofit/>
        </a:bodyPr>
        <a:lstStyle/>
        <a:p>
          <a:pPr lvl="0" algn="ctr" defTabSz="800100">
            <a:lnSpc>
              <a:spcPct val="90000"/>
            </a:lnSpc>
            <a:spcBef>
              <a:spcPct val="0"/>
            </a:spcBef>
            <a:spcAft>
              <a:spcPct val="35000"/>
            </a:spcAft>
          </a:pPr>
          <a:r>
            <a:rPr lang="pt-PT" sz="1800" kern="1200" dirty="0" smtClean="0"/>
            <a:t>Contactos</a:t>
          </a:r>
          <a:endParaRPr lang="pt-PT" sz="1800" kern="1200" dirty="0"/>
        </a:p>
      </dsp:txBody>
      <dsp:txXfrm>
        <a:off x="1506941" y="135511"/>
        <a:ext cx="1881333" cy="1881333"/>
      </dsp:txXfrm>
    </dsp:sp>
    <dsp:sp modelId="{EB023A81-D8A8-4465-B3D2-2107FE3959C9}">
      <dsp:nvSpPr>
        <dsp:cNvPr id="0" name=""/>
        <dsp:cNvSpPr/>
      </dsp:nvSpPr>
      <dsp:spPr>
        <a:xfrm>
          <a:off x="3012008" y="135511"/>
          <a:ext cx="1881333" cy="1881333"/>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3536" tIns="22860" rIns="103536" bIns="22860" numCol="1" spcCol="1270" anchor="ctr" anchorCtr="0">
          <a:noAutofit/>
        </a:bodyPr>
        <a:lstStyle/>
        <a:p>
          <a:pPr lvl="0" algn="ctr" defTabSz="800100">
            <a:lnSpc>
              <a:spcPct val="90000"/>
            </a:lnSpc>
            <a:spcBef>
              <a:spcPct val="0"/>
            </a:spcBef>
            <a:spcAft>
              <a:spcPct val="35000"/>
            </a:spcAft>
          </a:pPr>
          <a:r>
            <a:rPr lang="pt-PT" sz="1800" kern="1200" dirty="0" smtClean="0"/>
            <a:t>Assédio</a:t>
          </a:r>
          <a:endParaRPr lang="pt-PT" sz="1800" kern="1200" dirty="0"/>
        </a:p>
      </dsp:txBody>
      <dsp:txXfrm>
        <a:off x="3012008" y="135511"/>
        <a:ext cx="1881333" cy="1881333"/>
      </dsp:txXfrm>
    </dsp:sp>
    <dsp:sp modelId="{E55D1A39-99CE-40C4-95BA-BDBF60D77A31}">
      <dsp:nvSpPr>
        <dsp:cNvPr id="0" name=""/>
        <dsp:cNvSpPr/>
      </dsp:nvSpPr>
      <dsp:spPr>
        <a:xfrm>
          <a:off x="4517074" y="135511"/>
          <a:ext cx="1881333" cy="1881333"/>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3536" tIns="22860" rIns="103536" bIns="22860" numCol="1" spcCol="1270" anchor="ctr" anchorCtr="0">
          <a:noAutofit/>
        </a:bodyPr>
        <a:lstStyle/>
        <a:p>
          <a:pPr lvl="0" algn="ctr" defTabSz="800100">
            <a:lnSpc>
              <a:spcPct val="90000"/>
            </a:lnSpc>
            <a:spcBef>
              <a:spcPct val="0"/>
            </a:spcBef>
            <a:spcAft>
              <a:spcPct val="35000"/>
            </a:spcAft>
          </a:pPr>
          <a:r>
            <a:rPr lang="pt-PT" sz="1800" kern="1200" dirty="0" smtClean="0"/>
            <a:t>Bullying</a:t>
          </a:r>
          <a:endParaRPr lang="pt-PT" sz="1800" kern="1200" dirty="0"/>
        </a:p>
      </dsp:txBody>
      <dsp:txXfrm>
        <a:off x="4517074" y="135511"/>
        <a:ext cx="1881333" cy="1881333"/>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A2F942-0078-42DA-8CBF-7BBA6A13E26E}">
      <dsp:nvSpPr>
        <dsp:cNvPr id="0" name=""/>
        <dsp:cNvSpPr/>
      </dsp:nvSpPr>
      <dsp:spPr>
        <a:xfrm>
          <a:off x="360" y="267509"/>
          <a:ext cx="1406425" cy="843855"/>
        </a:xfrm>
        <a:prstGeom prst="rect">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pt-PT" sz="1700" b="1" kern="1200" spc="-100" smtClean="0">
              <a:latin typeface="Segoe UI Light" pitchFamily="34" charset="0"/>
            </a:rPr>
            <a:t>Fotografias</a:t>
          </a:r>
          <a:endParaRPr lang="pt-PT" sz="1700" kern="1200" dirty="0"/>
        </a:p>
      </dsp:txBody>
      <dsp:txXfrm>
        <a:off x="360" y="267509"/>
        <a:ext cx="1406425" cy="843855"/>
      </dsp:txXfrm>
    </dsp:sp>
    <dsp:sp modelId="{6ECE7DA1-4B32-4863-B28C-D41B1BC281BC}">
      <dsp:nvSpPr>
        <dsp:cNvPr id="0" name=""/>
        <dsp:cNvSpPr/>
      </dsp:nvSpPr>
      <dsp:spPr>
        <a:xfrm>
          <a:off x="1547428" y="267509"/>
          <a:ext cx="1406425" cy="843855"/>
        </a:xfrm>
        <a:prstGeom prst="rect">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pt-PT" sz="1700" kern="1200" dirty="0" smtClean="0"/>
            <a:t>Assédio</a:t>
          </a:r>
          <a:endParaRPr lang="pt-PT" sz="1700" kern="1200" dirty="0"/>
        </a:p>
      </dsp:txBody>
      <dsp:txXfrm>
        <a:off x="1547428" y="267509"/>
        <a:ext cx="1406425" cy="843855"/>
      </dsp:txXfrm>
    </dsp:sp>
    <dsp:sp modelId="{10820EEE-9D07-4BE6-8BAE-1976F6E37716}">
      <dsp:nvSpPr>
        <dsp:cNvPr id="0" name=""/>
        <dsp:cNvSpPr/>
      </dsp:nvSpPr>
      <dsp:spPr>
        <a:xfrm>
          <a:off x="360" y="1252007"/>
          <a:ext cx="1406425" cy="843855"/>
        </a:xfrm>
        <a:prstGeom prst="rect">
          <a:avLst/>
        </a:prstGeom>
        <a:gradFill rotWithShape="0">
          <a:gsLst>
            <a:gs pos="0">
              <a:schemeClr val="accent4">
                <a:hueOff val="0"/>
                <a:satOff val="0"/>
                <a:lumOff val="0"/>
                <a:alphaOff val="0"/>
                <a:shade val="15000"/>
                <a:satMod val="180000"/>
              </a:schemeClr>
            </a:gs>
            <a:gs pos="50000">
              <a:schemeClr val="accent4">
                <a:hueOff val="0"/>
                <a:satOff val="0"/>
                <a:lumOff val="0"/>
                <a:alphaOff val="0"/>
                <a:shade val="45000"/>
                <a:satMod val="170000"/>
              </a:schemeClr>
            </a:gs>
            <a:gs pos="70000">
              <a:schemeClr val="accent4">
                <a:hueOff val="0"/>
                <a:satOff val="0"/>
                <a:lumOff val="0"/>
                <a:alphaOff val="0"/>
                <a:tint val="99000"/>
                <a:shade val="65000"/>
                <a:satMod val="155000"/>
              </a:schemeClr>
            </a:gs>
            <a:gs pos="100000">
              <a:schemeClr val="accent4">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pt-PT" sz="1700" kern="1200" dirty="0" smtClean="0"/>
            <a:t>Localização</a:t>
          </a:r>
          <a:endParaRPr lang="pt-PT" sz="1700" kern="1200" dirty="0"/>
        </a:p>
      </dsp:txBody>
      <dsp:txXfrm>
        <a:off x="360" y="1252007"/>
        <a:ext cx="1406425" cy="843855"/>
      </dsp:txXfrm>
    </dsp:sp>
    <dsp:sp modelId="{3409B8AE-51E1-4F54-B1C0-4D8E001EBF5B}">
      <dsp:nvSpPr>
        <dsp:cNvPr id="0" name=""/>
        <dsp:cNvSpPr/>
      </dsp:nvSpPr>
      <dsp:spPr>
        <a:xfrm>
          <a:off x="1547428" y="1252007"/>
          <a:ext cx="1406425" cy="843855"/>
        </a:xfrm>
        <a:prstGeom prst="rect">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t-PT" sz="1700" kern="1200" dirty="0" smtClean="0"/>
            <a:t>Intimidação</a:t>
          </a:r>
          <a:endParaRPr lang="pt-PT" sz="1700" kern="1200" dirty="0"/>
        </a:p>
      </dsp:txBody>
      <dsp:txXfrm>
        <a:off x="1547428" y="1252007"/>
        <a:ext cx="1406425" cy="843855"/>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98102" y="0"/>
            <a:ext cx="2982119" cy="485537"/>
          </a:xfrm>
          <a:prstGeom prst="rect">
            <a:avLst/>
          </a:prstGeom>
        </p:spPr>
        <p:txBody>
          <a:bodyPr vert="horz" lIns="94814" tIns="47407" rIns="94814" bIns="47407" rtlCol="0"/>
          <a:lstStyle>
            <a:lvl1pPr algn="r">
              <a:defRPr sz="1200"/>
            </a:lvl1pPr>
          </a:lstStyle>
          <a:p>
            <a:fld id="{1C3F5198-D814-4F07-A84F-942E63C84983}" type="datetimeFigureOut">
              <a:rPr lang="en-US" smtClean="0">
                <a:latin typeface="Segoe UI" pitchFamily="34" charset="0"/>
              </a:rPr>
              <a:pPr/>
              <a:t>2/18/2013</a:t>
            </a:fld>
            <a:endParaRPr lang="en-US" dirty="0">
              <a:latin typeface="Segoe UI" pitchFamily="34" charset="0"/>
            </a:endParaRPr>
          </a:p>
        </p:txBody>
      </p:sp>
      <p:sp>
        <p:nvSpPr>
          <p:cNvPr id="4" name="Footer Placeholder 3"/>
          <p:cNvSpPr>
            <a:spLocks noGrp="1"/>
          </p:cNvSpPr>
          <p:nvPr>
            <p:ph type="ftr" sz="quarter" idx="2"/>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70096" y="9223516"/>
            <a:ext cx="610124" cy="485537"/>
          </a:xfrm>
          <a:prstGeom prst="rect">
            <a:avLst/>
          </a:prstGeom>
        </p:spPr>
        <p:txBody>
          <a:bodyPr vert="horz" lIns="94814" tIns="47407" rIns="94814" bIns="47407"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
        <p:nvSpPr>
          <p:cNvPr id="8" name="Header Placeholder 5"/>
          <p:cNvSpPr>
            <a:spLocks noGrp="1"/>
          </p:cNvSpPr>
          <p:nvPr>
            <p:ph type="hdr" sz="quarter"/>
          </p:nvPr>
        </p:nvSpPr>
        <p:spPr>
          <a:xfrm>
            <a:off x="0" y="0"/>
            <a:ext cx="2982119" cy="485537"/>
          </a:xfrm>
          <a:prstGeom prst="rect">
            <a:avLst/>
          </a:prstGeom>
        </p:spPr>
        <p:txBody>
          <a:bodyPr vert="horz" lIns="94814" tIns="47407" rIns="94814" bIns="47407" rtlCol="0"/>
          <a:lstStyle>
            <a:defPPr>
              <a:defRPr lang="en-US"/>
            </a:defPPr>
            <a:lvl1pPr marL="0" algn="l" defTabSz="711362" rtl="0" eaLnBrk="1" latinLnBrk="0" hangingPunct="1">
              <a:defRPr sz="1500" kern="1200">
                <a:solidFill>
                  <a:schemeClr val="tx1"/>
                </a:solidFill>
                <a:latin typeface="+mn-lt"/>
                <a:ea typeface="+mn-ea"/>
                <a:cs typeface="+mn-cs"/>
              </a:defRPr>
            </a:lvl1pPr>
            <a:lvl2pPr marL="355682" algn="l" defTabSz="711362" rtl="0" eaLnBrk="1" latinLnBrk="0" hangingPunct="1">
              <a:defRPr sz="1500" kern="1200">
                <a:solidFill>
                  <a:schemeClr val="tx1"/>
                </a:solidFill>
                <a:latin typeface="+mn-lt"/>
                <a:ea typeface="+mn-ea"/>
                <a:cs typeface="+mn-cs"/>
              </a:defRPr>
            </a:lvl2pPr>
            <a:lvl3pPr marL="711362" algn="l" defTabSz="711362" rtl="0" eaLnBrk="1" latinLnBrk="0" hangingPunct="1">
              <a:defRPr sz="1500" kern="1200">
                <a:solidFill>
                  <a:schemeClr val="tx1"/>
                </a:solidFill>
                <a:latin typeface="+mn-lt"/>
                <a:ea typeface="+mn-ea"/>
                <a:cs typeface="+mn-cs"/>
              </a:defRPr>
            </a:lvl3pPr>
            <a:lvl4pPr marL="1067043" algn="l" defTabSz="711362" rtl="0" eaLnBrk="1" latinLnBrk="0" hangingPunct="1">
              <a:defRPr sz="1500" kern="1200">
                <a:solidFill>
                  <a:schemeClr val="tx1"/>
                </a:solidFill>
                <a:latin typeface="+mn-lt"/>
                <a:ea typeface="+mn-ea"/>
                <a:cs typeface="+mn-cs"/>
              </a:defRPr>
            </a:lvl4pPr>
            <a:lvl5pPr marL="1422724" algn="l" defTabSz="711362" rtl="0" eaLnBrk="1" latinLnBrk="0" hangingPunct="1">
              <a:defRPr sz="1500" kern="1200">
                <a:solidFill>
                  <a:schemeClr val="tx1"/>
                </a:solidFill>
                <a:latin typeface="+mn-lt"/>
                <a:ea typeface="+mn-ea"/>
                <a:cs typeface="+mn-cs"/>
              </a:defRPr>
            </a:lvl5pPr>
            <a:lvl6pPr marL="1778406" algn="l" defTabSz="711362" rtl="0" eaLnBrk="1" latinLnBrk="0" hangingPunct="1">
              <a:defRPr sz="1500" kern="1200">
                <a:solidFill>
                  <a:schemeClr val="tx1"/>
                </a:solidFill>
                <a:latin typeface="+mn-lt"/>
                <a:ea typeface="+mn-ea"/>
                <a:cs typeface="+mn-cs"/>
              </a:defRPr>
            </a:lvl6pPr>
            <a:lvl7pPr marL="2134085" algn="l" defTabSz="711362" rtl="0" eaLnBrk="1" latinLnBrk="0" hangingPunct="1">
              <a:defRPr sz="1500" kern="1200">
                <a:solidFill>
                  <a:schemeClr val="tx1"/>
                </a:solidFill>
                <a:latin typeface="+mn-lt"/>
                <a:ea typeface="+mn-ea"/>
                <a:cs typeface="+mn-cs"/>
              </a:defRPr>
            </a:lvl7pPr>
            <a:lvl8pPr marL="2489767" algn="l" defTabSz="711362" rtl="0" eaLnBrk="1" latinLnBrk="0" hangingPunct="1">
              <a:defRPr sz="1500" kern="1200">
                <a:solidFill>
                  <a:schemeClr val="tx1"/>
                </a:solidFill>
                <a:latin typeface="+mn-lt"/>
                <a:ea typeface="+mn-ea"/>
                <a:cs typeface="+mn-cs"/>
              </a:defRPr>
            </a:lvl8pPr>
            <a:lvl9pPr marL="2845449" algn="l" defTabSz="711362" rtl="0" eaLnBrk="1" latinLnBrk="0" hangingPunct="1">
              <a:defRPr sz="1500" kern="1200">
                <a:solidFill>
                  <a:schemeClr val="tx1"/>
                </a:solidFill>
                <a:latin typeface="+mn-lt"/>
                <a:ea typeface="+mn-ea"/>
                <a:cs typeface="+mn-cs"/>
              </a:defRPr>
            </a:lvl9pPr>
          </a:lstStyle>
          <a:p>
            <a:r>
              <a:rPr lang="en-US" dirty="0" smtClean="0">
                <a:latin typeface="Segoe UI" pitchFamily="34" charset="0"/>
                <a:ea typeface="Segoe UI" pitchFamily="34" charset="0"/>
                <a:cs typeface="Segoe UI" pitchFamily="34" charset="0"/>
              </a:rPr>
              <a:t>&lt;Event Name&gt;</a:t>
            </a:r>
            <a:endParaRPr lang="en-US" dirty="0">
              <a:latin typeface="Segoe UI" pitchFamily="34" charset="0"/>
              <a:ea typeface="Segoe UI" pitchFamily="34" charset="0"/>
              <a:cs typeface="Segoe UI" pitchFamily="34" charset="0"/>
            </a:endParaRPr>
          </a:p>
        </p:txBody>
      </p:sp>
    </p:spTree>
    <p:extLst>
      <p:ext uri="{BB962C8B-B14F-4D97-AF65-F5344CB8AC3E}">
        <p14:creationId xmlns="" xmlns:p14="http://schemas.microsoft.com/office/powerpoint/2010/main" val="3904595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98102" y="0"/>
            <a:ext cx="2982119" cy="485537"/>
          </a:xfrm>
          <a:prstGeom prst="rect">
            <a:avLst/>
          </a:prstGeom>
        </p:spPr>
        <p:txBody>
          <a:bodyPr vert="horz" lIns="94814" tIns="47407" rIns="94814" bIns="47407" rtlCol="0"/>
          <a:lstStyle>
            <a:lvl1pPr algn="r">
              <a:defRPr sz="1200">
                <a:latin typeface="Segoe UI" pitchFamily="34" charset="0"/>
              </a:defRPr>
            </a:lvl1pPr>
          </a:lstStyle>
          <a:p>
            <a:fld id="{7C3FBCD4-166E-446F-AF18-7D4A0CF9AEF6}" type="datetimeFigureOut">
              <a:rPr lang="en-US" smtClean="0"/>
              <a:pPr/>
              <a:t>2/18/2013</a:t>
            </a:fld>
            <a:endParaRPr lang="en-US" dirty="0"/>
          </a:p>
        </p:txBody>
      </p:sp>
      <p:sp>
        <p:nvSpPr>
          <p:cNvPr id="4" name="Slide Image Placeholder 3"/>
          <p:cNvSpPr>
            <a:spLocks noGrp="1" noRot="1" noChangeAspect="1"/>
          </p:cNvSpPr>
          <p:nvPr>
            <p:ph type="sldImg" idx="2"/>
          </p:nvPr>
        </p:nvSpPr>
        <p:spPr>
          <a:xfrm>
            <a:off x="204788" y="728663"/>
            <a:ext cx="6472237" cy="3641725"/>
          </a:xfrm>
          <a:prstGeom prst="rect">
            <a:avLst/>
          </a:prstGeom>
          <a:noFill/>
          <a:ln w="12700">
            <a:solidFill>
              <a:prstClr val="black"/>
            </a:solidFill>
          </a:ln>
        </p:spPr>
        <p:txBody>
          <a:bodyPr vert="horz" lIns="94814" tIns="47407" rIns="94814" bIns="47407" rtlCol="0" anchor="ctr"/>
          <a:lstStyle/>
          <a:p>
            <a:endParaRPr lang="en-US" dirty="0"/>
          </a:p>
        </p:txBody>
      </p:sp>
      <p:sp>
        <p:nvSpPr>
          <p:cNvPr id="5" name="Notes Placeholder 4"/>
          <p:cNvSpPr>
            <a:spLocks noGrp="1"/>
          </p:cNvSpPr>
          <p:nvPr>
            <p:ph type="body" sz="quarter" idx="3"/>
          </p:nvPr>
        </p:nvSpPr>
        <p:spPr>
          <a:xfrm>
            <a:off x="688182" y="4612601"/>
            <a:ext cx="5505450" cy="4369832"/>
          </a:xfrm>
          <a:prstGeom prst="rect">
            <a:avLst/>
          </a:prstGeom>
        </p:spPr>
        <p:txBody>
          <a:bodyPr vert="horz" lIns="94814" tIns="47407" rIns="94814" bIns="4740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223516"/>
            <a:ext cx="6193632" cy="485537"/>
          </a:xfrm>
          <a:prstGeom prst="rect">
            <a:avLst/>
          </a:prstGeom>
        </p:spPr>
        <p:txBody>
          <a:bodyPr vert="horz" lIns="94814" tIns="47407" rIns="94814" bIns="47407" rtlCol="0" anchor="b"/>
          <a:lstStyle>
            <a:lvl1pPr algn="l">
              <a:defRPr sz="500">
                <a:latin typeface="Segoe" pitchFamily="34" charset="0"/>
              </a:defRPr>
            </a:lvl1pPr>
          </a:lstStyle>
          <a:p>
            <a:r>
              <a:rPr lang="en-US"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93631" y="9223516"/>
            <a:ext cx="686589" cy="485537"/>
          </a:xfrm>
          <a:prstGeom prst="rect">
            <a:avLst/>
          </a:prstGeom>
        </p:spPr>
        <p:txBody>
          <a:bodyPr vert="horz" lIns="94814" tIns="47407" rIns="94814" bIns="47407" rtlCol="0" anchor="b"/>
          <a:lstStyle>
            <a:lvl1pPr algn="r">
              <a:defRPr sz="1200">
                <a:latin typeface="Segoe UI" pitchFamily="34" charset="0"/>
              </a:defRPr>
            </a:lvl1pPr>
          </a:lstStyle>
          <a:p>
            <a:fld id="{8B263312-38AA-4E1E-B2B5-0F8F122B24FE}" type="slidenum">
              <a:rPr lang="en-US" smtClean="0"/>
              <a:pPr/>
              <a:t>‹#›</a:t>
            </a:fld>
            <a:endParaRPr lang="en-US" dirty="0"/>
          </a:p>
        </p:txBody>
      </p:sp>
      <p:sp>
        <p:nvSpPr>
          <p:cNvPr id="9" name="Header Placeholder 5"/>
          <p:cNvSpPr>
            <a:spLocks noGrp="1"/>
          </p:cNvSpPr>
          <p:nvPr>
            <p:ph type="hdr" sz="quarter"/>
          </p:nvPr>
        </p:nvSpPr>
        <p:spPr>
          <a:xfrm>
            <a:off x="0" y="0"/>
            <a:ext cx="2982119" cy="485537"/>
          </a:xfrm>
          <a:prstGeom prst="rect">
            <a:avLst/>
          </a:prstGeom>
        </p:spPr>
        <p:txBody>
          <a:bodyPr vert="horz" lIns="94814" tIns="47407" rIns="94814" bIns="47407" rtlCol="0"/>
          <a:lstStyle>
            <a:defPPr>
              <a:defRPr lang="en-US"/>
            </a:defPPr>
            <a:lvl1pPr marL="0" algn="l" defTabSz="711362" rtl="0" eaLnBrk="1" latinLnBrk="0" hangingPunct="1">
              <a:defRPr sz="1500" kern="1200">
                <a:solidFill>
                  <a:schemeClr val="tx1"/>
                </a:solidFill>
                <a:latin typeface="+mn-lt"/>
                <a:ea typeface="+mn-ea"/>
                <a:cs typeface="+mn-cs"/>
              </a:defRPr>
            </a:lvl1pPr>
            <a:lvl2pPr marL="355682" algn="l" defTabSz="711362" rtl="0" eaLnBrk="1" latinLnBrk="0" hangingPunct="1">
              <a:defRPr sz="1500" kern="1200">
                <a:solidFill>
                  <a:schemeClr val="tx1"/>
                </a:solidFill>
                <a:latin typeface="+mn-lt"/>
                <a:ea typeface="+mn-ea"/>
                <a:cs typeface="+mn-cs"/>
              </a:defRPr>
            </a:lvl2pPr>
            <a:lvl3pPr marL="711362" algn="l" defTabSz="711362" rtl="0" eaLnBrk="1" latinLnBrk="0" hangingPunct="1">
              <a:defRPr sz="1500" kern="1200">
                <a:solidFill>
                  <a:schemeClr val="tx1"/>
                </a:solidFill>
                <a:latin typeface="+mn-lt"/>
                <a:ea typeface="+mn-ea"/>
                <a:cs typeface="+mn-cs"/>
              </a:defRPr>
            </a:lvl3pPr>
            <a:lvl4pPr marL="1067043" algn="l" defTabSz="711362" rtl="0" eaLnBrk="1" latinLnBrk="0" hangingPunct="1">
              <a:defRPr sz="1500" kern="1200">
                <a:solidFill>
                  <a:schemeClr val="tx1"/>
                </a:solidFill>
                <a:latin typeface="+mn-lt"/>
                <a:ea typeface="+mn-ea"/>
                <a:cs typeface="+mn-cs"/>
              </a:defRPr>
            </a:lvl4pPr>
            <a:lvl5pPr marL="1422724" algn="l" defTabSz="711362" rtl="0" eaLnBrk="1" latinLnBrk="0" hangingPunct="1">
              <a:defRPr sz="1500" kern="1200">
                <a:solidFill>
                  <a:schemeClr val="tx1"/>
                </a:solidFill>
                <a:latin typeface="+mn-lt"/>
                <a:ea typeface="+mn-ea"/>
                <a:cs typeface="+mn-cs"/>
              </a:defRPr>
            </a:lvl5pPr>
            <a:lvl6pPr marL="1778406" algn="l" defTabSz="711362" rtl="0" eaLnBrk="1" latinLnBrk="0" hangingPunct="1">
              <a:defRPr sz="1500" kern="1200">
                <a:solidFill>
                  <a:schemeClr val="tx1"/>
                </a:solidFill>
                <a:latin typeface="+mn-lt"/>
                <a:ea typeface="+mn-ea"/>
                <a:cs typeface="+mn-cs"/>
              </a:defRPr>
            </a:lvl6pPr>
            <a:lvl7pPr marL="2134085" algn="l" defTabSz="711362" rtl="0" eaLnBrk="1" latinLnBrk="0" hangingPunct="1">
              <a:defRPr sz="1500" kern="1200">
                <a:solidFill>
                  <a:schemeClr val="tx1"/>
                </a:solidFill>
                <a:latin typeface="+mn-lt"/>
                <a:ea typeface="+mn-ea"/>
                <a:cs typeface="+mn-cs"/>
              </a:defRPr>
            </a:lvl7pPr>
            <a:lvl8pPr marL="2489767" algn="l" defTabSz="711362" rtl="0" eaLnBrk="1" latinLnBrk="0" hangingPunct="1">
              <a:defRPr sz="1500" kern="1200">
                <a:solidFill>
                  <a:schemeClr val="tx1"/>
                </a:solidFill>
                <a:latin typeface="+mn-lt"/>
                <a:ea typeface="+mn-ea"/>
                <a:cs typeface="+mn-cs"/>
              </a:defRPr>
            </a:lvl8pPr>
            <a:lvl9pPr marL="2845449" algn="l" defTabSz="711362" rtl="0" eaLnBrk="1" latinLnBrk="0" hangingPunct="1">
              <a:defRPr sz="1500" kern="1200">
                <a:solidFill>
                  <a:schemeClr val="tx1"/>
                </a:solidFill>
                <a:latin typeface="+mn-lt"/>
                <a:ea typeface="+mn-ea"/>
                <a:cs typeface="+mn-cs"/>
              </a:defRPr>
            </a:lvl9pPr>
          </a:lstStyle>
          <a:p>
            <a:r>
              <a:rPr lang="en-US" dirty="0" smtClean="0">
                <a:latin typeface="Segoe UI" pitchFamily="34" charset="0"/>
                <a:ea typeface="Segoe UI" pitchFamily="34" charset="0"/>
                <a:cs typeface="Segoe UI" pitchFamily="34" charset="0"/>
              </a:rPr>
              <a:t>&lt;Event Name&gt;</a:t>
            </a:r>
            <a:endParaRPr lang="en-US" dirty="0">
              <a:latin typeface="Segoe UI" pitchFamily="34" charset="0"/>
              <a:ea typeface="Segoe UI" pitchFamily="34" charset="0"/>
              <a:cs typeface="Segoe UI" pitchFamily="34" charset="0"/>
            </a:endParaRPr>
          </a:p>
        </p:txBody>
      </p:sp>
    </p:spTree>
    <p:extLst>
      <p:ext uri="{BB962C8B-B14F-4D97-AF65-F5344CB8AC3E}">
        <p14:creationId xmlns="" xmlns:p14="http://schemas.microsoft.com/office/powerpoint/2010/main" val="26246482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916" y="728305"/>
            <a:ext cx="6115574" cy="364152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36671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174113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1176889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21</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2898708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2/18/2013 10:18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22</a:t>
            </a:fld>
            <a:endParaRPr lang="en-US" dirty="0">
              <a:solidFill>
                <a:prstClr val="black"/>
              </a:solidFill>
            </a:endParaRPr>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457668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1642075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24</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409668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26</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1836774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2/18/2013 10:18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27</a:t>
            </a:fld>
            <a:endParaRPr lang="en-US" dirty="0">
              <a:solidFill>
                <a:prstClr val="black"/>
              </a:solidFill>
            </a:endParaRPr>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1993875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28</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2949387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3267530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2/18/2013 10:18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29</a:t>
            </a:fld>
            <a:endParaRPr lang="en-US" dirty="0">
              <a:solidFill>
                <a:prstClr val="black"/>
              </a:solidFill>
            </a:endParaRPr>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920573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30</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550523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31</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1191025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32</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2094333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33</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4148126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2/18/2013 10:18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34</a:t>
            </a:fld>
            <a:endParaRPr lang="en-US" dirty="0">
              <a:solidFill>
                <a:prstClr val="black"/>
              </a:solidFill>
            </a:endParaRPr>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1102052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35</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2952898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36</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2182630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37</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39722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38</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3928370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825914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40</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3224692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41</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3501301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42</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3222138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43</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1411207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46</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379317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8</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162177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1966430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1490127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332385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2819742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82119" cy="485537"/>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2/18/2013 10:18 AM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
        <p:nvSpPr>
          <p:cNvPr id="8" name="Footer Placeholder 3"/>
          <p:cNvSpPr>
            <a:spLocks noGrp="1"/>
          </p:cNvSpPr>
          <p:nvPr>
            <p:ph type="ftr" sz="quarter" idx="4"/>
          </p:nvPr>
        </p:nvSpPr>
        <p:spPr>
          <a:xfrm>
            <a:off x="0" y="9223516"/>
            <a:ext cx="6270096" cy="485537"/>
          </a:xfrm>
          <a:prstGeom prst="rect">
            <a:avLst/>
          </a:prstGeom>
        </p:spPr>
        <p:txBody>
          <a:bodyPr vert="horz" lIns="94814" tIns="47407" rIns="94814" bIns="47407"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 xmlns:p14="http://schemas.microsoft.com/office/powerpoint/2010/main" val="3995996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747897"/>
          </a:xfrm>
        </p:spPr>
        <p:txBody>
          <a:bodyPr/>
          <a:lstStyle/>
          <a:p>
            <a:r>
              <a:rPr lang="pt-PT" smtClean="0"/>
              <a:t>Clique para editar o estilo</a:t>
            </a:r>
            <a:endParaRPr lang="en-US" dirty="0"/>
          </a:p>
        </p:txBody>
      </p:sp>
      <p:sp>
        <p:nvSpPr>
          <p:cNvPr id="5" name="Text Placeholder 4"/>
          <p:cNvSpPr>
            <a:spLocks noGrp="1"/>
          </p:cNvSpPr>
          <p:nvPr>
            <p:ph type="body" sz="quarter" idx="10"/>
          </p:nvPr>
        </p:nvSpPr>
        <p:spPr>
          <a:xfrm>
            <a:off x="519113" y="1447800"/>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pt-PT" smtClean="0"/>
              <a:t>Clique para editar os estilos</a:t>
            </a:r>
          </a:p>
          <a:p>
            <a:pPr lvl="1"/>
            <a:r>
              <a:rPr lang="pt-PT" smtClean="0"/>
              <a:t>Segundo nível</a:t>
            </a:r>
          </a:p>
        </p:txBody>
      </p:sp>
    </p:spTree>
    <p:extLst>
      <p:ext uri="{BB962C8B-B14F-4D97-AF65-F5344CB8AC3E}">
        <p14:creationId xmlns="" xmlns:p14="http://schemas.microsoft.com/office/powerpoint/2010/main" val="41171536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6"/>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4"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9740586" y="5945822"/>
            <a:ext cx="2394104" cy="8805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1041558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6"/>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4"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9740586" y="5945822"/>
            <a:ext cx="2394104" cy="8805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1624867"/>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6"/>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4"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9740586" y="5945822"/>
            <a:ext cx="2394104" cy="8805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577804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8523393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Color 2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6993035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Color 3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01206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Color Layout 4">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3908576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Color Layout 5">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84810701"/>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162" y="2130428"/>
            <a:ext cx="10360501" cy="747897"/>
          </a:xfrm>
        </p:spPr>
        <p:txBody>
          <a:bodyPr/>
          <a:lstStyle/>
          <a:p>
            <a:r>
              <a:rPr lang="pt-PT" smtClean="0"/>
              <a:t>Clique para editar o estilo</a:t>
            </a:r>
            <a:endParaRPr lang="pt-PT"/>
          </a:p>
        </p:txBody>
      </p:sp>
      <p:sp>
        <p:nvSpPr>
          <p:cNvPr id="3" name="Subtítulo 2"/>
          <p:cNvSpPr>
            <a:spLocks noGrp="1"/>
          </p:cNvSpPr>
          <p:nvPr>
            <p:ph type="subTitle" idx="1"/>
          </p:nvPr>
        </p:nvSpPr>
        <p:spPr>
          <a:xfrm>
            <a:off x="1828324" y="3886200"/>
            <a:ext cx="8532178" cy="44319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a:xfrm>
            <a:off x="609441" y="6356353"/>
            <a:ext cx="2844059" cy="365125"/>
          </a:xfrm>
          <a:prstGeom prst="rect">
            <a:avLst/>
          </a:prstGeom>
        </p:spPr>
        <p:txBody>
          <a:bodyPr/>
          <a:lstStyle/>
          <a:p>
            <a:fld id="{D475CCB3-748B-48FF-BC65-88237AE548F6}" type="datetimeFigureOut">
              <a:rPr lang="pt-PT" smtClean="0"/>
              <a:pPr/>
              <a:t>18-02-2013</a:t>
            </a:fld>
            <a:endParaRPr lang="pt-PT" dirty="0"/>
          </a:p>
        </p:txBody>
      </p:sp>
      <p:sp>
        <p:nvSpPr>
          <p:cNvPr id="5" name="Marcador de Posição do Rodapé 4"/>
          <p:cNvSpPr>
            <a:spLocks noGrp="1"/>
          </p:cNvSpPr>
          <p:nvPr>
            <p:ph type="ftr" sz="quarter" idx="11"/>
          </p:nvPr>
        </p:nvSpPr>
        <p:spPr>
          <a:xfrm>
            <a:off x="4164515" y="6356353"/>
            <a:ext cx="3859795" cy="365125"/>
          </a:xfrm>
          <a:prstGeom prst="rect">
            <a:avLst/>
          </a:prstGeom>
        </p:spPr>
        <p:txBody>
          <a:bodyPr/>
          <a:lstStyle/>
          <a:p>
            <a:endParaRPr lang="pt-PT" dirty="0"/>
          </a:p>
        </p:txBody>
      </p:sp>
      <p:sp>
        <p:nvSpPr>
          <p:cNvPr id="6" name="Marcador de Posição do Número do Diapositivo 5"/>
          <p:cNvSpPr>
            <a:spLocks noGrp="1"/>
          </p:cNvSpPr>
          <p:nvPr>
            <p:ph type="sldNum" sz="quarter" idx="12"/>
          </p:nvPr>
        </p:nvSpPr>
        <p:spPr>
          <a:xfrm>
            <a:off x="8735326" y="6356353"/>
            <a:ext cx="2844059" cy="365125"/>
          </a:xfrm>
          <a:prstGeom prst="rect">
            <a:avLst/>
          </a:prstGeom>
        </p:spPr>
        <p:txBody>
          <a:bodyPr/>
          <a:lstStyle/>
          <a:p>
            <a:fld id="{870A2C6B-8FE3-40D7-9AD0-84937EE5B51B}" type="slidenum">
              <a:rPr lang="pt-PT" smtClean="0"/>
              <a:pPr/>
              <a:t>‹#›</a:t>
            </a:fld>
            <a:endParaRPr lang="pt-PT" dirty="0"/>
          </a:p>
        </p:txBody>
      </p:sp>
    </p:spTree>
    <p:extLst>
      <p:ext uri="{BB962C8B-B14F-4D97-AF65-F5344CB8AC3E}">
        <p14:creationId xmlns="" xmlns:p14="http://schemas.microsoft.com/office/powerpoint/2010/main" val="649010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198275"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914162" y="1752602"/>
            <a:ext cx="10360501"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162" y="3611607"/>
            <a:ext cx="10360501"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8" y="4953000"/>
            <a:ext cx="12193844"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EECEB8C-0CFB-4885-8366-FEE39414E504}" type="datetimeFigureOut">
              <a:rPr lang="pt-PT" smtClean="0"/>
              <a:pPr/>
              <a:t>18-02-2013</a:t>
            </a:fld>
            <a:endParaRPr lang="pt-PT"/>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pt-PT"/>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851917E8-719A-4B93-8C9D-088B51584F16}"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texto">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2"/>
            <a:ext cx="11149013" cy="747897"/>
          </a:xfrm>
        </p:spPr>
        <p:txBody>
          <a:bodyPr/>
          <a:lstStyle/>
          <a:p>
            <a:r>
              <a:rPr lang="pt-PT" smtClean="0"/>
              <a:t>Clique para editar o estilo</a:t>
            </a:r>
            <a:endParaRPr lang="en-US" dirty="0"/>
          </a:p>
        </p:txBody>
      </p:sp>
      <p:sp>
        <p:nvSpPr>
          <p:cNvPr id="5" name="Text Placeholder 4"/>
          <p:cNvSpPr>
            <a:spLocks noGrp="1"/>
          </p:cNvSpPr>
          <p:nvPr>
            <p:ph type="body" sz="quarter" idx="10"/>
          </p:nvPr>
        </p:nvSpPr>
        <p:spPr>
          <a:xfrm>
            <a:off x="519113" y="1447800"/>
            <a:ext cx="11149013" cy="200054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 xmlns:p14="http://schemas.microsoft.com/office/powerpoint/2010/main" val="222937342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EECEB8C-0CFB-4885-8366-FEE39414E504}" type="datetimeFigureOut">
              <a:rPr lang="pt-PT" smtClean="0"/>
              <a:pPr/>
              <a:t>18-02-2013</a:t>
            </a:fld>
            <a:endParaRPr lang="pt-PT"/>
          </a:p>
        </p:txBody>
      </p:sp>
      <p:sp>
        <p:nvSpPr>
          <p:cNvPr id="5" name="Footer Placeholder 4"/>
          <p:cNvSpPr>
            <a:spLocks noGrp="1"/>
          </p:cNvSpPr>
          <p:nvPr>
            <p:ph type="ftr" sz="quarter" idx="11"/>
          </p:nvPr>
        </p:nvSpPr>
        <p:spPr/>
        <p:txBody>
          <a:bodyPr/>
          <a:lstStyle>
            <a:extLst/>
          </a:lstStyle>
          <a:p>
            <a:endParaRPr lang="pt-PT"/>
          </a:p>
        </p:txBody>
      </p:sp>
      <p:sp>
        <p:nvSpPr>
          <p:cNvPr id="6" name="Slide Number Placeholder 5"/>
          <p:cNvSpPr>
            <a:spLocks noGrp="1"/>
          </p:cNvSpPr>
          <p:nvPr>
            <p:ph type="sldNum" sz="quarter" idx="12"/>
          </p:nvPr>
        </p:nvSpPr>
        <p:spPr/>
        <p:txBody>
          <a:bodyPr/>
          <a:lstStyle>
            <a:extLst/>
          </a:lstStyle>
          <a:p>
            <a:fld id="{851917E8-719A-4B93-8C9D-088B51584F16}" type="slidenum">
              <a:rPr lang="pt-PT" smtClean="0"/>
              <a:pPr/>
              <a:t>‹#›</a:t>
            </a:fld>
            <a:endParaRPr lang="pt-PT"/>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7" y="1059712"/>
            <a:ext cx="10360501"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28922" y="2931712"/>
            <a:ext cx="6094413"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EECEB8C-0CFB-4885-8366-FEE39414E504}" type="datetimeFigureOut">
              <a:rPr lang="pt-PT" smtClean="0"/>
              <a:pPr/>
              <a:t>18-02-2013</a:t>
            </a:fld>
            <a:endParaRPr lang="pt-PT"/>
          </a:p>
        </p:txBody>
      </p:sp>
      <p:sp>
        <p:nvSpPr>
          <p:cNvPr id="5" name="Footer Placeholder 4"/>
          <p:cNvSpPr>
            <a:spLocks noGrp="1"/>
          </p:cNvSpPr>
          <p:nvPr>
            <p:ph type="ftr" sz="quarter" idx="11"/>
          </p:nvPr>
        </p:nvSpPr>
        <p:spPr/>
        <p:txBody>
          <a:bodyPr/>
          <a:lstStyle>
            <a:extLst/>
          </a:lstStyle>
          <a:p>
            <a:endParaRPr lang="pt-PT"/>
          </a:p>
        </p:txBody>
      </p:sp>
      <p:sp>
        <p:nvSpPr>
          <p:cNvPr id="6" name="Slide Number Placeholder 5"/>
          <p:cNvSpPr>
            <a:spLocks noGrp="1"/>
          </p:cNvSpPr>
          <p:nvPr>
            <p:ph type="sldNum" sz="quarter" idx="12"/>
          </p:nvPr>
        </p:nvSpPr>
        <p:spPr/>
        <p:txBody>
          <a:bodyPr/>
          <a:lstStyle>
            <a:extLst/>
          </a:lstStyle>
          <a:p>
            <a:fld id="{851917E8-719A-4B93-8C9D-088B51584F16}" type="slidenum">
              <a:rPr lang="pt-PT" smtClean="0"/>
              <a:pPr/>
              <a:t>‹#›</a:t>
            </a:fld>
            <a:endParaRPr lang="pt-PT"/>
          </a:p>
        </p:txBody>
      </p:sp>
      <p:sp>
        <p:nvSpPr>
          <p:cNvPr id="7" name="Chevron 6"/>
          <p:cNvSpPr/>
          <p:nvPr/>
        </p:nvSpPr>
        <p:spPr>
          <a:xfrm>
            <a:off x="4847644"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4599154"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441" y="1481329"/>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5986" y="1481329"/>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EECEB8C-0CFB-4885-8366-FEE39414E504}" type="datetimeFigureOut">
              <a:rPr lang="pt-PT" smtClean="0"/>
              <a:pPr/>
              <a:t>18-02-2013</a:t>
            </a:fld>
            <a:endParaRPr lang="pt-PT"/>
          </a:p>
        </p:txBody>
      </p:sp>
      <p:sp>
        <p:nvSpPr>
          <p:cNvPr id="6" name="Footer Placeholder 5"/>
          <p:cNvSpPr>
            <a:spLocks noGrp="1"/>
          </p:cNvSpPr>
          <p:nvPr>
            <p:ph type="ftr" sz="quarter" idx="11"/>
          </p:nvPr>
        </p:nvSpPr>
        <p:spPr/>
        <p:txBody>
          <a:bodyPr/>
          <a:lstStyle>
            <a:extLst/>
          </a:lstStyle>
          <a:p>
            <a:endParaRPr lang="pt-PT"/>
          </a:p>
        </p:txBody>
      </p:sp>
      <p:sp>
        <p:nvSpPr>
          <p:cNvPr id="7" name="Slide Number Placeholder 6"/>
          <p:cNvSpPr>
            <a:spLocks noGrp="1"/>
          </p:cNvSpPr>
          <p:nvPr>
            <p:ph type="sldNum" sz="quarter" idx="12"/>
          </p:nvPr>
        </p:nvSpPr>
        <p:spPr/>
        <p:txBody>
          <a:bodyPr/>
          <a:lstStyle>
            <a:extLst/>
          </a:lstStyle>
          <a:p>
            <a:fld id="{851917E8-719A-4B93-8C9D-088B51584F16}" type="slidenum">
              <a:rPr lang="pt-PT" smtClean="0"/>
              <a:pPr/>
              <a:t>‹#›</a:t>
            </a:fld>
            <a:endParaRPr lang="pt-PT"/>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3050"/>
            <a:ext cx="10969943"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441" y="5410200"/>
            <a:ext cx="5385514"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1756" y="5410200"/>
            <a:ext cx="5387630"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441" y="1444295"/>
            <a:ext cx="5385514"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1754" y="1444295"/>
            <a:ext cx="5387630"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EECEB8C-0CFB-4885-8366-FEE39414E504}" type="datetimeFigureOut">
              <a:rPr lang="pt-PT" smtClean="0"/>
              <a:pPr/>
              <a:t>18-02-2013</a:t>
            </a:fld>
            <a:endParaRPr lang="pt-PT"/>
          </a:p>
        </p:txBody>
      </p:sp>
      <p:sp>
        <p:nvSpPr>
          <p:cNvPr id="8" name="Footer Placeholder 7"/>
          <p:cNvSpPr>
            <a:spLocks noGrp="1"/>
          </p:cNvSpPr>
          <p:nvPr>
            <p:ph type="ftr" sz="quarter" idx="11"/>
          </p:nvPr>
        </p:nvSpPr>
        <p:spPr/>
        <p:txBody>
          <a:bodyPr/>
          <a:lstStyle>
            <a:extLst/>
          </a:lstStyle>
          <a:p>
            <a:endParaRPr lang="pt-PT"/>
          </a:p>
        </p:txBody>
      </p:sp>
      <p:sp>
        <p:nvSpPr>
          <p:cNvPr id="9" name="Slide Number Placeholder 8"/>
          <p:cNvSpPr>
            <a:spLocks noGrp="1"/>
          </p:cNvSpPr>
          <p:nvPr>
            <p:ph type="sldNum" sz="quarter" idx="12"/>
          </p:nvPr>
        </p:nvSpPr>
        <p:spPr/>
        <p:txBody>
          <a:bodyPr/>
          <a:lstStyle>
            <a:extLst/>
          </a:lstStyle>
          <a:p>
            <a:fld id="{851917E8-719A-4B93-8C9D-088B51584F16}" type="slidenum">
              <a:rPr lang="pt-PT" smtClean="0"/>
              <a:pPr/>
              <a:t>‹#›</a:t>
            </a:fld>
            <a:endParaRPr lang="pt-PT"/>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EECEB8C-0CFB-4885-8366-FEE39414E504}" type="datetimeFigureOut">
              <a:rPr lang="pt-PT" smtClean="0"/>
              <a:pPr/>
              <a:t>18-02-2013</a:t>
            </a:fld>
            <a:endParaRPr lang="pt-PT"/>
          </a:p>
        </p:txBody>
      </p:sp>
      <p:sp>
        <p:nvSpPr>
          <p:cNvPr id="4" name="Footer Placeholder 3"/>
          <p:cNvSpPr>
            <a:spLocks noGrp="1"/>
          </p:cNvSpPr>
          <p:nvPr>
            <p:ph type="ftr" sz="quarter" idx="11"/>
          </p:nvPr>
        </p:nvSpPr>
        <p:spPr/>
        <p:txBody>
          <a:bodyPr/>
          <a:lstStyle>
            <a:extLst/>
          </a:lstStyle>
          <a:p>
            <a:endParaRPr lang="pt-PT"/>
          </a:p>
        </p:txBody>
      </p:sp>
      <p:sp>
        <p:nvSpPr>
          <p:cNvPr id="5" name="Slide Number Placeholder 4"/>
          <p:cNvSpPr>
            <a:spLocks noGrp="1"/>
          </p:cNvSpPr>
          <p:nvPr>
            <p:ph type="sldNum" sz="quarter" idx="12"/>
          </p:nvPr>
        </p:nvSpPr>
        <p:spPr/>
        <p:txBody>
          <a:bodyPr/>
          <a:lstStyle>
            <a:extLst/>
          </a:lstStyle>
          <a:p>
            <a:fld id="{851917E8-719A-4B93-8C9D-088B51584F16}" type="slidenum">
              <a:rPr lang="pt-PT" smtClean="0"/>
              <a:pPr/>
              <a:t>‹#›</a:t>
            </a:fld>
            <a:endParaRPr lang="pt-PT"/>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EECEB8C-0CFB-4885-8366-FEE39414E504}" type="datetimeFigureOut">
              <a:rPr lang="pt-PT" smtClean="0"/>
              <a:pPr/>
              <a:t>18-02-2013</a:t>
            </a:fld>
            <a:endParaRPr lang="pt-PT"/>
          </a:p>
        </p:txBody>
      </p:sp>
      <p:sp>
        <p:nvSpPr>
          <p:cNvPr id="3" name="Footer Placeholder 2"/>
          <p:cNvSpPr>
            <a:spLocks noGrp="1"/>
          </p:cNvSpPr>
          <p:nvPr>
            <p:ph type="ftr" sz="quarter" idx="11"/>
          </p:nvPr>
        </p:nvSpPr>
        <p:spPr/>
        <p:txBody>
          <a:bodyPr/>
          <a:lstStyle>
            <a:extLst/>
          </a:lstStyle>
          <a:p>
            <a:endParaRPr lang="pt-PT"/>
          </a:p>
        </p:txBody>
      </p:sp>
      <p:sp>
        <p:nvSpPr>
          <p:cNvPr id="4" name="Slide Number Placeholder 3"/>
          <p:cNvSpPr>
            <a:spLocks noGrp="1"/>
          </p:cNvSpPr>
          <p:nvPr>
            <p:ph type="sldNum" sz="quarter" idx="12"/>
          </p:nvPr>
        </p:nvSpPr>
        <p:spPr/>
        <p:txBody>
          <a:bodyPr/>
          <a:lstStyle>
            <a:extLst/>
          </a:lstStyle>
          <a:p>
            <a:fld id="{851917E8-719A-4B93-8C9D-088B51584F16}"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3" y="4876800"/>
            <a:ext cx="9973103"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1265" y="5355102"/>
            <a:ext cx="529807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8882" y="274320"/>
            <a:ext cx="9970459"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7040" y="6407944"/>
            <a:ext cx="2559653" cy="365760"/>
          </a:xfrm>
        </p:spPr>
        <p:txBody>
          <a:bodyPr/>
          <a:lstStyle>
            <a:extLst/>
          </a:lstStyle>
          <a:p>
            <a:fld id="{5EECEB8C-0CFB-4885-8366-FEE39414E504}" type="datetimeFigureOut">
              <a:rPr lang="pt-PT" smtClean="0"/>
              <a:pPr/>
              <a:t>18-02-2013</a:t>
            </a:fld>
            <a:endParaRPr lang="pt-PT"/>
          </a:p>
        </p:txBody>
      </p:sp>
      <p:sp>
        <p:nvSpPr>
          <p:cNvPr id="6" name="Footer Placeholder 5"/>
          <p:cNvSpPr>
            <a:spLocks noGrp="1"/>
          </p:cNvSpPr>
          <p:nvPr>
            <p:ph type="ftr" sz="quarter" idx="11"/>
          </p:nvPr>
        </p:nvSpPr>
        <p:spPr/>
        <p:txBody>
          <a:bodyPr/>
          <a:lstStyle>
            <a:extLst/>
          </a:lstStyle>
          <a:p>
            <a:endParaRPr lang="pt-PT"/>
          </a:p>
        </p:txBody>
      </p:sp>
      <p:sp>
        <p:nvSpPr>
          <p:cNvPr id="7" name="Slide Number Placeholder 6"/>
          <p:cNvSpPr>
            <a:spLocks noGrp="1"/>
          </p:cNvSpPr>
          <p:nvPr>
            <p:ph type="sldNum" sz="quarter" idx="12"/>
          </p:nvPr>
        </p:nvSpPr>
        <p:spPr/>
        <p:txBody>
          <a:bodyPr/>
          <a:lstStyle>
            <a:extLst/>
          </a:lstStyle>
          <a:p>
            <a:fld id="{851917E8-719A-4B93-8C9D-088B51584F16}" type="slidenum">
              <a:rPr lang="pt-PT" smtClean="0"/>
              <a:pPr/>
              <a:t>‹#›</a:t>
            </a:fld>
            <a:endParaRPr lang="pt-PT"/>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246" y="5443402"/>
            <a:ext cx="9547913"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721" y="189968"/>
            <a:ext cx="11579384"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EECEB8C-0CFB-4885-8366-FEE39414E504}" type="datetimeFigureOut">
              <a:rPr lang="pt-PT" smtClean="0"/>
              <a:pPr/>
              <a:t>18-02-2013</a:t>
            </a:fld>
            <a:endParaRPr lang="pt-PT"/>
          </a:p>
        </p:txBody>
      </p:sp>
      <p:sp>
        <p:nvSpPr>
          <p:cNvPr id="6" name="Footer Placeholder 5"/>
          <p:cNvSpPr>
            <a:spLocks noGrp="1"/>
          </p:cNvSpPr>
          <p:nvPr>
            <p:ph type="ftr" sz="quarter" idx="11"/>
          </p:nvPr>
        </p:nvSpPr>
        <p:spPr>
          <a:xfrm>
            <a:off x="5838576" y="6407945"/>
            <a:ext cx="3133425" cy="365125"/>
          </a:xfrm>
        </p:spPr>
        <p:txBody>
          <a:bodyPr/>
          <a:lstStyle>
            <a:lvl1pPr>
              <a:defRPr>
                <a:solidFill>
                  <a:schemeClr val="tx1"/>
                </a:solidFill>
              </a:defRPr>
            </a:lvl1pPr>
            <a:extLst/>
          </a:lstStyle>
          <a:p>
            <a:endParaRPr lang="pt-PT"/>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851917E8-719A-4B93-8C9D-088B51584F16}" type="slidenum">
              <a:rPr lang="pt-PT" smtClean="0"/>
              <a:pPr/>
              <a:t>‹#›</a:t>
            </a:fld>
            <a:endParaRPr lang="pt-PT"/>
          </a:p>
        </p:txBody>
      </p:sp>
      <p:sp>
        <p:nvSpPr>
          <p:cNvPr id="2" name="Title 1"/>
          <p:cNvSpPr>
            <a:spLocks noGrp="1"/>
          </p:cNvSpPr>
          <p:nvPr>
            <p:ph type="title"/>
          </p:nvPr>
        </p:nvSpPr>
        <p:spPr>
          <a:xfrm>
            <a:off x="304720" y="4865122"/>
            <a:ext cx="10764439"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647455"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8054" y="5791253"/>
            <a:ext cx="4535237"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12312" y="5787739"/>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49141"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11300651"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1481330"/>
            <a:ext cx="10969943"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EECEB8C-0CFB-4885-8366-FEE39414E504}" type="datetimeFigureOut">
              <a:rPr lang="pt-PT" smtClean="0"/>
              <a:pPr/>
              <a:t>18-02-2013</a:t>
            </a:fld>
            <a:endParaRPr lang="pt-PT"/>
          </a:p>
        </p:txBody>
      </p:sp>
      <p:sp>
        <p:nvSpPr>
          <p:cNvPr id="5" name="Footer Placeholder 4"/>
          <p:cNvSpPr>
            <a:spLocks noGrp="1"/>
          </p:cNvSpPr>
          <p:nvPr>
            <p:ph type="ftr" sz="quarter" idx="11"/>
          </p:nvPr>
        </p:nvSpPr>
        <p:spPr/>
        <p:txBody>
          <a:bodyPr/>
          <a:lstStyle>
            <a:extLst/>
          </a:lstStyle>
          <a:p>
            <a:endParaRPr lang="pt-PT"/>
          </a:p>
        </p:txBody>
      </p:sp>
      <p:sp>
        <p:nvSpPr>
          <p:cNvPr id="6" name="Slide Number Placeholder 5"/>
          <p:cNvSpPr>
            <a:spLocks noGrp="1"/>
          </p:cNvSpPr>
          <p:nvPr>
            <p:ph type="sldNum" sz="quarter" idx="12"/>
          </p:nvPr>
        </p:nvSpPr>
        <p:spPr/>
        <p:txBody>
          <a:bodyPr/>
          <a:lstStyle>
            <a:extLst/>
          </a:lstStyle>
          <a:p>
            <a:fld id="{851917E8-719A-4B93-8C9D-088B51584F16}"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2974" y="274641"/>
            <a:ext cx="2369343"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274641"/>
            <a:ext cx="8430604"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EECEB8C-0CFB-4885-8366-FEE39414E504}" type="datetimeFigureOut">
              <a:rPr lang="pt-PT" smtClean="0"/>
              <a:pPr/>
              <a:t>18-02-2013</a:t>
            </a:fld>
            <a:endParaRPr lang="pt-PT"/>
          </a:p>
        </p:txBody>
      </p:sp>
      <p:sp>
        <p:nvSpPr>
          <p:cNvPr id="5" name="Footer Placeholder 4"/>
          <p:cNvSpPr>
            <a:spLocks noGrp="1"/>
          </p:cNvSpPr>
          <p:nvPr>
            <p:ph type="ftr" sz="quarter" idx="11"/>
          </p:nvPr>
        </p:nvSpPr>
        <p:spPr/>
        <p:txBody>
          <a:bodyPr/>
          <a:lstStyle>
            <a:extLst/>
          </a:lstStyle>
          <a:p>
            <a:endParaRPr lang="pt-PT"/>
          </a:p>
        </p:txBody>
      </p:sp>
      <p:sp>
        <p:nvSpPr>
          <p:cNvPr id="6" name="Slide Number Placeholder 5"/>
          <p:cNvSpPr>
            <a:spLocks noGrp="1"/>
          </p:cNvSpPr>
          <p:nvPr>
            <p:ph type="sldNum" sz="quarter" idx="12"/>
          </p:nvPr>
        </p:nvSpPr>
        <p:spPr/>
        <p:txBody>
          <a:bodyPr/>
          <a:lstStyle>
            <a:extLst/>
          </a:lstStyle>
          <a:p>
            <a:fld id="{851917E8-719A-4B93-8C9D-088B51584F16}"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a:xfrm>
            <a:off x="519113"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 xmlns:p14="http://schemas.microsoft.com/office/powerpoint/2010/main" val="235024168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Blank Color 1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8523393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7"/>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9" name="Text Placeholder 8"/>
          <p:cNvSpPr>
            <a:spLocks noGrp="1"/>
          </p:cNvSpPr>
          <p:nvPr>
            <p:ph type="body" sz="quarter" idx="11" hasCustomPrompt="1"/>
          </p:nvPr>
        </p:nvSpPr>
        <p:spPr>
          <a:xfrm>
            <a:off x="512764" y="3219165"/>
            <a:ext cx="7513637"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9740586" y="5945822"/>
            <a:ext cx="2394104" cy="8805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95687508"/>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7"/>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4"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9740586" y="5945822"/>
            <a:ext cx="2394104" cy="8805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1624867"/>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7"/>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4" name="Text Placeholder 8"/>
          <p:cNvSpPr>
            <a:spLocks noGrp="1"/>
          </p:cNvSpPr>
          <p:nvPr>
            <p:ph type="body" sz="quarter" idx="11" hasCustomPrompt="1"/>
          </p:nvPr>
        </p:nvSpPr>
        <p:spPr>
          <a:xfrm>
            <a:off x="512764"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9740586" y="5945822"/>
            <a:ext cx="2394104" cy="8805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5552859"/>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4"/>
            <a:ext cx="11149013" cy="74789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3" y="1447800"/>
            <a:ext cx="11149013"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362850324"/>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686158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 xmlns:p14="http://schemas.microsoft.com/office/powerpoint/2010/main" val="121738452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900643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pt-PT" smtClean="0"/>
              <a:t>Clique para editar o estilo</a:t>
            </a:r>
            <a:endParaRPr lang="en-US" dirty="0"/>
          </a:p>
        </p:txBody>
      </p:sp>
      <p:sp>
        <p:nvSpPr>
          <p:cNvPr id="6" name="Text Placeholder 5"/>
          <p:cNvSpPr>
            <a:spLocks noGrp="1"/>
          </p:cNvSpPr>
          <p:nvPr>
            <p:ph type="body" sz="quarter" idx="10"/>
          </p:nvPr>
        </p:nvSpPr>
        <p:spPr bwMode="white">
          <a:xfrm>
            <a:off x="519113" y="1447800"/>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 xmlns:p14="http://schemas.microsoft.com/office/powerpoint/2010/main" val="20464105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pt-PT" smtClean="0"/>
              <a:t>Clique para editar o estilo</a:t>
            </a:r>
            <a:endParaRPr lang="en-US" dirty="0"/>
          </a:p>
        </p:txBody>
      </p:sp>
      <p:sp>
        <p:nvSpPr>
          <p:cNvPr id="6" name="Text Placeholder 5"/>
          <p:cNvSpPr>
            <a:spLocks noGrp="1"/>
          </p:cNvSpPr>
          <p:nvPr>
            <p:ph type="body" sz="quarter" idx="10"/>
          </p:nvPr>
        </p:nvSpPr>
        <p:spPr bwMode="white">
          <a:xfrm>
            <a:off x="519113" y="1447800"/>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pt-PT" smtClean="0"/>
              <a:t>Clique para editar os estilos</a:t>
            </a:r>
          </a:p>
        </p:txBody>
      </p:sp>
    </p:spTree>
    <p:extLst>
      <p:ext uri="{BB962C8B-B14F-4D97-AF65-F5344CB8AC3E}">
        <p14:creationId xmlns="" xmlns:p14="http://schemas.microsoft.com/office/powerpoint/2010/main" val="26293930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6"/>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9" name="Text Placeholder 8"/>
          <p:cNvSpPr>
            <a:spLocks noGrp="1"/>
          </p:cNvSpPr>
          <p:nvPr>
            <p:ph type="body" sz="quarter" idx="11" hasCustomPrompt="1"/>
          </p:nvPr>
        </p:nvSpPr>
        <p:spPr>
          <a:xfrm>
            <a:off x="512764" y="3219165"/>
            <a:ext cx="7513637"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9740586" y="5945822"/>
            <a:ext cx="2394104" cy="8805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9568750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6"/>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4" name="Text Placeholder 8"/>
          <p:cNvSpPr>
            <a:spLocks noGrp="1"/>
          </p:cNvSpPr>
          <p:nvPr>
            <p:ph type="body" sz="quarter" idx="11" hasCustomPrompt="1"/>
          </p:nvPr>
        </p:nvSpPr>
        <p:spPr>
          <a:xfrm>
            <a:off x="512764"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9740586" y="5945822"/>
            <a:ext cx="2394104" cy="8805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555285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2.jpe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2"/>
            </a:gs>
            <a:gs pos="0">
              <a:srgbClr val="000000">
                <a:alpha val="0"/>
              </a:srgb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2"/>
            <a:ext cx="11149013" cy="747897"/>
          </a:xfrm>
          <a:prstGeom prst="rect">
            <a:avLst/>
          </a:prstGeom>
        </p:spPr>
        <p:txBody>
          <a:bodyPr vert="horz" wrap="square" lIns="0" tIns="0" rIns="0" bIns="0" rtlCol="0" anchor="t">
            <a:spAutoFit/>
          </a:bodyPr>
          <a:lstStyle/>
          <a:p>
            <a:r>
              <a:rPr lang="pt-PT" smtClean="0"/>
              <a:t>Clique para editar o estilo</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 xmlns:p14="http://schemas.microsoft.com/office/powerpoint/2010/main" val="1669786927"/>
      </p:ext>
    </p:extLst>
  </p:cSld>
  <p:clrMap bg1="lt1" tx1="dk1" bg2="lt2" tx2="dk2" accent1="accent1" accent2="accent2" accent3="accent3" accent4="accent4" accent5="accent5" accent6="accent6" hlink="hlink" folHlink="folHlink"/>
  <p:sldLayoutIdLst>
    <p:sldLayoutId id="2147483744" r:id="rId1"/>
    <p:sldLayoutId id="2147483735" r:id="rId2"/>
    <p:sldLayoutId id="2147483736" r:id="rId3"/>
    <p:sldLayoutId id="2147483739" r:id="rId4"/>
    <p:sldLayoutId id="2147483740" r:id="rId5"/>
    <p:sldLayoutId id="2147483742" r:id="rId6"/>
    <p:sldLayoutId id="2147483743" r:id="rId7"/>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2"/>
            </a:gs>
            <a:gs pos="0">
              <a:srgbClr val="000000">
                <a:alpha val="0"/>
              </a:srgb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2"/>
            <a:ext cx="11149013"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225013393"/>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4" r:id="rId11"/>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2"/>
            </a:gs>
            <a:gs pos="0">
              <a:srgbClr val="000000">
                <a:alpha val="0"/>
              </a:srgbClr>
            </a:gs>
          </a:gsLst>
          <a:lin ang="16200000" scaled="1"/>
          <a:tileRect/>
        </a:gra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647455"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8054" y="5791253"/>
            <a:ext cx="4535237" cy="1080868"/>
          </a:xfrm>
          <a:prstGeom prst="rtTriangle">
            <a:avLst/>
          </a:prstGeom>
          <a:blipFill>
            <a:blip r:embed="rId19">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12312" y="5787739"/>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441" y="274638"/>
            <a:ext cx="10969943"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441" y="1481329"/>
            <a:ext cx="10969943"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7040" y="6407944"/>
            <a:ext cx="2559653" cy="365760"/>
          </a:xfrm>
          <a:prstGeom prst="rect">
            <a:avLst/>
          </a:prstGeom>
        </p:spPr>
        <p:txBody>
          <a:bodyPr vert="horz" anchor="b"/>
          <a:lstStyle>
            <a:lvl1pPr algn="l" eaLnBrk="1" latinLnBrk="0" hangingPunct="1">
              <a:defRPr kumimoji="0" sz="1000">
                <a:solidFill>
                  <a:schemeClr val="tx1"/>
                </a:solidFill>
              </a:defRPr>
            </a:lvl1pPr>
            <a:extLst/>
          </a:lstStyle>
          <a:p>
            <a:fld id="{544213AF-26F6-41FA-8D85-E2C5388D6E58}" type="datetimeFigureOut">
              <a:rPr lang="en-US" smtClean="0"/>
              <a:pPr/>
              <a:t>2/18/2013</a:t>
            </a:fld>
            <a:endParaRPr lang="en-US" sz="1000" dirty="0">
              <a:solidFill>
                <a:schemeClr val="tx1"/>
              </a:solidFill>
            </a:endParaRPr>
          </a:p>
        </p:txBody>
      </p:sp>
      <p:sp>
        <p:nvSpPr>
          <p:cNvPr id="22" name="Footer Placeholder 21"/>
          <p:cNvSpPr>
            <a:spLocks noGrp="1"/>
          </p:cNvSpPr>
          <p:nvPr>
            <p:ph type="ftr" sz="quarter" idx="3"/>
          </p:nvPr>
        </p:nvSpPr>
        <p:spPr>
          <a:xfrm>
            <a:off x="5838576" y="6407945"/>
            <a:ext cx="3133425" cy="365125"/>
          </a:xfrm>
          <a:prstGeom prst="rect">
            <a:avLst/>
          </a:prstGeom>
        </p:spPr>
        <p:txBody>
          <a:bodyPr vert="horz" anchor="b"/>
          <a:lstStyle>
            <a:lvl1pPr algn="r" eaLnBrk="1" latinLnBrk="0" hangingPunct="1">
              <a:defRPr kumimoji="0" sz="1000">
                <a:solidFill>
                  <a:schemeClr val="tx1"/>
                </a:solidFill>
              </a:defRPr>
            </a:lvl1pPr>
            <a:extLst/>
          </a:lstStyle>
          <a:p>
            <a:pPr algn="r" eaLnBrk="1" latinLnBrk="0" hangingPunct="1"/>
            <a:endParaRPr kumimoji="0" lang="en-US" sz="1000" dirty="0">
              <a:solidFill>
                <a:schemeClr val="tx1"/>
              </a:solidFill>
            </a:endParaRPr>
          </a:p>
        </p:txBody>
      </p:sp>
      <p:sp>
        <p:nvSpPr>
          <p:cNvPr id="18" name="Slide Number Placeholder 17"/>
          <p:cNvSpPr>
            <a:spLocks noGrp="1"/>
          </p:cNvSpPr>
          <p:nvPr>
            <p:ph type="sldNum" sz="quarter" idx="4"/>
          </p:nvPr>
        </p:nvSpPr>
        <p:spPr>
          <a:xfrm>
            <a:off x="11526693" y="6407945"/>
            <a:ext cx="487553" cy="365125"/>
          </a:xfrm>
          <a:prstGeom prst="rect">
            <a:avLst/>
          </a:prstGeom>
        </p:spPr>
        <p:txBody>
          <a:bodyPr vert="horz" anchor="b"/>
          <a:lstStyle>
            <a:lvl1pPr algn="r" eaLnBrk="1" latinLnBrk="0" hangingPunct="1">
              <a:defRPr kumimoji="0" sz="1000" b="0">
                <a:solidFill>
                  <a:schemeClr val="tx1"/>
                </a:solidFill>
              </a:defRPr>
            </a:lvl1pPr>
            <a:extLst/>
          </a:lstStyle>
          <a:p>
            <a:fld id="{D5BBC35B-A44B-4119-B8DA-DE9E3DFADA20}" type="slidenum">
              <a:rPr kumimoji="0" lang="en-US" smtClean="0"/>
              <a:pPr/>
              <a:t>‹#›</a:t>
            </a:fld>
            <a:endParaRPr kumimoji="0" lang="en-US" sz="1000" b="0">
              <a:solidFill>
                <a:schemeClr val="tx1"/>
              </a:solidFill>
            </a:endParaRPr>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Lst>
  <p:transition>
    <p:fade/>
  </p:transition>
  <p:timing>
    <p:tnLst>
      <p:par>
        <p:cT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3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hyperlink" Target="//upload.wikimedia.org/wikipedia/en/8/8b/Windows_Firewall_Vista_icon.png" TargetMode="External"/><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7.jpeg"/><Relationship Id="rId4" Type="http://schemas.openxmlformats.org/officeDocument/2006/relationships/diagramLayout" Target="../diagrams/layout3.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hyperlink" Target="//upload.wikimedia.org/wikipedia/en/0/0e/Windows_Live_Mail_logo.png"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diagramColors" Target="../diagrams/colors4.xml"/><Relationship Id="rId11" Type="http://schemas.openxmlformats.org/officeDocument/2006/relationships/image" Target="../media/image7.jpeg"/><Relationship Id="rId5" Type="http://schemas.openxmlformats.org/officeDocument/2006/relationships/diagramQuickStyle" Target="../diagrams/quickStyle4.xml"/><Relationship Id="rId10" Type="http://schemas.openxmlformats.org/officeDocument/2006/relationships/image" Target="../media/image1.png"/><Relationship Id="rId4" Type="http://schemas.openxmlformats.org/officeDocument/2006/relationships/diagramLayout" Target="../diagrams/layout4.xml"/><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hyperlink" Target="http://3.bp.blogspot.com/-9-rDl-bZx2E/TmhgK5Q5j3I/AAAAAAAACCk/Ryi6azbJ4OY/s1600/Skype_logo.png" TargetMode="External"/><Relationship Id="rId13" Type="http://schemas.openxmlformats.org/officeDocument/2006/relationships/image" Target="../media/image7.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diagramColors" Target="../diagrams/colors5.xml"/><Relationship Id="rId11" Type="http://schemas.openxmlformats.org/officeDocument/2006/relationships/image" Target="../media/image37.png"/><Relationship Id="rId5" Type="http://schemas.openxmlformats.org/officeDocument/2006/relationships/diagramQuickStyle" Target="../diagrams/quickStyle5.xml"/><Relationship Id="rId10" Type="http://schemas.openxmlformats.org/officeDocument/2006/relationships/hyperlink" Target="//upload.wikimedia.org/wikipedia/en/b/bf/Windows_Live_Messenger_icon.png" TargetMode="External"/><Relationship Id="rId4" Type="http://schemas.openxmlformats.org/officeDocument/2006/relationships/diagramLayout" Target="../diagrams/layout5.xm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1.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6.xml"/><Relationship Id="rId7" Type="http://schemas.openxmlformats.org/officeDocument/2006/relationships/image" Target="../media/image1.png"/><Relationship Id="rId2" Type="http://schemas.openxmlformats.org/officeDocument/2006/relationships/diagramData" Target="../diagrams/data6.xml"/><Relationship Id="rId1" Type="http://schemas.openxmlformats.org/officeDocument/2006/relationships/slideLayout" Target="../slideLayouts/slideLayout3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Colors" Target="../diagrams/colors1.xml"/><Relationship Id="rId11" Type="http://schemas.openxmlformats.org/officeDocument/2006/relationships/image" Target="../media/image1.png"/><Relationship Id="rId5" Type="http://schemas.openxmlformats.org/officeDocument/2006/relationships/diagramQuickStyle" Target="../diagrams/quickStyle1.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hyperlink" Target="//upload.wikimedia.org/wikipedia/en/9/95/Internet_Explorer_9.png"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diagramColors" Target="../diagrams/colors7.xml"/><Relationship Id="rId11" Type="http://schemas.openxmlformats.org/officeDocument/2006/relationships/image" Target="../media/image7.jpeg"/><Relationship Id="rId5" Type="http://schemas.openxmlformats.org/officeDocument/2006/relationships/diagramQuickStyle" Target="../diagrams/quickStyle7.xml"/><Relationship Id="rId10" Type="http://schemas.openxmlformats.org/officeDocument/2006/relationships/image" Target="../media/image1.png"/><Relationship Id="rId4" Type="http://schemas.openxmlformats.org/officeDocument/2006/relationships/diagramLayout" Target="../diagrams/layout7.xml"/><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24.xml"/><Relationship Id="rId7" Type="http://schemas.openxmlformats.org/officeDocument/2006/relationships/image" Target="../media/image48.png"/><Relationship Id="rId2" Type="http://schemas.openxmlformats.org/officeDocument/2006/relationships/slideLayout" Target="../slideLayouts/slideLayout31.xml"/><Relationship Id="rId1" Type="http://schemas.openxmlformats.org/officeDocument/2006/relationships/video" Target="../media/media2.wmv"/><Relationship Id="rId6" Type="http://schemas.microsoft.com/office/2007/relationships/media" Target="../media/media2.wmv"/><Relationship Id="rId9"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hyperlink" Target="http://familytalkmag.com/wp-content/uploads/2011/12/facebook.png"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png"/><Relationship Id="rId4" Type="http://schemas.openxmlformats.org/officeDocument/2006/relationships/diagramLayout" Target="../diagrams/layout8.xml"/><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slideLayout" Target="../slideLayouts/slideLayout25.xml"/><Relationship Id="rId1" Type="http://schemas.openxmlformats.org/officeDocument/2006/relationships/video" Target="../media/media2.wmv"/><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4.jpeg"/><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32.xml"/><Relationship Id="rId7" Type="http://schemas.openxmlformats.org/officeDocument/2006/relationships/image" Target="../media/image58.png"/><Relationship Id="rId2" Type="http://schemas.openxmlformats.org/officeDocument/2006/relationships/slideLayout" Target="../slideLayouts/slideLayout31.xml"/><Relationship Id="rId1" Type="http://schemas.openxmlformats.org/officeDocument/2006/relationships/video" Target="../media/media3.avi"/><Relationship Id="rId6" Type="http://schemas.microsoft.com/office/2007/relationships/media" Target="../media/media3.avi"/><Relationship Id="rId9" Type="http://schemas.openxmlformats.org/officeDocument/2006/relationships/image" Target="../media/image7.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31.xml"/><Relationship Id="rId5" Type="http://schemas.openxmlformats.org/officeDocument/2006/relationships/image" Target="../media/image7.jpe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3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slideLayout" Target="../slideLayouts/slideLayout32.xml"/><Relationship Id="rId1" Type="http://schemas.openxmlformats.org/officeDocument/2006/relationships/video" Target="file:///E:\forum\3_Megan's%20Story%20Legendas.wmv" TargetMode="External"/><Relationship Id="rId6" Type="http://schemas.openxmlformats.org/officeDocument/2006/relationships/image" Target="../media/image62.png"/><Relationship Id="rId5" Type="http://schemas.openxmlformats.org/officeDocument/2006/relationships/image" Target="../media/image1.png"/><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3" Type="http://schemas.openxmlformats.org/officeDocument/2006/relationships/hyperlink" Target="http://www.tvi24.iol.pt/internacional/amanda-todd-canada-suicidio-cyberbullying-tvi24/1384861-4073.html" TargetMode="External"/><Relationship Id="rId2" Type="http://schemas.openxmlformats.org/officeDocument/2006/relationships/notesSlide" Target="../notesSlides/notesSlide34.xml"/><Relationship Id="rId1" Type="http://schemas.openxmlformats.org/officeDocument/2006/relationships/slideLayout" Target="../slideLayouts/slideLayout31.xml"/><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0.xml"/><Relationship Id="rId7" Type="http://schemas.openxmlformats.org/officeDocument/2006/relationships/image" Target="../media/image5.jpeg"/><Relationship Id="rId2" Type="http://schemas.openxmlformats.org/officeDocument/2006/relationships/diagramData" Target="../diagrams/data10.xml"/><Relationship Id="rId1" Type="http://schemas.openxmlformats.org/officeDocument/2006/relationships/slideLayout" Target="../slideLayouts/slideLayout3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7.jpe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35.xml"/><Relationship Id="rId6" Type="http://schemas.openxmlformats.org/officeDocument/2006/relationships/image" Target="../media/image7.jpeg"/><Relationship Id="rId5" Type="http://schemas.openxmlformats.org/officeDocument/2006/relationships/image" Target="../media/image68.jpe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jpeg"/><Relationship Id="rId2" Type="http://schemas.openxmlformats.org/officeDocument/2006/relationships/hyperlink" Target="//upload.wikimedia.org/wikipedia/en/5/5f/Windows_Live_OneCare_FSS_logo.png" TargetMode="External"/><Relationship Id="rId1" Type="http://schemas.openxmlformats.org/officeDocument/2006/relationships/slideLayout" Target="../slideLayouts/slideLayout32.xml"/><Relationship Id="rId6" Type="http://schemas.openxmlformats.org/officeDocument/2006/relationships/image" Target="../media/image71.png"/><Relationship Id="rId5" Type="http://schemas.openxmlformats.org/officeDocument/2006/relationships/image" Target="../media/image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wmv"/><Relationship Id="rId1" Type="http://schemas.openxmlformats.org/officeDocument/2006/relationships/vmlDrawing" Target="../drawings/vmlDrawing1.vml"/><Relationship Id="rId6" Type="http://schemas.openxmlformats.org/officeDocument/2006/relationships/image" Target="../media/image16.png"/><Relationship Id="rId5" Type="http://schemas.microsoft.com/office/2007/relationships/media" Target="../media/media1.wmv"/><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8" Type="http://schemas.openxmlformats.org/officeDocument/2006/relationships/hyperlink" Target="mailto:nuno.moreira@fct.pt" TargetMode="External"/><Relationship Id="rId3" Type="http://schemas.openxmlformats.org/officeDocument/2006/relationships/hyperlink" Target="http://www.internetsegura.pt/" TargetMode="External"/><Relationship Id="rId7" Type="http://schemas.openxmlformats.org/officeDocument/2006/relationships/hyperlink" Target="http://videos.sapo.pt/comunicaremseguranc/ultimos" TargetMode="External"/><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hyperlink" Target="http://www.youtube.com/user/PTinternetsegura" TargetMode="External"/><Relationship Id="rId5" Type="http://schemas.openxmlformats.org/officeDocument/2006/relationships/hyperlink" Target="http://www.seguranet.pt/" TargetMode="External"/><Relationship Id="rId10" Type="http://schemas.openxmlformats.org/officeDocument/2006/relationships/image" Target="../media/image7.jpeg"/><Relationship Id="rId4" Type="http://schemas.openxmlformats.org/officeDocument/2006/relationships/hyperlink" Target="https://www.facebook.com/internetsegura.pt" TargetMode="External"/><Relationship Id="rId9" Type="http://schemas.openxmlformats.org/officeDocument/2006/relationships/hyperlink" Target="mailto:geral@internetsegura.p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2.xml"/><Relationship Id="rId5" Type="http://schemas.openxmlformats.org/officeDocument/2006/relationships/image" Target="../media/image7.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png"/><Relationship Id="rId4" Type="http://schemas.openxmlformats.org/officeDocument/2006/relationships/diagramData" Target="../diagrams/data2.xml"/><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0" y="0"/>
            <a:ext cx="12188825" cy="21697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z="6600" b="1" spc="-100" dirty="0" smtClean="0">
                <a:gradFill>
                  <a:gsLst>
                    <a:gs pos="0">
                      <a:srgbClr val="FBFBFB"/>
                    </a:gs>
                    <a:gs pos="100000">
                      <a:srgbClr val="FBFBFB"/>
                    </a:gs>
                  </a:gsLst>
                  <a:lin ang="5400000" scaled="0"/>
                </a:gradFill>
                <a:latin typeface="Segoe UI Light" pitchFamily="34" charset="0"/>
              </a:rPr>
              <a:t>Internet Segura – Sessão Pais</a:t>
            </a:r>
          </a:p>
          <a:p>
            <a:pPr algn="ctr" defTabSz="914099" fontAlgn="base">
              <a:spcBef>
                <a:spcPct val="0"/>
              </a:spcBef>
              <a:spcAft>
                <a:spcPct val="0"/>
              </a:spcAft>
            </a:pPr>
            <a:r>
              <a:rPr lang="pt-PT" sz="5400" spc="-100" dirty="0" smtClean="0">
                <a:gradFill>
                  <a:gsLst>
                    <a:gs pos="0">
                      <a:srgbClr val="FBFBFB"/>
                    </a:gs>
                    <a:gs pos="100000">
                      <a:srgbClr val="FBFBFB"/>
                    </a:gs>
                  </a:gsLst>
                  <a:lin ang="5400000" scaled="0"/>
                </a:gradFill>
                <a:latin typeface="Segoe UI Light" pitchFamily="34" charset="0"/>
              </a:rPr>
              <a:t> 16 de fevereiro 2013</a:t>
            </a:r>
            <a:endParaRPr lang="pt-PT" sz="5400" spc="-100" dirty="0">
              <a:gradFill>
                <a:gsLst>
                  <a:gs pos="0">
                    <a:srgbClr val="FBFBFB"/>
                  </a:gs>
                  <a:gs pos="100000">
                    <a:srgbClr val="FBFBFB"/>
                  </a:gs>
                </a:gsLst>
                <a:lin ang="5400000" scaled="0"/>
              </a:gradFill>
              <a:latin typeface="Segoe UI Light" pitchFamily="34" charset="0"/>
            </a:endParaRPr>
          </a:p>
        </p:txBody>
      </p:sp>
      <p:sp>
        <p:nvSpPr>
          <p:cNvPr id="15" name="Rectangle 24"/>
          <p:cNvSpPr/>
          <p:nvPr/>
        </p:nvSpPr>
        <p:spPr bwMode="auto">
          <a:xfrm>
            <a:off x="5063199" y="2697063"/>
            <a:ext cx="2062429" cy="1980000"/>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9" name="Imagem 18" descr="foto2.JPG"/>
          <p:cNvPicPr>
            <a:picLocks noChangeAspect="1"/>
          </p:cNvPicPr>
          <p:nvPr/>
        </p:nvPicPr>
        <p:blipFill>
          <a:blip r:embed="rId2"/>
          <a:stretch>
            <a:fillRect/>
          </a:stretch>
        </p:blipFill>
        <p:spPr>
          <a:xfrm>
            <a:off x="8980241" y="2743200"/>
            <a:ext cx="2809230" cy="2011679"/>
          </a:xfrm>
          <a:prstGeom prst="rect">
            <a:avLst/>
          </a:prstGeom>
        </p:spPr>
      </p:pic>
      <p:pic>
        <p:nvPicPr>
          <p:cNvPr id="21" name="Imagem 20" descr="foto3.jpg"/>
          <p:cNvPicPr>
            <a:picLocks noChangeAspect="1"/>
          </p:cNvPicPr>
          <p:nvPr/>
        </p:nvPicPr>
        <p:blipFill>
          <a:blip r:embed="rId3"/>
          <a:srcRect r="4921"/>
          <a:stretch>
            <a:fillRect/>
          </a:stretch>
        </p:blipFill>
        <p:spPr>
          <a:xfrm>
            <a:off x="398528" y="2697062"/>
            <a:ext cx="2988486" cy="2106585"/>
          </a:xfrm>
          <a:prstGeom prst="rect">
            <a:avLst/>
          </a:prstGeom>
        </p:spPr>
      </p:pic>
      <p:sp>
        <p:nvSpPr>
          <p:cNvPr id="13" name="Rectangle 7"/>
          <p:cNvSpPr/>
          <p:nvPr/>
        </p:nvSpPr>
        <p:spPr>
          <a:xfrm>
            <a:off x="4247771" y="4799294"/>
            <a:ext cx="3749552" cy="584775"/>
          </a:xfrm>
          <a:prstGeom prst="rect">
            <a:avLst/>
          </a:prstGeom>
        </p:spPr>
        <p:txBody>
          <a:bodyPr wrap="none">
            <a:spAutoFit/>
          </a:bodyPr>
          <a:lstStyle/>
          <a:p>
            <a:pPr algn="ctr">
              <a:spcBef>
                <a:spcPts val="600"/>
              </a:spcBef>
            </a:pPr>
            <a:r>
              <a:rPr lang="pt-PT" sz="3200" b="1" spc="-100" dirty="0" smtClean="0">
                <a:solidFill>
                  <a:srgbClr val="003399"/>
                </a:solidFill>
                <a:latin typeface="Segoe UI Light" pitchFamily="34" charset="0"/>
              </a:rPr>
              <a:t>Fórum Romeu Correia</a:t>
            </a:r>
            <a:endParaRPr lang="pt-PT" sz="3200" b="1" spc="-100" dirty="0">
              <a:solidFill>
                <a:srgbClr val="003399"/>
              </a:solidFill>
              <a:latin typeface="Segoe UI Light" pitchFamily="34" charset="0"/>
            </a:endParaRPr>
          </a:p>
        </p:txBody>
      </p:sp>
      <p:pic>
        <p:nvPicPr>
          <p:cNvPr id="29" name="Picture 2" descr="C:\Users\Tavares\AppData\Local\Microsoft\Windows\Temporary Internet Files\Content.IE5\FM0ORNRJ\MP900443984.JPG"/>
          <p:cNvPicPr>
            <a:picLocks noChangeAspect="1" noChangeArrowheads="1"/>
          </p:cNvPicPr>
          <p:nvPr/>
        </p:nvPicPr>
        <p:blipFill>
          <a:blip r:embed="rId4"/>
          <a:srcRect l="13017" t="15197" r="12998" b="26708"/>
          <a:stretch>
            <a:fillRect/>
          </a:stretch>
        </p:blipFill>
        <p:spPr bwMode="auto">
          <a:xfrm>
            <a:off x="6181344" y="2739449"/>
            <a:ext cx="2438400" cy="2021570"/>
          </a:xfrm>
          <a:prstGeom prst="rect">
            <a:avLst/>
          </a:prstGeom>
          <a:noFill/>
        </p:spPr>
      </p:pic>
      <p:pic>
        <p:nvPicPr>
          <p:cNvPr id="53251" name="Picture 3"/>
          <p:cNvPicPr>
            <a:picLocks noChangeAspect="1" noChangeArrowheads="1"/>
          </p:cNvPicPr>
          <p:nvPr/>
        </p:nvPicPr>
        <p:blipFill>
          <a:blip r:embed="rId5"/>
          <a:srcRect l="7977" r="7474"/>
          <a:stretch>
            <a:fillRect/>
          </a:stretch>
        </p:blipFill>
        <p:spPr bwMode="auto">
          <a:xfrm>
            <a:off x="3632272" y="2755392"/>
            <a:ext cx="2280847" cy="2021265"/>
          </a:xfrm>
          <a:prstGeom prst="rect">
            <a:avLst/>
          </a:prstGeom>
          <a:noFill/>
          <a:ln w="9525">
            <a:noFill/>
            <a:miter lim="800000"/>
            <a:headEnd/>
            <a:tailEnd/>
          </a:ln>
          <a:effectLst/>
        </p:spPr>
      </p:pic>
      <p:pic>
        <p:nvPicPr>
          <p:cNvPr id="22" name="Picture 2" descr="C:\Users\i-amarto\Pictures\Logos internet segura\logointernet_segur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 descr="C:\Users\Antonio Tavares\Desktop\Logos MSFT Janeiro 2013\MSFT_logo_rgb_W-Wht.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7"/>
          <p:cNvSpPr/>
          <p:nvPr/>
        </p:nvSpPr>
        <p:spPr>
          <a:xfrm>
            <a:off x="3805176" y="5597870"/>
            <a:ext cx="4768870" cy="461665"/>
          </a:xfrm>
          <a:prstGeom prst="rect">
            <a:avLst/>
          </a:prstGeom>
        </p:spPr>
        <p:txBody>
          <a:bodyPr wrap="none">
            <a:spAutoFit/>
          </a:bodyPr>
          <a:lstStyle/>
          <a:p>
            <a:pPr algn="ctr">
              <a:spcBef>
                <a:spcPts val="600"/>
              </a:spcBef>
            </a:pPr>
            <a:r>
              <a:rPr lang="pt-PT" sz="2400" b="1" spc="-100" dirty="0" smtClean="0">
                <a:solidFill>
                  <a:srgbClr val="003399"/>
                </a:solidFill>
                <a:latin typeface="Segoe UI Light" pitchFamily="34" charset="0"/>
              </a:rPr>
              <a:t>Nuno Moreira – Centro Internet Segura</a:t>
            </a:r>
            <a:endParaRPr lang="pt-PT" sz="2400" b="1" spc="-100" dirty="0">
              <a:solidFill>
                <a:srgbClr val="003399"/>
              </a:solidFill>
              <a:latin typeface="Segoe UI Light" pitchFamily="34" charset="0"/>
            </a:endParaRPr>
          </a:p>
        </p:txBody>
      </p:sp>
    </p:spTree>
    <p:extLst>
      <p:ext uri="{BB962C8B-B14F-4D97-AF65-F5344CB8AC3E}">
        <p14:creationId xmlns="" xmlns:p14="http://schemas.microsoft.com/office/powerpoint/2010/main" val="3357921060"/>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p:nvPr/>
        </p:nvSpPr>
        <p:spPr bwMode="auto">
          <a:xfrm>
            <a:off x="5120646" y="2977293"/>
            <a:ext cx="5148773" cy="25513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Aft>
                <a:spcPts val="1800"/>
              </a:spcAft>
              <a:buFont typeface="Wingdings" pitchFamily="2" charset="2"/>
              <a:buChar char="ü"/>
            </a:pPr>
            <a:endParaRPr lang="pt-PT" sz="600" b="1" spc="-100" dirty="0" smtClean="0">
              <a:solidFill>
                <a:schemeClr val="bg1"/>
              </a:solidFill>
              <a:latin typeface="Segoe UI Light" pitchFamily="34" charset="0"/>
            </a:endParaRPr>
          </a:p>
          <a:p>
            <a:pPr marL="342900" indent="-342900">
              <a:spcAft>
                <a:spcPts val="1800"/>
              </a:spcAft>
              <a:buFont typeface="Wingdings" pitchFamily="2" charset="2"/>
              <a:buChar char="ü"/>
            </a:pPr>
            <a:r>
              <a:rPr lang="pt-PT" sz="2800" b="1" spc="-100" dirty="0" smtClean="0">
                <a:solidFill>
                  <a:schemeClr val="bg1"/>
                </a:solidFill>
                <a:latin typeface="Segoe UI Light" pitchFamily="34" charset="0"/>
              </a:rPr>
              <a:t>Usar as definições predefinidas.</a:t>
            </a:r>
          </a:p>
          <a:p>
            <a:pPr marL="342900" indent="-342900">
              <a:spcAft>
                <a:spcPts val="1800"/>
              </a:spcAft>
              <a:buFont typeface="Wingdings" pitchFamily="2" charset="2"/>
              <a:buChar char="ü"/>
            </a:pPr>
            <a:r>
              <a:rPr lang="pt-PT" sz="2800" b="1" spc="-100" dirty="0" smtClean="0">
                <a:solidFill>
                  <a:schemeClr val="bg1"/>
                </a:solidFill>
                <a:latin typeface="Segoe UI Light" pitchFamily="34" charset="0"/>
              </a:rPr>
              <a:t>Manter sempre a firewall ligada. </a:t>
            </a:r>
          </a:p>
          <a:p>
            <a:pPr marL="342900" indent="-342900">
              <a:spcAft>
                <a:spcPts val="1800"/>
              </a:spcAft>
              <a:buFont typeface="Wingdings" pitchFamily="2" charset="2"/>
              <a:buChar char="ü"/>
            </a:pPr>
            <a:r>
              <a:rPr lang="pt-PT" sz="2800" b="1" spc="-100" dirty="0" smtClean="0">
                <a:solidFill>
                  <a:schemeClr val="bg1"/>
                </a:solidFill>
                <a:latin typeface="Segoe UI Light" pitchFamily="34" charset="0"/>
              </a:rPr>
              <a:t>Evitar aceder a sites perigosos</a:t>
            </a:r>
            <a:r>
              <a:rPr lang="pt-PT" sz="2800" b="1" spc="-100" dirty="0" smtClean="0">
                <a:solidFill>
                  <a:srgbClr val="003399"/>
                </a:solidFill>
                <a:latin typeface="Segoe UI Light" pitchFamily="34" charset="0"/>
              </a:rPr>
              <a:t>.</a:t>
            </a:r>
          </a:p>
        </p:txBody>
      </p:sp>
      <p:pic>
        <p:nvPicPr>
          <p:cNvPr id="4098" name="Picture 2" descr="File:Windows Firewall Vista icon.png">
            <a:hlinkClick r:id="rId3"/>
          </p:cNvPr>
          <p:cNvPicPr>
            <a:picLocks noChangeAspect="1" noChangeArrowheads="1"/>
          </p:cNvPicPr>
          <p:nvPr/>
        </p:nvPicPr>
        <p:blipFill>
          <a:blip r:embed="rId4"/>
          <a:srcRect/>
          <a:stretch>
            <a:fillRect/>
          </a:stretch>
        </p:blipFill>
        <p:spPr bwMode="auto">
          <a:xfrm>
            <a:off x="518616" y="1543593"/>
            <a:ext cx="1324252" cy="1324253"/>
          </a:xfrm>
          <a:prstGeom prst="rect">
            <a:avLst/>
          </a:prstGeom>
          <a:noFill/>
        </p:spPr>
      </p:pic>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A firewall</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ângulo 9"/>
          <p:cNvSpPr/>
          <p:nvPr/>
        </p:nvSpPr>
        <p:spPr>
          <a:xfrm>
            <a:off x="2103886" y="1560567"/>
            <a:ext cx="8937675" cy="954107"/>
          </a:xfrm>
          <a:prstGeom prst="rect">
            <a:avLst/>
          </a:prstGeom>
        </p:spPr>
        <p:txBody>
          <a:bodyPr wrap="square">
            <a:spAutoFit/>
          </a:bodyPr>
          <a:lstStyle/>
          <a:p>
            <a:r>
              <a:rPr lang="pt-PT" sz="2800" b="1" spc="-100" dirty="0" smtClean="0">
                <a:solidFill>
                  <a:srgbClr val="003399"/>
                </a:solidFill>
                <a:latin typeface="Segoe UI Light" pitchFamily="34" charset="0"/>
              </a:rPr>
              <a:t>Verifica as informações recebidas a partir da Internet e </a:t>
            </a:r>
            <a:br>
              <a:rPr lang="pt-PT" sz="2800" b="1" spc="-100" dirty="0" smtClean="0">
                <a:solidFill>
                  <a:srgbClr val="003399"/>
                </a:solidFill>
                <a:latin typeface="Segoe UI Light" pitchFamily="34" charset="0"/>
              </a:rPr>
            </a:br>
            <a:r>
              <a:rPr lang="pt-PT" sz="2800" b="1" spc="-100" dirty="0" smtClean="0">
                <a:solidFill>
                  <a:srgbClr val="003399"/>
                </a:solidFill>
                <a:latin typeface="Segoe UI Light" pitchFamily="34" charset="0"/>
              </a:rPr>
              <a:t>bloqueia ou permite a sua passagem para o computador.</a:t>
            </a:r>
          </a:p>
        </p:txBody>
      </p:sp>
      <p:pic>
        <p:nvPicPr>
          <p:cNvPr id="40961" name="Picture 1"/>
          <p:cNvPicPr>
            <a:picLocks noChangeAspect="1" noChangeArrowheads="1"/>
          </p:cNvPicPr>
          <p:nvPr/>
        </p:nvPicPr>
        <p:blipFill>
          <a:blip r:embed="rId5"/>
          <a:srcRect/>
          <a:stretch>
            <a:fillRect/>
          </a:stretch>
        </p:blipFill>
        <p:spPr bwMode="auto">
          <a:xfrm>
            <a:off x="2250837" y="2977293"/>
            <a:ext cx="2721536" cy="2542488"/>
          </a:xfrm>
          <a:prstGeom prst="rect">
            <a:avLst/>
          </a:prstGeom>
          <a:ln w="38100">
            <a:solidFill>
              <a:srgbClr val="002060"/>
            </a:solidFill>
          </a:ln>
          <a:effectLst/>
        </p:spPr>
      </p:pic>
      <p:pic>
        <p:nvPicPr>
          <p:cNvPr id="15" name="Picture 2" descr="C:\Users\Antonio Tavares\Desktop\Logos MSFT Janeiro 2013\MSFT_logo_rgb_W-Wht.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i-amarto\Pictures\Logos internet segura\logointernet_segura.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1301319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p:nvPr/>
        </p:nvSpPr>
        <p:spPr bwMode="auto">
          <a:xfrm>
            <a:off x="8570795" y="2959877"/>
            <a:ext cx="2905618" cy="308606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285750" indent="-285750">
              <a:spcBef>
                <a:spcPts val="1800"/>
              </a:spcBef>
              <a:spcAft>
                <a:spcPts val="1800"/>
              </a:spcAft>
              <a:buFont typeface="Wingdings" pitchFamily="2" charset="2"/>
              <a:buChar char="ü"/>
            </a:pPr>
            <a:r>
              <a:rPr lang="pt-PT" sz="3600" b="1" spc="-100" dirty="0">
                <a:gradFill>
                  <a:gsLst>
                    <a:gs pos="0">
                      <a:srgbClr val="FBFBFB"/>
                    </a:gs>
                    <a:gs pos="100000">
                      <a:srgbClr val="FBFBFB"/>
                    </a:gs>
                  </a:gsLst>
                  <a:lin ang="5400000" scaled="0"/>
                </a:gradFill>
                <a:latin typeface="Segoe UI Light" pitchFamily="34" charset="0"/>
              </a:rPr>
              <a:t>Ativar a atualização automática do Windows . </a:t>
            </a:r>
          </a:p>
          <a:p>
            <a:pPr>
              <a:spcAft>
                <a:spcPts val="1800"/>
              </a:spcAft>
            </a:pPr>
            <a:endParaRPr lang="pt-PT" b="1" spc="-100" dirty="0" smtClean="0">
              <a:gradFill>
                <a:gsLst>
                  <a:gs pos="0">
                    <a:srgbClr val="FBFBFB"/>
                  </a:gs>
                  <a:gs pos="100000">
                    <a:srgbClr val="FBFBFB"/>
                  </a:gs>
                </a:gsLst>
                <a:lin ang="5400000" scaled="0"/>
              </a:gradFill>
              <a:latin typeface="Segoe UI Light" pitchFamily="34" charset="0"/>
            </a:endParaRPr>
          </a:p>
        </p:txBody>
      </p:sp>
      <p:sp>
        <p:nvSpPr>
          <p:cNvPr id="11" name="CaixaDeTexto 10"/>
          <p:cNvSpPr txBox="1"/>
          <p:nvPr/>
        </p:nvSpPr>
        <p:spPr>
          <a:xfrm>
            <a:off x="759656" y="323979"/>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As atualizações automáticas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ângulo 9"/>
          <p:cNvSpPr/>
          <p:nvPr/>
        </p:nvSpPr>
        <p:spPr>
          <a:xfrm>
            <a:off x="2432474" y="1795942"/>
            <a:ext cx="9043938" cy="954107"/>
          </a:xfrm>
          <a:prstGeom prst="rect">
            <a:avLst/>
          </a:prstGeom>
        </p:spPr>
        <p:txBody>
          <a:bodyPr wrap="square">
            <a:spAutoFit/>
          </a:bodyPr>
          <a:lstStyle/>
          <a:p>
            <a:r>
              <a:rPr lang="pt-PT" sz="2800" b="1" spc="-100" dirty="0" smtClean="0">
                <a:solidFill>
                  <a:srgbClr val="003399"/>
                </a:solidFill>
                <a:latin typeface="Segoe UI Light" pitchFamily="34" charset="0"/>
              </a:rPr>
              <a:t>As atualizações são adições ao software, para impedir ou corrigir problemas, que melhoram a segurança do computador .</a:t>
            </a:r>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91573" y="2959877"/>
            <a:ext cx="7645804" cy="3086061"/>
          </a:xfrm>
          <a:prstGeom prst="rect">
            <a:avLst/>
          </a:prstGeom>
          <a:noFill/>
          <a:ln w="38100">
            <a:solidFill>
              <a:srgbClr val="00206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91573" y="1782182"/>
            <a:ext cx="1341471" cy="1070203"/>
          </a:xfrm>
          <a:prstGeom prst="rect">
            <a:avLst/>
          </a:prstGeom>
          <a:noFill/>
          <a:ln w="38100">
            <a:solidFill>
              <a:srgbClr val="00206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2" descr="C:\Users\Antonio Tavares\Desktop\Logos MSFT Janeiro 2013\MSFT_logo_rgb_W-Wht.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Users\i-amarto\Pictures\Logos internet segura\logointernet_segur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1301319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a 19"/>
          <p:cNvGraphicFramePr/>
          <p:nvPr/>
        </p:nvGraphicFramePr>
        <p:xfrm>
          <a:off x="2883878" y="1463040"/>
          <a:ext cx="6006905" cy="4684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aixaDeTexto 12"/>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Proteger os vossos filhos</a:t>
            </a:r>
            <a:endParaRPr lang="pt-PT" sz="6000" b="1" spc="-100" dirty="0">
              <a:solidFill>
                <a:srgbClr val="003399"/>
              </a:solidFill>
              <a:latin typeface="Segoe UI Light" pitchFamily="34" charset="0"/>
            </a:endParaRPr>
          </a:p>
        </p:txBody>
      </p:sp>
      <p:cxnSp>
        <p:nvCxnSpPr>
          <p:cNvPr id="16" name="Conexão recta 15"/>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Imagem 20" descr="foto2.JPG"/>
          <p:cNvPicPr>
            <a:picLocks noChangeAspect="1"/>
          </p:cNvPicPr>
          <p:nvPr/>
        </p:nvPicPr>
        <p:blipFill>
          <a:blip r:embed="rId8"/>
          <a:srcRect l="6969" r="8528"/>
          <a:stretch>
            <a:fillRect/>
          </a:stretch>
        </p:blipFill>
        <p:spPr>
          <a:xfrm>
            <a:off x="4881490" y="3025763"/>
            <a:ext cx="1994590" cy="1663634"/>
          </a:xfrm>
          <a:prstGeom prst="rect">
            <a:avLst/>
          </a:prstGeom>
        </p:spPr>
      </p:pic>
      <p:pic>
        <p:nvPicPr>
          <p:cNvPr id="9" name="Picture 2" descr="C:\Users\Antonio Tavares\Desktop\Logos MSFT Janeiro 2013\MSFT_logo_rgb_W-Wht.pn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C:\Users\i-amarto\Pictures\Logos internet segura\logointernet_segura.jp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1301319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06337" y="1178451"/>
            <a:ext cx="9951810" cy="4567256"/>
          </a:xfrm>
          <a:prstGeom prst="rect">
            <a:avLst/>
          </a:prstGeom>
          <a:ln w="38100">
            <a:solidFill>
              <a:srgbClr val="002060"/>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8" name="CaixaDeTexto 7"/>
          <p:cNvSpPr txBox="1"/>
          <p:nvPr/>
        </p:nvSpPr>
        <p:spPr>
          <a:xfrm>
            <a:off x="1106338" y="5829649"/>
            <a:ext cx="5555437" cy="276999"/>
          </a:xfrm>
          <a:prstGeom prst="rect">
            <a:avLst/>
          </a:prstGeom>
          <a:noFill/>
        </p:spPr>
        <p:txBody>
          <a:bodyPr wrap="square" rtlCol="0">
            <a:spAutoFit/>
          </a:bodyPr>
          <a:lstStyle/>
          <a:p>
            <a:pPr lvl="0"/>
            <a:r>
              <a:rPr lang="pt-PT" sz="1200" b="1" spc="-100" dirty="0">
                <a:solidFill>
                  <a:srgbClr val="003399"/>
                </a:solidFill>
                <a:latin typeface="Segoe UI Light" pitchFamily="34" charset="0"/>
              </a:rPr>
              <a:t>http://tek.sapo.pt/noticias/internet/25_dos_ataques_de_phishing_ja_acontecem_nas_r_1265843.html</a:t>
            </a:r>
          </a:p>
        </p:txBody>
      </p:sp>
      <p:pic>
        <p:nvPicPr>
          <p:cNvPr id="9"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 xmlns:p14="http://schemas.microsoft.com/office/powerpoint/2010/main" val="1877243491"/>
              </p:ext>
            </p:extLst>
          </p:nvPr>
        </p:nvGraphicFramePr>
        <p:xfrm>
          <a:off x="2828121" y="3279113"/>
          <a:ext cx="6231473" cy="2460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Emails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2" descr="File:Windows Live Mail logo.png">
            <a:hlinkClick r:id="rId8"/>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9732273" y="1886889"/>
            <a:ext cx="1775098" cy="1728509"/>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ângulo 16"/>
          <p:cNvSpPr/>
          <p:nvPr/>
        </p:nvSpPr>
        <p:spPr>
          <a:xfrm>
            <a:off x="759655" y="1529863"/>
            <a:ext cx="9777047" cy="1323439"/>
          </a:xfrm>
          <a:prstGeom prst="rect">
            <a:avLst/>
          </a:prstGeom>
        </p:spPr>
        <p:txBody>
          <a:bodyPr wrap="square">
            <a:spAutoFit/>
          </a:bodyPr>
          <a:lstStyle/>
          <a:p>
            <a:pPr lvl="0"/>
            <a:r>
              <a:rPr lang="pt-PT" sz="4000" b="1" spc="-100" dirty="0" smtClean="0">
                <a:solidFill>
                  <a:srgbClr val="003399"/>
                </a:solidFill>
                <a:latin typeface="Segoe UI Light" pitchFamily="34" charset="0"/>
              </a:rPr>
              <a:t>Os emails continuam ser um dos meios mais utilizados para cometer crimes!</a:t>
            </a:r>
          </a:p>
        </p:txBody>
      </p:sp>
      <p:pic>
        <p:nvPicPr>
          <p:cNvPr id="15" name="Picture 2" descr="C:\Users\Antonio Tavares\Desktop\Logos MSFT Janeiro 2013\MSFT_logo_rgb_W-Wht.pn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140677" y="6080964"/>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Users\i-amarto\Pictures\Logos internet segura\logointernet_segura.jpg"/>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23784" y="2588454"/>
            <a:ext cx="4953127" cy="32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9"/>
          <p:cNvSpPr/>
          <p:nvPr/>
        </p:nvSpPr>
        <p:spPr bwMode="auto">
          <a:xfrm>
            <a:off x="5336275" y="2588454"/>
            <a:ext cx="6634211" cy="3240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a:spcAft>
                <a:spcPts val="1800"/>
              </a:spcAft>
            </a:pPr>
            <a:r>
              <a:rPr lang="pt-PT" sz="2800" b="1" spc="-100" dirty="0" smtClean="0">
                <a:gradFill>
                  <a:gsLst>
                    <a:gs pos="0">
                      <a:srgbClr val="FBFBFB"/>
                    </a:gs>
                    <a:gs pos="100000">
                      <a:srgbClr val="FBFBFB"/>
                    </a:gs>
                  </a:gsLst>
                  <a:lin ang="5400000" scaled="0"/>
                </a:gradFill>
                <a:latin typeface="Segoe UI Light" pitchFamily="34" charset="0"/>
              </a:rPr>
              <a:t>Sempre que for necessário:</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Escolher um nome de utilizador adequado, que tenha uma parte do nosso nome ou das nossas iniciais.</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Escolher uma palavra-passe difícil de descobrir, com letras, números e símbolos</a:t>
            </a:r>
            <a:r>
              <a:rPr lang="pt-PT" sz="2800" dirty="0" smtClean="0">
                <a:solidFill>
                  <a:schemeClr val="tx1"/>
                </a:solidFill>
                <a:latin typeface="Segoe UI" pitchFamily="34" charset="0"/>
                <a:ea typeface="Segoe UI" pitchFamily="34" charset="0"/>
                <a:cs typeface="Segoe UI" pitchFamily="34" charset="0"/>
              </a:rPr>
              <a:t>. </a:t>
            </a:r>
            <a:endParaRPr lang="pt-PT" sz="2800" dirty="0">
              <a:solidFill>
                <a:schemeClr val="tx1"/>
              </a:solidFill>
              <a:latin typeface="Segoe UI" pitchFamily="34" charset="0"/>
              <a:ea typeface="Segoe UI" pitchFamily="34" charset="0"/>
              <a:cs typeface="Segoe UI" pitchFamily="34" charset="0"/>
            </a:endParaRPr>
          </a:p>
        </p:txBody>
      </p:sp>
      <p:sp>
        <p:nvSpPr>
          <p:cNvPr id="11" name="Seta para a direita 10"/>
          <p:cNvSpPr/>
          <p:nvPr/>
        </p:nvSpPr>
        <p:spPr bwMode="auto">
          <a:xfrm rot="20884961">
            <a:off x="2359422" y="4446638"/>
            <a:ext cx="2821941" cy="251404"/>
          </a:xfrm>
          <a:prstGeom prst="rightArrow">
            <a:avLst/>
          </a:prstGeom>
          <a:solidFill>
            <a:schemeClr val="accent1"/>
          </a:solid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9" name="CaixaDeTexto 8"/>
          <p:cNvSpPr txBox="1"/>
          <p:nvPr/>
        </p:nvSpPr>
        <p:spPr>
          <a:xfrm>
            <a:off x="759654" y="1519735"/>
            <a:ext cx="9994205" cy="646331"/>
          </a:xfrm>
          <a:prstGeom prst="rect">
            <a:avLst/>
          </a:prstGeom>
          <a:noFill/>
        </p:spPr>
        <p:txBody>
          <a:bodyPr wrap="square" rtlCol="0">
            <a:spAutoFit/>
          </a:bodyPr>
          <a:lstStyle/>
          <a:p>
            <a:pPr lvl="0"/>
            <a:r>
              <a:rPr lang="pt-PT" sz="3600" b="1" spc="-100" dirty="0" smtClean="0">
                <a:solidFill>
                  <a:srgbClr val="003399"/>
                </a:solidFill>
                <a:latin typeface="Segoe UI Light" pitchFamily="34" charset="0"/>
              </a:rPr>
              <a:t>Comecem por tornar difícil o acesso ao vosso email.</a:t>
            </a:r>
            <a:endParaRPr lang="pt-PT" sz="36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aixaDeTexto 15"/>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Emails</a:t>
            </a:r>
            <a:endParaRPr lang="pt-PT" sz="6000" b="1" spc="-100" dirty="0">
              <a:solidFill>
                <a:srgbClr val="003399"/>
              </a:solidFill>
              <a:latin typeface="Segoe UI Light" pitchFamily="34" charset="0"/>
            </a:endParaRPr>
          </a:p>
        </p:txBody>
      </p:sp>
      <p:sp>
        <p:nvSpPr>
          <p:cNvPr id="18" name="Seta para a direita 17"/>
          <p:cNvSpPr/>
          <p:nvPr/>
        </p:nvSpPr>
        <p:spPr bwMode="auto">
          <a:xfrm>
            <a:off x="2304828" y="5191230"/>
            <a:ext cx="2821941" cy="251404"/>
          </a:xfrm>
          <a:prstGeom prst="rightArrow">
            <a:avLst/>
          </a:prstGeom>
          <a:solidFill>
            <a:schemeClr val="accent1"/>
          </a:solidFill>
          <a:ln>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9"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3622304"/>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p:nvPr/>
        </p:nvSpPr>
        <p:spPr bwMode="auto">
          <a:xfrm>
            <a:off x="3926345" y="2338605"/>
            <a:ext cx="6821372" cy="35261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Não dar o email a desconhecidos.</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Não clicar em links de emails cuja origem não conhecemos.</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Não aceitar emails que mereçam desconfiança.</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Não acreditar em tudo o que vem num email. </a:t>
            </a:r>
            <a:endParaRPr lang="pt-PT" sz="2800" dirty="0">
              <a:solidFill>
                <a:schemeClr val="tx1"/>
              </a:solidFill>
              <a:latin typeface="Segoe UI" pitchFamily="34" charset="0"/>
              <a:ea typeface="Segoe UI" pitchFamily="34" charset="0"/>
              <a:cs typeface="Segoe UI" pitchFamily="34" charset="0"/>
            </a:endParaRPr>
          </a:p>
        </p:txBody>
      </p:sp>
      <p:sp>
        <p:nvSpPr>
          <p:cNvPr id="9" name="CaixaDeTexto 8"/>
          <p:cNvSpPr txBox="1"/>
          <p:nvPr/>
        </p:nvSpPr>
        <p:spPr>
          <a:xfrm>
            <a:off x="759656" y="1590137"/>
            <a:ext cx="6391568" cy="646331"/>
          </a:xfrm>
          <a:prstGeom prst="rect">
            <a:avLst/>
          </a:prstGeom>
          <a:noFill/>
        </p:spPr>
        <p:txBody>
          <a:bodyPr wrap="square" rtlCol="0">
            <a:spAutoFit/>
          </a:bodyPr>
          <a:lstStyle/>
          <a:p>
            <a:r>
              <a:rPr lang="pt-PT" sz="3600" b="1" spc="-100" dirty="0" smtClean="0">
                <a:solidFill>
                  <a:srgbClr val="003399"/>
                </a:solidFill>
                <a:latin typeface="Segoe UI Light" pitchFamily="34" charset="0"/>
              </a:rPr>
              <a:t>Usem o email com cuidado.</a:t>
            </a:r>
            <a:endParaRPr lang="pt-PT" sz="3600" b="1" spc="-100" dirty="0">
              <a:solidFill>
                <a:srgbClr val="003399"/>
              </a:solidFill>
              <a:latin typeface="Segoe UI Light" pitchFamily="34" charset="0"/>
            </a:endParaRPr>
          </a:p>
        </p:txBody>
      </p:sp>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Emails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2" descr="C:\Users\Antonio Tavares\AppData\Local\Microsoft\Windows\Temporary Internet Files\Content.IE5\OJ44YD1T\MP900422338.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56951" y="2337669"/>
            <a:ext cx="2353148" cy="352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5852498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noChangeArrowheads="1"/>
          </p:cNvPicPr>
          <p:nvPr/>
        </p:nvPicPr>
        <p:blipFill>
          <a:blip r:embed="rId2">
            <a:extLst>
              <a:ext uri="{28A0092B-C50C-407E-A947-70E740481C1C}">
                <a14:useLocalDpi xmlns="" xmlns:a14="http://schemas.microsoft.com/office/drawing/2010/main"/>
              </a:ext>
            </a:extLst>
          </a:blip>
          <a:srcRect/>
          <a:stretch>
            <a:fillRect/>
          </a:stretch>
        </p:blipFill>
        <p:spPr bwMode="auto">
          <a:xfrm>
            <a:off x="3310828" y="260648"/>
            <a:ext cx="5239502" cy="1905000"/>
          </a:xfrm>
          <a:prstGeom prst="rect">
            <a:avLst/>
          </a:prstGeom>
          <a:noFill/>
          <a:ln>
            <a:noFill/>
          </a:ln>
          <a:effectLst/>
          <a:extLst>
            <a:ext uri="{909E8E84-426E-40DD-AFC4-6F175D3DCCD1}">
              <a14:hiddenFill xmlns="" xmlns:a14="http://schemas.microsoft.com/office/drawing/2010/main">
                <a:gradFill rotWithShape="0">
                  <a:gsLst>
                    <a:gs pos="0">
                      <a:schemeClr val="folHlink">
                        <a:gamma/>
                        <a:shade val="66275"/>
                        <a:invGamma/>
                      </a:schemeClr>
                    </a:gs>
                    <a:gs pos="50000">
                      <a:schemeClr val="folHlink"/>
                    </a:gs>
                    <a:gs pos="100000">
                      <a:schemeClr val="folHlink">
                        <a:gamma/>
                        <a:shade val="66275"/>
                        <a:invGamma/>
                      </a:schemeClr>
                    </a:gs>
                  </a:gsLst>
                  <a:lin ang="2700000" scaled="1"/>
                </a:gradFill>
              </a14:hiddenFill>
            </a:ext>
            <a:ext uri="{91240B29-F687-4F45-9708-019B960494DF}">
              <a14:hiddenLine xmlns="" xmlns:a14="http://schemas.microsoft.com/office/drawing/2010/main" w="12700" algn="ctr">
                <a:solidFill>
                  <a:schemeClr val="folHlink"/>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63015" y="2348881"/>
            <a:ext cx="8062796" cy="3785652"/>
          </a:xfrm>
          <a:prstGeom prst="rect">
            <a:avLst/>
          </a:prstGeom>
          <a:noFill/>
        </p:spPr>
        <p:txBody>
          <a:bodyPr wrap="square" rtlCol="0">
            <a:spAutoFit/>
          </a:bodyPr>
          <a:lstStyle/>
          <a:p>
            <a:r>
              <a:rPr lang="pt-PT" sz="2800" dirty="0" smtClean="0"/>
              <a:t>Qual das seguintes é uma </a:t>
            </a:r>
            <a:r>
              <a:rPr lang="pt-PT" sz="2800" i="1" dirty="0" smtClean="0"/>
              <a:t>Password</a:t>
            </a:r>
            <a:r>
              <a:rPr lang="pt-PT" sz="2800" dirty="0" smtClean="0"/>
              <a:t> segura?</a:t>
            </a:r>
          </a:p>
          <a:p>
            <a:r>
              <a:rPr lang="pt-PT" sz="2000" dirty="0" smtClean="0"/>
              <a:t>(Seleccionar todas as opções válidas)</a:t>
            </a:r>
          </a:p>
          <a:p>
            <a:endParaRPr lang="pt-PT" sz="2000" dirty="0"/>
          </a:p>
          <a:p>
            <a:pPr marL="342900" indent="-342900">
              <a:buAutoNum type="arabicPeriod"/>
            </a:pPr>
            <a:r>
              <a:rPr lang="pt-PT" sz="2000" dirty="0" smtClean="0"/>
              <a:t>P4s$w0rd</a:t>
            </a:r>
          </a:p>
          <a:p>
            <a:pPr marL="342900" indent="-342900">
              <a:buAutoNum type="arabicPeriod"/>
            </a:pPr>
            <a:r>
              <a:rPr lang="pt-PT" sz="2000" dirty="0" smtClean="0"/>
              <a:t>O nome do animal de estimação</a:t>
            </a:r>
          </a:p>
          <a:p>
            <a:pPr marL="342900" indent="-342900">
              <a:buAutoNum type="arabicPeriod"/>
            </a:pPr>
            <a:r>
              <a:rPr lang="pt-PT" sz="2000" dirty="0" smtClean="0"/>
              <a:t>65536</a:t>
            </a:r>
          </a:p>
          <a:p>
            <a:pPr marL="342900" indent="-342900">
              <a:buAutoNum type="arabicPeriod"/>
            </a:pPr>
            <a:r>
              <a:rPr lang="pt-PT" sz="2000" dirty="0" smtClean="0"/>
              <a:t>Primeiras letras de cada palavra numa frase que seja fácil de lembrar  mas difícil para outros descobrirem </a:t>
            </a:r>
          </a:p>
          <a:p>
            <a:pPr marL="342900" indent="-342900">
              <a:buAutoNum type="arabicPeriod"/>
            </a:pPr>
            <a:r>
              <a:rPr lang="pt-PT" sz="2000" dirty="0" err="1" smtClean="0"/>
              <a:t>Paçç&amp;word</a:t>
            </a:r>
            <a:endParaRPr lang="pt-PT" sz="2000" dirty="0" smtClean="0"/>
          </a:p>
          <a:p>
            <a:pPr marL="342900" indent="-342900">
              <a:buAutoNum type="arabicPeriod"/>
            </a:pPr>
            <a:endParaRPr lang="pt-PT" dirty="0" smtClean="0">
              <a:solidFill>
                <a:srgbClr val="002060"/>
              </a:solidFill>
            </a:endParaRPr>
          </a:p>
          <a:p>
            <a:endParaRPr lang="pt-PT" dirty="0">
              <a:solidFill>
                <a:srgbClr val="002060"/>
              </a:solidFill>
            </a:endParaRPr>
          </a:p>
          <a:p>
            <a:endParaRPr lang="pt-PT" dirty="0">
              <a:solidFill>
                <a:srgbClr val="002060"/>
              </a:solidFill>
            </a:endParaRPr>
          </a:p>
        </p:txBody>
      </p:sp>
      <p:pic>
        <p:nvPicPr>
          <p:cNvPr id="4" name="Picture 2" descr="C:\Users\i-amarto\Pictures\Logos internet segura\logointernet_segur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9798235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a:xfrm>
            <a:off x="519113" y="1447800"/>
            <a:ext cx="11149012" cy="443198"/>
          </a:xfrm>
        </p:spPr>
        <p:txBody>
          <a:bodyPr>
            <a:normAutofit fontScale="92500" lnSpcReduction="10000"/>
          </a:bodyPr>
          <a:lstStyle/>
          <a:p>
            <a:endParaRPr lang="pt-PT"/>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515342" cy="60797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descr="C:\Users\i-amarto\Pictures\Logos internet segura\logointernet_segur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629415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a:xfrm>
            <a:off x="519113" y="1447800"/>
            <a:ext cx="11149012" cy="443198"/>
          </a:xfrm>
        </p:spPr>
        <p:txBody>
          <a:bodyPr>
            <a:normAutofit fontScale="92500" lnSpcReduction="10000"/>
          </a:bodyPr>
          <a:lstStyle/>
          <a:p>
            <a:endParaRPr lang="pt-PT"/>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3603" y="152400"/>
            <a:ext cx="16277160" cy="653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3462277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0" y="893"/>
            <a:ext cx="12190415" cy="6857107"/>
          </a:xfrm>
          <a:prstGeom prst="rect">
            <a:avLst/>
          </a:prstGeom>
        </p:spPr>
      </p:pic>
      <p:sp>
        <p:nvSpPr>
          <p:cNvPr id="18" name="Rectangle 17"/>
          <p:cNvSpPr/>
          <p:nvPr/>
        </p:nvSpPr>
        <p:spPr bwMode="auto">
          <a:xfrm>
            <a:off x="555941" y="625926"/>
            <a:ext cx="8251164" cy="1426496"/>
          </a:xfrm>
          <a:prstGeom prst="rect">
            <a:avLst/>
          </a:prstGeom>
          <a:no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182880" tIns="45718" rIns="182880" bIns="45718" numCol="1" rtlCol="0" anchor="ctr" anchorCtr="0" compatLnSpc="1">
            <a:prstTxWarp prst="textNoShape">
              <a:avLst/>
            </a:prstTxWarp>
          </a:bodyPr>
          <a:lstStyle/>
          <a:p>
            <a:pPr marL="166688" indent="-166688" defTabSz="914099" fontAlgn="base">
              <a:lnSpc>
                <a:spcPct val="110000"/>
              </a:lnSpc>
              <a:spcBef>
                <a:spcPct val="0"/>
              </a:spcBef>
              <a:spcAft>
                <a:spcPct val="0"/>
              </a:spcAft>
            </a:pPr>
            <a:endParaRPr lang="en-US" sz="2400" spc="300" dirty="0">
              <a:solidFill>
                <a:srgbClr val="000000"/>
              </a:solidFill>
            </a:endParaRPr>
          </a:p>
        </p:txBody>
      </p:sp>
    </p:spTree>
    <p:extLst>
      <p:ext uri="{BB962C8B-B14F-4D97-AF65-F5344CB8AC3E}">
        <p14:creationId xmlns="" xmlns:p14="http://schemas.microsoft.com/office/powerpoint/2010/main" val="64064796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a:xfrm>
            <a:off x="519113" y="1447800"/>
            <a:ext cx="11149012" cy="443198"/>
          </a:xfrm>
        </p:spPr>
        <p:txBody>
          <a:bodyPr>
            <a:normAutofit fontScale="92500" lnSpcReduction="10000"/>
          </a:bodyPr>
          <a:lstStyle/>
          <a:p>
            <a:endParaRPr lang="pt-PT"/>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25177" y="228600"/>
            <a:ext cx="15947046" cy="653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4570249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Conversas online</a:t>
            </a:r>
            <a:endParaRPr lang="pt-PT" sz="6000" b="1" spc="-100" dirty="0">
              <a:solidFill>
                <a:srgbClr val="003399"/>
              </a:solidFill>
              <a:latin typeface="Segoe UI Light" pitchFamily="34" charset="0"/>
            </a:endParaRPr>
          </a:p>
        </p:txBody>
      </p:sp>
      <p:cxnSp>
        <p:nvCxnSpPr>
          <p:cNvPr id="12" name="Conexão recta 11"/>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ângulo 12"/>
          <p:cNvSpPr/>
          <p:nvPr/>
        </p:nvSpPr>
        <p:spPr>
          <a:xfrm>
            <a:off x="759655" y="1543931"/>
            <a:ext cx="10160223" cy="1323439"/>
          </a:xfrm>
          <a:prstGeom prst="rect">
            <a:avLst/>
          </a:prstGeom>
        </p:spPr>
        <p:txBody>
          <a:bodyPr wrap="square">
            <a:spAutoFit/>
          </a:bodyPr>
          <a:lstStyle/>
          <a:p>
            <a:pPr lvl="0"/>
            <a:r>
              <a:rPr lang="pt-PT" sz="4000" b="1" spc="-100" dirty="0" smtClean="0">
                <a:solidFill>
                  <a:srgbClr val="003399"/>
                </a:solidFill>
                <a:latin typeface="Segoe UI Light" pitchFamily="34" charset="0"/>
              </a:rPr>
              <a:t>Conversar online em tempo real é cada vez mais comum… no computador ou no telemóvel!</a:t>
            </a:r>
          </a:p>
        </p:txBody>
      </p:sp>
      <p:graphicFrame>
        <p:nvGraphicFramePr>
          <p:cNvPr id="14" name="Diagrama 13"/>
          <p:cNvGraphicFramePr/>
          <p:nvPr>
            <p:extLst>
              <p:ext uri="{D42A27DB-BD31-4B8C-83A1-F6EECF244321}">
                <p14:modId xmlns="" xmlns:p14="http://schemas.microsoft.com/office/powerpoint/2010/main" val="1877243491"/>
              </p:ext>
            </p:extLst>
          </p:nvPr>
        </p:nvGraphicFramePr>
        <p:xfrm>
          <a:off x="2560837" y="3490126"/>
          <a:ext cx="6442488" cy="2221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4" descr="http://3.bp.blogspot.com/-9-rDl-bZx2E/TmhgK5Q5j3I/AAAAAAAACCk/Ryi6azbJ4OY/s640/Skype_logo.png">
            <a:hlinkClick r:id="rId8"/>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9607932" y="2997910"/>
            <a:ext cx="1857238" cy="687825"/>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5" descr="File:Windows Live Messenger icon.png">
            <a:hlinkClick r:id="rId10"/>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10496667" y="2194559"/>
            <a:ext cx="1185454" cy="1083213"/>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Users\Antonio Tavares\Desktop\Logos MSFT Janeiro 2013\MSFT_logo_rgb_W-Wht.png"/>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C:\Users\i-amarto\Pictures\Logos internet segura\logointernet_segura.jpg"/>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15034587"/>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p:cNvPicPr>
            <a:picLocks noChangeAspect="1" noChangeArrowheads="1"/>
          </p:cNvPicPr>
          <p:nvPr/>
        </p:nvPicPr>
        <p:blipFill>
          <a:blip r:embed="rId3">
            <a:grayscl/>
          </a:blip>
          <a:srcRect/>
          <a:stretch>
            <a:fillRect/>
          </a:stretch>
        </p:blipFill>
        <p:spPr bwMode="auto">
          <a:xfrm>
            <a:off x="1888856" y="1150035"/>
            <a:ext cx="8411113" cy="4557933"/>
          </a:xfrm>
          <a:prstGeom prst="rect">
            <a:avLst/>
          </a:prstGeom>
          <a:ln>
            <a:noFill/>
          </a:ln>
          <a:effectLst>
            <a:outerShdw blurRad="292100" dist="139700" dir="2700000" algn="tl" rotWithShape="0">
              <a:srgbClr val="333333">
                <a:alpha val="65000"/>
              </a:srgbClr>
            </a:outerShdw>
          </a:effectLst>
        </p:spPr>
      </p:pic>
      <p:pic>
        <p:nvPicPr>
          <p:cNvPr id="7" name="Picture 2" descr="C:\Users\i-amarto\Pictures\Logos internet segura\logointernet_segura.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C:\Users\Antonio Tavares\Desktop\Logos MSFT Janeiro 2013\MSFT_logo_rgb_W-Wht.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Conversar online</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ângulo 26"/>
          <p:cNvSpPr/>
          <p:nvPr/>
        </p:nvSpPr>
        <p:spPr>
          <a:xfrm>
            <a:off x="2404760" y="1755150"/>
            <a:ext cx="8679766" cy="707886"/>
          </a:xfrm>
          <a:prstGeom prst="rect">
            <a:avLst/>
          </a:prstGeom>
        </p:spPr>
        <p:txBody>
          <a:bodyPr wrap="square">
            <a:spAutoFit/>
          </a:bodyPr>
          <a:lstStyle/>
          <a:p>
            <a:pPr lvl="0"/>
            <a:r>
              <a:rPr lang="pt-PT" sz="4000" b="1" spc="-100" dirty="0" smtClean="0">
                <a:solidFill>
                  <a:srgbClr val="003399"/>
                </a:solidFill>
                <a:latin typeface="Segoe UI Light" pitchFamily="34" charset="0"/>
              </a:rPr>
              <a:t>Estudos recentes revelam que:</a:t>
            </a:r>
          </a:p>
        </p:txBody>
      </p:sp>
      <p:sp>
        <p:nvSpPr>
          <p:cNvPr id="28" name="Rectangle 24"/>
          <p:cNvSpPr/>
          <p:nvPr/>
        </p:nvSpPr>
        <p:spPr bwMode="auto">
          <a:xfrm>
            <a:off x="1558413" y="2806188"/>
            <a:ext cx="9072000" cy="2335011"/>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342900" lvl="0" indent="-342900">
              <a:spcAft>
                <a:spcPts val="1800"/>
              </a:spcAft>
              <a:buFont typeface="Wingdings" pitchFamily="2" charset="2"/>
              <a:buChar char="ü"/>
            </a:pPr>
            <a:r>
              <a:rPr lang="pt-PT" sz="2800" b="1" spc="-100" dirty="0" smtClean="0">
                <a:solidFill>
                  <a:srgbClr val="003399"/>
                </a:solidFill>
                <a:latin typeface="Segoe UI Light" pitchFamily="34" charset="0"/>
              </a:rPr>
              <a:t>30% dos jovens e crianças têm contactos online com alguém que não conhecem;</a:t>
            </a:r>
          </a:p>
          <a:p>
            <a:pPr marL="342900" lvl="0" indent="-342900">
              <a:spcAft>
                <a:spcPts val="1800"/>
              </a:spcAft>
              <a:buFont typeface="Wingdings" pitchFamily="2" charset="2"/>
              <a:buChar char="ü"/>
            </a:pPr>
            <a:r>
              <a:rPr lang="pt-PT" sz="2800" b="1" spc="-100" dirty="0" smtClean="0">
                <a:solidFill>
                  <a:srgbClr val="003399"/>
                </a:solidFill>
                <a:latin typeface="Segoe UI Light" pitchFamily="34" charset="0"/>
              </a:rPr>
              <a:t>9% já conheceram pessoalmente alguém que só conheciam online.</a:t>
            </a:r>
          </a:p>
        </p:txBody>
      </p:sp>
      <p:pic>
        <p:nvPicPr>
          <p:cNvPr id="110611" name="Picture 19" descr="C:\Users\sandra\AppData\Local\Microsoft\Windows\Temporary Internet Files\Low\Content.IE5\93EX4S4V\MC900432543[1].PNG"/>
          <p:cNvPicPr>
            <a:picLocks noChangeAspect="1" noChangeArrowheads="1"/>
          </p:cNvPicPr>
          <p:nvPr/>
        </p:nvPicPr>
        <p:blipFill>
          <a:blip r:embed="rId3"/>
          <a:srcRect/>
          <a:stretch>
            <a:fillRect/>
          </a:stretch>
        </p:blipFill>
        <p:spPr bwMode="auto">
          <a:xfrm>
            <a:off x="942007" y="1593661"/>
            <a:ext cx="1462754" cy="1064798"/>
          </a:xfrm>
          <a:prstGeom prst="rect">
            <a:avLst/>
          </a:prstGeom>
          <a:noFill/>
        </p:spPr>
      </p:pic>
      <p:pic>
        <p:nvPicPr>
          <p:cNvPr id="15"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p:nvPr/>
        </p:nvSpPr>
        <p:spPr bwMode="auto">
          <a:xfrm>
            <a:off x="3926347" y="2318619"/>
            <a:ext cx="6821371" cy="35261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Evitar contactos com estranhos.</a:t>
            </a:r>
          </a:p>
          <a:p>
            <a:pPr marL="342900" lvl="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Não fornecer demasiados dados pessoais.</a:t>
            </a:r>
          </a:p>
          <a:p>
            <a:pPr marL="342900" lvl="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Limitar o uso de câmara e a partilha de ficheiros.</a:t>
            </a:r>
          </a:p>
          <a:p>
            <a:pPr marL="342900" lvl="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Preferir sempre um programa de mensagens eletrónicas seguro: Messenger, </a:t>
            </a:r>
            <a:r>
              <a:rPr lang="pt-PT" sz="2800" b="1" spc="-100" dirty="0" err="1" smtClean="0">
                <a:gradFill>
                  <a:gsLst>
                    <a:gs pos="0">
                      <a:srgbClr val="FBFBFB"/>
                    </a:gs>
                    <a:gs pos="100000">
                      <a:srgbClr val="FBFBFB"/>
                    </a:gs>
                  </a:gsLst>
                  <a:lin ang="5400000" scaled="0"/>
                </a:gradFill>
                <a:latin typeface="Segoe UI Light" pitchFamily="34" charset="0"/>
              </a:rPr>
              <a:t>Skype</a:t>
            </a:r>
            <a:r>
              <a:rPr lang="pt-PT" sz="2800" b="1" spc="-100" dirty="0" smtClean="0">
                <a:gradFill>
                  <a:gsLst>
                    <a:gs pos="0">
                      <a:srgbClr val="FBFBFB"/>
                    </a:gs>
                    <a:gs pos="100000">
                      <a:srgbClr val="FBFBFB"/>
                    </a:gs>
                  </a:gsLst>
                  <a:lin ang="5400000" scaled="0"/>
                </a:gradFill>
                <a:latin typeface="Segoe UI Light" pitchFamily="34" charset="0"/>
              </a:rPr>
              <a:t>…</a:t>
            </a:r>
          </a:p>
        </p:txBody>
      </p:sp>
      <p:sp>
        <p:nvSpPr>
          <p:cNvPr id="9" name="CaixaDeTexto 8"/>
          <p:cNvSpPr txBox="1"/>
          <p:nvPr/>
        </p:nvSpPr>
        <p:spPr>
          <a:xfrm>
            <a:off x="759656" y="1590137"/>
            <a:ext cx="7328584" cy="646331"/>
          </a:xfrm>
          <a:prstGeom prst="rect">
            <a:avLst/>
          </a:prstGeom>
          <a:noFill/>
        </p:spPr>
        <p:txBody>
          <a:bodyPr wrap="square" rtlCol="0">
            <a:spAutoFit/>
          </a:bodyPr>
          <a:lstStyle/>
          <a:p>
            <a:r>
              <a:rPr lang="pt-PT" sz="3600" b="1" spc="-100" dirty="0" smtClean="0">
                <a:solidFill>
                  <a:srgbClr val="003399"/>
                </a:solidFill>
                <a:latin typeface="Segoe UI Light" pitchFamily="34" charset="0"/>
              </a:rPr>
              <a:t>Conversem online com cuidado.</a:t>
            </a:r>
            <a:endParaRPr lang="pt-PT" sz="3600" b="1" spc="-100" dirty="0">
              <a:solidFill>
                <a:srgbClr val="003399"/>
              </a:solidFill>
              <a:latin typeface="Segoe UI Light" pitchFamily="34" charset="0"/>
            </a:endParaRPr>
          </a:p>
        </p:txBody>
      </p:sp>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Conversas online</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2" descr="C:\Users\Antonio Tavares\AppData\Local\Microsoft\Windows\Temporary Internet Files\Content.IE5\DGSIAD5A\MP900430906.JPG"/>
          <p:cNvPicPr>
            <a:picLocks noChangeAspect="1" noChangeArrowheads="1"/>
          </p:cNvPicPr>
          <p:nvPr/>
        </p:nvPicPr>
        <p:blipFill>
          <a:blip r:embed="rId3">
            <a:extLst>
              <a:ext uri="{28A0092B-C50C-407E-A947-70E740481C1C}">
                <a14:useLocalDpi xmlns="" xmlns:a14="http://schemas.microsoft.com/office/drawing/2010/main" val="0"/>
              </a:ext>
            </a:extLst>
          </a:blip>
          <a:srcRect l="4928" r="54135"/>
          <a:stretch>
            <a:fillRect/>
          </a:stretch>
        </p:blipFill>
        <p:spPr bwMode="auto">
          <a:xfrm>
            <a:off x="1589651" y="2318619"/>
            <a:ext cx="2164661" cy="352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5852498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Jogos online</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ângulo 14"/>
          <p:cNvSpPr/>
          <p:nvPr/>
        </p:nvSpPr>
        <p:spPr>
          <a:xfrm>
            <a:off x="759656" y="1543931"/>
            <a:ext cx="9231755" cy="1323439"/>
          </a:xfrm>
          <a:prstGeom prst="rect">
            <a:avLst/>
          </a:prstGeom>
        </p:spPr>
        <p:txBody>
          <a:bodyPr wrap="square">
            <a:spAutoFit/>
          </a:bodyPr>
          <a:lstStyle/>
          <a:p>
            <a:pPr lvl="0"/>
            <a:r>
              <a:rPr lang="pt-PT" sz="4000" b="1" spc="-100" dirty="0" smtClean="0">
                <a:solidFill>
                  <a:srgbClr val="003399"/>
                </a:solidFill>
                <a:latin typeface="Segoe UI Light" pitchFamily="34" charset="0"/>
              </a:rPr>
              <a:t>Grande parte das crianças e jovens passam muito tempo a jogar ligados à Internet!</a:t>
            </a:r>
          </a:p>
        </p:txBody>
      </p:sp>
      <p:graphicFrame>
        <p:nvGraphicFramePr>
          <p:cNvPr id="17" name="Diagrama 16"/>
          <p:cNvGraphicFramePr/>
          <p:nvPr>
            <p:extLst>
              <p:ext uri="{D42A27DB-BD31-4B8C-83A1-F6EECF244321}">
                <p14:modId xmlns="" xmlns:p14="http://schemas.microsoft.com/office/powerpoint/2010/main" val="1877243491"/>
              </p:ext>
            </p:extLst>
          </p:nvPr>
        </p:nvGraphicFramePr>
        <p:xfrm>
          <a:off x="2588970" y="3390315"/>
          <a:ext cx="6540962" cy="2475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2" descr="C:\Users\Antonio Tavares\Desktop\Logos MSFT Janeiro 2013\MSFT_logo_rgb_W-Wht.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Users\i-amarto\Pictures\Logos internet segura\logointernet_segura.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05813421"/>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Jogos online</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9"/>
          <p:cNvSpPr/>
          <p:nvPr/>
        </p:nvSpPr>
        <p:spPr bwMode="auto">
          <a:xfrm>
            <a:off x="1239093" y="2911476"/>
            <a:ext cx="9710640" cy="20713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Aft>
                <a:spcPts val="1800"/>
              </a:spcAft>
              <a:buFont typeface="Wingdings" pitchFamily="2" charset="2"/>
              <a:buChar char="ü"/>
            </a:pPr>
            <a:r>
              <a:rPr lang="pt-PT" sz="2800" b="1" spc="-100" dirty="0" smtClean="0">
                <a:solidFill>
                  <a:srgbClr val="003399"/>
                </a:solidFill>
                <a:latin typeface="Segoe UI Light" pitchFamily="34" charset="0"/>
              </a:rPr>
              <a:t>1 em cada 4 jovens liga-se à Internet a partir de consolas de jogos;</a:t>
            </a:r>
          </a:p>
          <a:p>
            <a:pPr marL="342900" indent="-342900">
              <a:spcAft>
                <a:spcPts val="1800"/>
              </a:spcAft>
              <a:buFont typeface="Wingdings" pitchFamily="2" charset="2"/>
              <a:buChar char="ü"/>
            </a:pPr>
            <a:r>
              <a:rPr lang="pt-PT" sz="2800" b="1" spc="-100" dirty="0" smtClean="0">
                <a:solidFill>
                  <a:srgbClr val="003399"/>
                </a:solidFill>
                <a:latin typeface="Segoe UI Light" pitchFamily="34" charset="0"/>
              </a:rPr>
              <a:t>74% das crianças entre os 9 e os 16 anos jogam videojogos online;</a:t>
            </a:r>
          </a:p>
          <a:p>
            <a:pPr marL="342900" indent="-342900">
              <a:spcAft>
                <a:spcPts val="1800"/>
              </a:spcAft>
              <a:buFont typeface="Wingdings" pitchFamily="2" charset="2"/>
              <a:buChar char="ü"/>
            </a:pPr>
            <a:r>
              <a:rPr lang="pt-PT" sz="2800" b="1" spc="-100" dirty="0" smtClean="0">
                <a:solidFill>
                  <a:srgbClr val="003399"/>
                </a:solidFill>
                <a:latin typeface="Segoe UI Light" pitchFamily="34" charset="0"/>
              </a:rPr>
              <a:t>1 em cada 10 jogadores fica viciado em jogos.</a:t>
            </a:r>
          </a:p>
        </p:txBody>
      </p:sp>
      <p:sp>
        <p:nvSpPr>
          <p:cNvPr id="17" name="Rectângulo 16"/>
          <p:cNvSpPr/>
          <p:nvPr/>
        </p:nvSpPr>
        <p:spPr>
          <a:xfrm>
            <a:off x="2404760" y="1755150"/>
            <a:ext cx="8679766" cy="707886"/>
          </a:xfrm>
          <a:prstGeom prst="rect">
            <a:avLst/>
          </a:prstGeom>
        </p:spPr>
        <p:txBody>
          <a:bodyPr wrap="square">
            <a:spAutoFit/>
          </a:bodyPr>
          <a:lstStyle/>
          <a:p>
            <a:pPr lvl="0"/>
            <a:r>
              <a:rPr lang="pt-PT" sz="4000" b="1" spc="-100" dirty="0" smtClean="0">
                <a:solidFill>
                  <a:srgbClr val="003399"/>
                </a:solidFill>
                <a:latin typeface="Segoe UI Light" pitchFamily="34" charset="0"/>
              </a:rPr>
              <a:t>Estudos recentes revelam que:</a:t>
            </a:r>
          </a:p>
        </p:txBody>
      </p:sp>
      <p:pic>
        <p:nvPicPr>
          <p:cNvPr id="18" name="Picture 19" descr="C:\Users\sandra\AppData\Local\Microsoft\Windows\Temporary Internet Files\Low\Content.IE5\93EX4S4V\MC900432543[1].PNG"/>
          <p:cNvPicPr>
            <a:picLocks noChangeAspect="1" noChangeArrowheads="1"/>
          </p:cNvPicPr>
          <p:nvPr/>
        </p:nvPicPr>
        <p:blipFill>
          <a:blip r:embed="rId3"/>
          <a:srcRect/>
          <a:stretch>
            <a:fillRect/>
          </a:stretch>
        </p:blipFill>
        <p:spPr bwMode="auto">
          <a:xfrm>
            <a:off x="942007" y="1593661"/>
            <a:ext cx="1462754" cy="1064798"/>
          </a:xfrm>
          <a:prstGeom prst="rect">
            <a:avLst/>
          </a:prstGeom>
          <a:noFill/>
        </p:spPr>
      </p:pic>
      <p:pic>
        <p:nvPicPr>
          <p:cNvPr id="19"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duotone>
              <a:prstClr val="black"/>
              <a:schemeClr val="tx2">
                <a:tint val="45000"/>
                <a:satMod val="400000"/>
              </a:schemeClr>
            </a:duotone>
          </a:blip>
          <a:srcRect/>
          <a:stretch>
            <a:fillRect/>
          </a:stretch>
        </p:blipFill>
        <p:spPr bwMode="auto">
          <a:xfrm>
            <a:off x="1931658" y="1179286"/>
            <a:ext cx="8325509" cy="4499428"/>
          </a:xfrm>
          <a:prstGeom prst="rect">
            <a:avLst/>
          </a:prstGeom>
          <a:ln>
            <a:noFill/>
          </a:ln>
          <a:effectLst>
            <a:outerShdw blurRad="292100" dist="139700" dir="2700000" algn="tl" rotWithShape="0">
              <a:srgbClr val="333333">
                <a:alpha val="65000"/>
              </a:srgbClr>
            </a:outerShdw>
          </a:effectLst>
        </p:spPr>
      </p:pic>
      <p:pic>
        <p:nvPicPr>
          <p:cNvPr id="8" name="Imagem 7" descr="Partners-in-Learning_logo_v_CMYK_r.png"/>
          <p:cNvPicPr>
            <a:picLocks noChangeAspect="1"/>
          </p:cNvPicPr>
          <p:nvPr/>
        </p:nvPicPr>
        <p:blipFill>
          <a:blip r:embed="rId4"/>
          <a:stretch>
            <a:fillRect/>
          </a:stretch>
        </p:blipFill>
        <p:spPr>
          <a:xfrm>
            <a:off x="168812" y="5930259"/>
            <a:ext cx="2377439" cy="846089"/>
          </a:xfrm>
          <a:prstGeom prst="rect">
            <a:avLst/>
          </a:prstGeom>
        </p:spPr>
      </p:pic>
      <p:pic>
        <p:nvPicPr>
          <p:cNvPr id="7"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p:nvPr/>
        </p:nvSpPr>
        <p:spPr bwMode="auto">
          <a:xfrm>
            <a:off x="4207699" y="2672861"/>
            <a:ext cx="6455610" cy="31296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Procurar saber o que jogam e onde.</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Limitar o tempo que passam a jogar.</a:t>
            </a:r>
          </a:p>
          <a:p>
            <a:pPr marL="342900" lvl="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Alertar para o uso de dinheiro real.</a:t>
            </a:r>
          </a:p>
          <a:p>
            <a:pPr marL="342900" lvl="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Em algumas consolas de jogos, ter os mesmos cuidados que se tem na Internet.</a:t>
            </a:r>
            <a:endParaRPr lang="pt-PT" sz="2800" b="1" spc="-100" dirty="0">
              <a:gradFill>
                <a:gsLst>
                  <a:gs pos="0">
                    <a:srgbClr val="FBFBFB"/>
                  </a:gs>
                  <a:gs pos="100000">
                    <a:srgbClr val="FBFBFB"/>
                  </a:gs>
                </a:gsLst>
                <a:lin ang="5400000" scaled="0"/>
              </a:gradFill>
              <a:latin typeface="Segoe UI Light" pitchFamily="34" charset="0"/>
            </a:endParaRPr>
          </a:p>
        </p:txBody>
      </p:sp>
      <p:sp>
        <p:nvSpPr>
          <p:cNvPr id="9" name="CaixaDeTexto 8"/>
          <p:cNvSpPr txBox="1"/>
          <p:nvPr/>
        </p:nvSpPr>
        <p:spPr>
          <a:xfrm>
            <a:off x="759654" y="1590137"/>
            <a:ext cx="9523829" cy="646331"/>
          </a:xfrm>
          <a:prstGeom prst="rect">
            <a:avLst/>
          </a:prstGeom>
          <a:noFill/>
        </p:spPr>
        <p:txBody>
          <a:bodyPr wrap="square" rtlCol="0">
            <a:spAutoFit/>
          </a:bodyPr>
          <a:lstStyle/>
          <a:p>
            <a:r>
              <a:rPr lang="pt-PT" sz="3600" b="1" spc="-100" dirty="0" smtClean="0">
                <a:solidFill>
                  <a:srgbClr val="003399"/>
                </a:solidFill>
                <a:latin typeface="Segoe UI Light" pitchFamily="34" charset="0"/>
              </a:rPr>
              <a:t>Certifiquem-se que os vossos filhos têm cuidado.</a:t>
            </a:r>
            <a:endParaRPr lang="pt-PT" sz="3600" b="1" spc="-100" dirty="0">
              <a:solidFill>
                <a:srgbClr val="003399"/>
              </a:solidFill>
              <a:latin typeface="Segoe UI Light" pitchFamily="34" charset="0"/>
            </a:endParaRPr>
          </a:p>
        </p:txBody>
      </p:sp>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Jogos online</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2162" name="Picture 2" descr="C:\Users\sandra\AppData\Local\Microsoft\Windows\Temporary Internet Files\Content.IE5\DFBGRX8X\MP900430806[1].jpg"/>
          <p:cNvPicPr>
            <a:picLocks noChangeAspect="1" noChangeArrowheads="1"/>
          </p:cNvPicPr>
          <p:nvPr/>
        </p:nvPicPr>
        <p:blipFill>
          <a:blip r:embed="rId3"/>
          <a:srcRect/>
          <a:stretch>
            <a:fillRect/>
          </a:stretch>
        </p:blipFill>
        <p:spPr bwMode="auto">
          <a:xfrm>
            <a:off x="1674054" y="2686928"/>
            <a:ext cx="2385855" cy="3112248"/>
          </a:xfrm>
          <a:prstGeom prst="rect">
            <a:avLst/>
          </a:prstGeom>
          <a:noFill/>
        </p:spPr>
      </p:pic>
      <p:pic>
        <p:nvPicPr>
          <p:cNvPr id="15"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5852498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66939" y="2511188"/>
            <a:ext cx="10103038" cy="2756848"/>
          </a:xfrm>
          <a:prstGeom prst="rect">
            <a:avLst/>
          </a:prstGeom>
          <a:noFill/>
          <a:ln w="38100">
            <a:solidFill>
              <a:srgbClr val="00206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66939" y="395434"/>
            <a:ext cx="6153151" cy="16287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CaixaDeTexto 8"/>
          <p:cNvSpPr txBox="1"/>
          <p:nvPr/>
        </p:nvSpPr>
        <p:spPr>
          <a:xfrm>
            <a:off x="866939" y="5368472"/>
            <a:ext cx="10103038" cy="276999"/>
          </a:xfrm>
          <a:prstGeom prst="rect">
            <a:avLst/>
          </a:prstGeom>
          <a:noFill/>
        </p:spPr>
        <p:txBody>
          <a:bodyPr wrap="square" rtlCol="0">
            <a:spAutoFit/>
          </a:bodyPr>
          <a:lstStyle/>
          <a:p>
            <a:pPr lvl="0"/>
            <a:r>
              <a:rPr lang="pt-PT" sz="1200" b="1" spc="-100" dirty="0">
                <a:gradFill>
                  <a:gsLst>
                    <a:gs pos="0">
                      <a:srgbClr val="FBFBFB"/>
                    </a:gs>
                    <a:gs pos="100000">
                      <a:srgbClr val="FBFBFB"/>
                    </a:gs>
                  </a:gsLst>
                  <a:lin ang="5400000" scaled="0"/>
                </a:gradFill>
                <a:latin typeface="Segoe UI Light" pitchFamily="34" charset="0"/>
              </a:rPr>
              <a:t>http://sicnoticias.sapo.pt/vida/2013/01/04/criancas-portugueses-mostram-competencias-acima-da-media-europeia-em-lidar-com-riscos-na-internet</a:t>
            </a:r>
          </a:p>
        </p:txBody>
      </p:sp>
      <p:pic>
        <p:nvPicPr>
          <p:cNvPr id="11" name="Picture 2" descr="C:\Users\Antonio Tavares\Desktop\Logos MSFT Janeiro 2013\MSFT_logo_rgb_W-Wht.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C:\Users\i-amarto\Pictures\Logos internet segura\logointernet_segur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ixaDeTexto 17"/>
          <p:cNvSpPr txBox="1"/>
          <p:nvPr/>
        </p:nvSpPr>
        <p:spPr>
          <a:xfrm>
            <a:off x="759656" y="338048"/>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A Internet</a:t>
            </a:r>
            <a:endParaRPr lang="pt-PT" sz="6000" b="1" spc="-100" dirty="0">
              <a:solidFill>
                <a:srgbClr val="003399"/>
              </a:solidFill>
              <a:latin typeface="Segoe UI Light" pitchFamily="34" charset="0"/>
            </a:endParaRPr>
          </a:p>
        </p:txBody>
      </p:sp>
      <p:cxnSp>
        <p:nvCxnSpPr>
          <p:cNvPr id="19" name="Conexão recta 18"/>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Diagrama 15"/>
          <p:cNvGraphicFramePr/>
          <p:nvPr/>
        </p:nvGraphicFramePr>
        <p:xfrm>
          <a:off x="3974132" y="1589651"/>
          <a:ext cx="6654020" cy="4965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Rectângulo 19"/>
          <p:cNvSpPr/>
          <p:nvPr/>
        </p:nvSpPr>
        <p:spPr>
          <a:xfrm>
            <a:off x="3094892" y="3601339"/>
            <a:ext cx="7610623" cy="76944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soft" dir="t">
                <a:rot lat="0" lon="0" rev="10800000"/>
              </a:lightRig>
            </a:scene3d>
            <a:sp3d>
              <a:bevelT w="27940" h="12700"/>
              <a:contourClr>
                <a:srgbClr val="DDDDDD"/>
              </a:contourClr>
            </a:sp3d>
          </a:bodyPr>
          <a:lstStyle/>
          <a:p>
            <a:pPr algn="ctr">
              <a:spcBef>
                <a:spcPts val="600"/>
              </a:spcBef>
              <a:spcAft>
                <a:spcPts val="600"/>
              </a:spcAft>
            </a:pPr>
            <a:r>
              <a:rPr lang="pt-PT" sz="4400" b="1" spc="150" dirty="0" smtClean="0">
                <a:ln w="11430"/>
                <a:solidFill>
                  <a:srgbClr val="003399"/>
                </a:solidFill>
                <a:effectLst>
                  <a:outerShdw blurRad="25400" algn="tl" rotWithShape="0">
                    <a:srgbClr val="000000">
                      <a:alpha val="43000"/>
                    </a:srgbClr>
                  </a:outerShdw>
                </a:effectLst>
                <a:latin typeface="Segoe UI Light" pitchFamily="34" charset="0"/>
              </a:rPr>
              <a:t>Uma mais-valia ou um risco?</a:t>
            </a:r>
          </a:p>
        </p:txBody>
      </p:sp>
      <p:pic>
        <p:nvPicPr>
          <p:cNvPr id="28" name="Imagem 27" descr="Imagem3.jpg"/>
          <p:cNvPicPr>
            <a:picLocks noChangeAspect="1"/>
          </p:cNvPicPr>
          <p:nvPr/>
        </p:nvPicPr>
        <p:blipFill>
          <a:blip r:embed="rId8"/>
          <a:stretch>
            <a:fillRect/>
          </a:stretch>
        </p:blipFill>
        <p:spPr>
          <a:xfrm>
            <a:off x="1272242" y="2250828"/>
            <a:ext cx="1728001" cy="1728000"/>
          </a:xfrm>
          <a:prstGeom prst="rect">
            <a:avLst/>
          </a:prstGeom>
          <a:ln>
            <a:noFill/>
          </a:ln>
          <a:effectLst>
            <a:softEdge rad="112500"/>
          </a:effectLst>
        </p:spPr>
      </p:pic>
      <p:pic>
        <p:nvPicPr>
          <p:cNvPr id="29" name="Imagem 28" descr="foto3.jpg"/>
          <p:cNvPicPr>
            <a:picLocks noChangeAspect="1"/>
          </p:cNvPicPr>
          <p:nvPr/>
        </p:nvPicPr>
        <p:blipFill>
          <a:blip r:embed="rId9"/>
          <a:srcRect r="33164"/>
          <a:stretch>
            <a:fillRect/>
          </a:stretch>
        </p:blipFill>
        <p:spPr>
          <a:xfrm>
            <a:off x="1293659" y="3735429"/>
            <a:ext cx="1718064" cy="1722834"/>
          </a:xfrm>
          <a:prstGeom prst="rect">
            <a:avLst/>
          </a:prstGeom>
          <a:ln>
            <a:noFill/>
          </a:ln>
          <a:effectLst>
            <a:softEdge rad="112500"/>
          </a:effectLst>
        </p:spPr>
      </p:pic>
      <p:pic>
        <p:nvPicPr>
          <p:cNvPr id="11" name="Picture 2" descr="C:\Users\i-amarto\Pictures\Logos internet segura\logointernet_segura.jp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C:\Users\Antonio Tavares\Desktop\Logos MSFT Janeiro 2013\MSFT_logo_rgb_W-Wht.png"/>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2536851"/>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 xmlns:p14="http://schemas.microsoft.com/office/powerpoint/2010/main" val="1877243491"/>
              </p:ext>
            </p:extLst>
          </p:nvPr>
        </p:nvGraphicFramePr>
        <p:xfrm>
          <a:off x="2743718" y="3418450"/>
          <a:ext cx="6400283" cy="2152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Conteúdos impróprios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ângulo 16"/>
          <p:cNvSpPr/>
          <p:nvPr/>
        </p:nvSpPr>
        <p:spPr>
          <a:xfrm>
            <a:off x="759654" y="1529863"/>
            <a:ext cx="10311621" cy="1323439"/>
          </a:xfrm>
          <a:prstGeom prst="rect">
            <a:avLst/>
          </a:prstGeom>
        </p:spPr>
        <p:txBody>
          <a:bodyPr wrap="square">
            <a:spAutoFit/>
          </a:bodyPr>
          <a:lstStyle/>
          <a:p>
            <a:pPr lvl="0"/>
            <a:r>
              <a:rPr lang="pt-PT" sz="4000" b="1" spc="-100" dirty="0" smtClean="0">
                <a:solidFill>
                  <a:srgbClr val="003399"/>
                </a:solidFill>
                <a:latin typeface="Segoe UI Light" pitchFamily="34" charset="0"/>
              </a:rPr>
              <a:t>As crianças e os jovens estão frequentemente expostos a conteúdos nocivos.</a:t>
            </a:r>
          </a:p>
        </p:txBody>
      </p:sp>
      <p:pic>
        <p:nvPicPr>
          <p:cNvPr id="15" name="Picture 6" descr="File:Internet Explorer 9.png">
            <a:hlinkClick r:id="rId8"/>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9829969" y="1983546"/>
            <a:ext cx="1569319" cy="146304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Antonio Tavares\Desktop\Logos MSFT Janeiro 2013\MSFT_logo_rgb_W-Wht.pn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Users\i-amarto\Pictures\Logos internet segura\logointernet_segura.jpg"/>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Conteúdos impróprios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9"/>
          <p:cNvSpPr/>
          <p:nvPr/>
        </p:nvSpPr>
        <p:spPr bwMode="auto">
          <a:xfrm>
            <a:off x="1030043" y="2750742"/>
            <a:ext cx="10072468" cy="3137100"/>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lvl="0" indent="-342900">
              <a:spcAft>
                <a:spcPts val="1800"/>
              </a:spcAft>
              <a:buFont typeface="Wingdings" pitchFamily="2" charset="2"/>
              <a:buChar char="ü"/>
            </a:pPr>
            <a:r>
              <a:rPr lang="pt-PT" sz="2800" b="1" spc="-100" dirty="0" smtClean="0">
                <a:solidFill>
                  <a:srgbClr val="003399"/>
                </a:solidFill>
                <a:latin typeface="Segoe UI Light" pitchFamily="34" charset="0"/>
              </a:rPr>
              <a:t>Existem mais de 60 milhões de tentativas de acesso a websites pornográficos por mês;</a:t>
            </a:r>
          </a:p>
          <a:p>
            <a:pPr marL="342900" lvl="0" indent="-342900">
              <a:spcAft>
                <a:spcPts val="1800"/>
              </a:spcAft>
              <a:buFont typeface="Wingdings" pitchFamily="2" charset="2"/>
              <a:buChar char="ü"/>
            </a:pPr>
            <a:r>
              <a:rPr lang="pt-PT" sz="2800" b="1" spc="-100" dirty="0" smtClean="0">
                <a:solidFill>
                  <a:srgbClr val="003399"/>
                </a:solidFill>
                <a:latin typeface="Segoe UI Light" pitchFamily="34" charset="0"/>
              </a:rPr>
              <a:t>4 vezes mais do que às redes sociais;</a:t>
            </a:r>
          </a:p>
          <a:p>
            <a:pPr marL="342900" indent="-342900">
              <a:spcAft>
                <a:spcPts val="1800"/>
              </a:spcAft>
              <a:buFont typeface="Wingdings" pitchFamily="2" charset="2"/>
              <a:buChar char="ü"/>
            </a:pPr>
            <a:r>
              <a:rPr lang="pt-PT" sz="2800" b="1" spc="-100" dirty="0" smtClean="0">
                <a:solidFill>
                  <a:srgbClr val="003399"/>
                </a:solidFill>
                <a:latin typeface="Segoe UI Light" pitchFamily="34" charset="0"/>
              </a:rPr>
              <a:t>88% das fotos sugestivas partilhadas por jovens surgem, mais tarde, publicadas em sites pornográficos.</a:t>
            </a:r>
          </a:p>
        </p:txBody>
      </p:sp>
      <p:sp>
        <p:nvSpPr>
          <p:cNvPr id="17" name="Rectângulo 16"/>
          <p:cNvSpPr/>
          <p:nvPr/>
        </p:nvSpPr>
        <p:spPr>
          <a:xfrm>
            <a:off x="2404760" y="1755150"/>
            <a:ext cx="8679766" cy="707886"/>
          </a:xfrm>
          <a:prstGeom prst="rect">
            <a:avLst/>
          </a:prstGeom>
        </p:spPr>
        <p:txBody>
          <a:bodyPr wrap="square">
            <a:spAutoFit/>
          </a:bodyPr>
          <a:lstStyle/>
          <a:p>
            <a:pPr lvl="0"/>
            <a:r>
              <a:rPr lang="pt-PT" sz="4000" b="1" spc="-100" dirty="0" smtClean="0">
                <a:solidFill>
                  <a:srgbClr val="003399"/>
                </a:solidFill>
                <a:latin typeface="Segoe UI Light" pitchFamily="34" charset="0"/>
              </a:rPr>
              <a:t>Estudos recentes revelam que:</a:t>
            </a:r>
          </a:p>
        </p:txBody>
      </p:sp>
      <p:pic>
        <p:nvPicPr>
          <p:cNvPr id="18" name="Picture 19" descr="C:\Users\sandra\AppData\Local\Microsoft\Windows\Temporary Internet Files\Low\Content.IE5\93EX4S4V\MC900432543[1].PNG"/>
          <p:cNvPicPr>
            <a:picLocks noChangeAspect="1" noChangeArrowheads="1"/>
          </p:cNvPicPr>
          <p:nvPr/>
        </p:nvPicPr>
        <p:blipFill>
          <a:blip r:embed="rId3"/>
          <a:srcRect/>
          <a:stretch>
            <a:fillRect/>
          </a:stretch>
        </p:blipFill>
        <p:spPr bwMode="auto">
          <a:xfrm>
            <a:off x="942007" y="1593661"/>
            <a:ext cx="1462754" cy="1064798"/>
          </a:xfrm>
          <a:prstGeom prst="rect">
            <a:avLst/>
          </a:prstGeom>
          <a:noFill/>
        </p:spPr>
      </p:pic>
      <p:pic>
        <p:nvPicPr>
          <p:cNvPr id="16"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p:nvPr/>
        </p:nvSpPr>
        <p:spPr bwMode="auto">
          <a:xfrm>
            <a:off x="4221768" y="2661320"/>
            <a:ext cx="6455610" cy="31296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Procurar saber quais as atividades que realizam online e problemas que surjam.</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Monitorizar a atividade das crianças.</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Ensinar a ter comportamentos seguros online.</a:t>
            </a:r>
          </a:p>
        </p:txBody>
      </p:sp>
      <p:sp>
        <p:nvSpPr>
          <p:cNvPr id="9" name="CaixaDeTexto 8"/>
          <p:cNvSpPr txBox="1"/>
          <p:nvPr/>
        </p:nvSpPr>
        <p:spPr>
          <a:xfrm>
            <a:off x="759654" y="1590137"/>
            <a:ext cx="11210832" cy="646331"/>
          </a:xfrm>
          <a:prstGeom prst="rect">
            <a:avLst/>
          </a:prstGeom>
          <a:noFill/>
        </p:spPr>
        <p:txBody>
          <a:bodyPr wrap="square" rtlCol="0">
            <a:spAutoFit/>
          </a:bodyPr>
          <a:lstStyle/>
          <a:p>
            <a:r>
              <a:rPr lang="pt-PT" sz="3600" b="1" spc="-100" dirty="0" smtClean="0">
                <a:solidFill>
                  <a:srgbClr val="003399"/>
                </a:solidFill>
                <a:latin typeface="Segoe UI Light" pitchFamily="34" charset="0"/>
              </a:rPr>
              <a:t>Certifiquem-se que os vossos filhos navegam com cuidado.</a:t>
            </a:r>
            <a:endParaRPr lang="pt-PT" sz="3600" b="1" spc="-100" dirty="0">
              <a:solidFill>
                <a:srgbClr val="003399"/>
              </a:solidFill>
              <a:latin typeface="Segoe UI Light" pitchFamily="34" charset="0"/>
            </a:endParaRPr>
          </a:p>
        </p:txBody>
      </p:sp>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Conteúdos impróprios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2" descr="C:\Users\sfradao\AppData\Local\Microsoft\Windows\Temporary Internet Files\Content.IE5\K15D4Y7T\MPj04095960000[1].jpg"/>
          <p:cNvPicPr>
            <a:picLocks noChangeAspect="1" noChangeArrowheads="1"/>
          </p:cNvPicPr>
          <p:nvPr/>
        </p:nvPicPr>
        <p:blipFill>
          <a:blip r:embed="rId3" cstate="print"/>
          <a:srcRect l="19301" r="31089"/>
          <a:stretch>
            <a:fillRect/>
          </a:stretch>
        </p:blipFill>
        <p:spPr bwMode="auto">
          <a:xfrm>
            <a:off x="1766450" y="2674208"/>
            <a:ext cx="2306571" cy="3103906"/>
          </a:xfrm>
          <a:prstGeom prst="rect">
            <a:avLst/>
          </a:prstGeom>
          <a:ln>
            <a:noFill/>
          </a:ln>
          <a:effectLst/>
        </p:spPr>
      </p:pic>
      <p:pic>
        <p:nvPicPr>
          <p:cNvPr id="17"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5852498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DesaparecimentoIGOR.wmv">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2697229" y="1422928"/>
            <a:ext cx="6794368" cy="5095775"/>
          </a:xfrm>
          <a:prstGeom prst="rect">
            <a:avLst/>
          </a:prstGeom>
        </p:spPr>
      </p:pic>
      <p:sp>
        <p:nvSpPr>
          <p:cNvPr id="8" name="CaixaDeTexto 7"/>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Redes sociais</a:t>
            </a:r>
            <a:endParaRPr lang="pt-PT" sz="6000" b="1" spc="-100" dirty="0">
              <a:solidFill>
                <a:srgbClr val="003399"/>
              </a:solidFill>
              <a:latin typeface="Segoe UI Light" pitchFamily="34" charset="0"/>
            </a:endParaRPr>
          </a:p>
        </p:txBody>
      </p:sp>
      <p:pic>
        <p:nvPicPr>
          <p:cNvPr id="9" name="Picture 2" descr="C:\Users\i-amarto\Pictures\Logos internet segura\logointernet_segura.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C:\Users\Antonio Tavares\Desktop\Logos MSFT Janeiro 2013\MSFT_logo_rgb_W-Wht.pn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27066285"/>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164163" y="207080"/>
            <a:ext cx="6010402" cy="5858959"/>
          </a:xfrm>
          <a:prstGeom prst="rect">
            <a:avLst/>
          </a:prstGeom>
          <a:noFill/>
          <a:ln w="38100">
            <a:solidFill>
              <a:srgbClr val="00206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CaixaDeTexto 7"/>
          <p:cNvSpPr txBox="1"/>
          <p:nvPr/>
        </p:nvSpPr>
        <p:spPr>
          <a:xfrm>
            <a:off x="3585127" y="6122470"/>
            <a:ext cx="5168475" cy="461665"/>
          </a:xfrm>
          <a:prstGeom prst="rect">
            <a:avLst/>
          </a:prstGeom>
          <a:noFill/>
        </p:spPr>
        <p:txBody>
          <a:bodyPr wrap="square" rtlCol="0">
            <a:spAutoFit/>
          </a:bodyPr>
          <a:lstStyle/>
          <a:p>
            <a:pPr lvl="0"/>
            <a:r>
              <a:rPr lang="pt-PT" sz="1200" b="1" spc="-100" dirty="0">
                <a:gradFill>
                  <a:gsLst>
                    <a:gs pos="0">
                      <a:srgbClr val="FBFBFB"/>
                    </a:gs>
                    <a:gs pos="100000">
                      <a:srgbClr val="FBFBFB"/>
                    </a:gs>
                  </a:gsLst>
                  <a:lin ang="5400000" scaled="0"/>
                </a:gradFill>
                <a:latin typeface="Segoe UI Light" pitchFamily="34" charset="0"/>
              </a:rPr>
              <a:t>http://sicnoticias.sapo.pt/vida/2013/01/04/criancas-portugueses-mostram-competencias-acima-da-media-europeia-em-lidar-com-riscos-na-internet</a:t>
            </a:r>
          </a:p>
        </p:txBody>
      </p:sp>
      <p:pic>
        <p:nvPicPr>
          <p:cNvPr id="9"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 xmlns:p14="http://schemas.microsoft.com/office/powerpoint/2010/main" val="1877243491"/>
              </p:ext>
            </p:extLst>
          </p:nvPr>
        </p:nvGraphicFramePr>
        <p:xfrm>
          <a:off x="2743718" y="3418450"/>
          <a:ext cx="6400283" cy="2152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Redes sociais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ângulo 16"/>
          <p:cNvSpPr/>
          <p:nvPr/>
        </p:nvSpPr>
        <p:spPr>
          <a:xfrm>
            <a:off x="759654" y="1529863"/>
            <a:ext cx="10311621" cy="1323439"/>
          </a:xfrm>
          <a:prstGeom prst="rect">
            <a:avLst/>
          </a:prstGeom>
        </p:spPr>
        <p:txBody>
          <a:bodyPr wrap="square">
            <a:spAutoFit/>
          </a:bodyPr>
          <a:lstStyle/>
          <a:p>
            <a:pPr lvl="0"/>
            <a:r>
              <a:rPr lang="pt-PT" sz="4000" b="1" spc="-100" dirty="0" smtClean="0">
                <a:solidFill>
                  <a:srgbClr val="003399"/>
                </a:solidFill>
                <a:latin typeface="Segoe UI Light" pitchFamily="34" charset="0"/>
              </a:rPr>
              <a:t>Cada vez mais pessoas, incluindo crianças e jovens, usam diariamente as redes sociais.</a:t>
            </a:r>
          </a:p>
        </p:txBody>
      </p:sp>
      <p:pic>
        <p:nvPicPr>
          <p:cNvPr id="19" name="Picture 4" descr="http://familytalkmag.com/wp-content/uploads/2011/12/facebook-150x150.png">
            <a:hlinkClick r:id="rId8"/>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9827659" y="1885072"/>
            <a:ext cx="1811947" cy="181194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Users\Antonio Tavares\Desktop\Logos MSFT Janeiro 2013\MSFT_logo_rgb_W-Wht.pn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Redes sociais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9"/>
          <p:cNvSpPr/>
          <p:nvPr/>
        </p:nvSpPr>
        <p:spPr bwMode="auto">
          <a:xfrm>
            <a:off x="1097280" y="2847582"/>
            <a:ext cx="10072468" cy="2700997"/>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Bef>
                <a:spcPts val="1800"/>
              </a:spcBef>
              <a:spcAft>
                <a:spcPts val="1800"/>
              </a:spcAft>
              <a:buFont typeface="Wingdings" pitchFamily="2" charset="2"/>
              <a:buChar char="ü"/>
            </a:pPr>
            <a:r>
              <a:rPr lang="pt-PT" sz="2800" b="1" spc="-100" dirty="0" smtClean="0">
                <a:solidFill>
                  <a:srgbClr val="003399"/>
                </a:solidFill>
                <a:latin typeface="Segoe UI Light" pitchFamily="34" charset="0"/>
              </a:rPr>
              <a:t>Os portugueses estão hora e meia por dia nas redes sociais;</a:t>
            </a:r>
          </a:p>
          <a:p>
            <a:pPr marL="342900" indent="-342900">
              <a:spcBef>
                <a:spcPts val="1800"/>
              </a:spcBef>
              <a:spcAft>
                <a:spcPts val="1800"/>
              </a:spcAft>
              <a:buFont typeface="Wingdings" pitchFamily="2" charset="2"/>
              <a:buChar char="ü"/>
            </a:pPr>
            <a:r>
              <a:rPr lang="pt-PT" sz="2800" b="1" spc="-100" dirty="0" smtClean="0">
                <a:solidFill>
                  <a:srgbClr val="003399"/>
                </a:solidFill>
                <a:latin typeface="Segoe UI Light" pitchFamily="34" charset="0"/>
              </a:rPr>
              <a:t>46,2%  consulta as redes sociais várias vezes por dia;</a:t>
            </a:r>
          </a:p>
          <a:p>
            <a:pPr marL="342900" indent="-342900">
              <a:spcBef>
                <a:spcPts val="1800"/>
              </a:spcBef>
              <a:spcAft>
                <a:spcPts val="1800"/>
              </a:spcAft>
              <a:buFont typeface="Wingdings" pitchFamily="2" charset="2"/>
              <a:buChar char="ü"/>
            </a:pPr>
            <a:r>
              <a:rPr lang="pt-PT" sz="2800" b="1" spc="-100" dirty="0" smtClean="0">
                <a:solidFill>
                  <a:srgbClr val="003399"/>
                </a:solidFill>
                <a:latin typeface="Segoe UI Light" pitchFamily="34" charset="0"/>
              </a:rPr>
              <a:t>Cada português tem, em média, 316 “amigos”.</a:t>
            </a:r>
          </a:p>
        </p:txBody>
      </p:sp>
      <p:sp>
        <p:nvSpPr>
          <p:cNvPr id="16" name="Rectângulo 15"/>
          <p:cNvSpPr/>
          <p:nvPr/>
        </p:nvSpPr>
        <p:spPr>
          <a:xfrm>
            <a:off x="2404760" y="1755150"/>
            <a:ext cx="8679766" cy="707886"/>
          </a:xfrm>
          <a:prstGeom prst="rect">
            <a:avLst/>
          </a:prstGeom>
        </p:spPr>
        <p:txBody>
          <a:bodyPr wrap="square">
            <a:spAutoFit/>
          </a:bodyPr>
          <a:lstStyle/>
          <a:p>
            <a:pPr lvl="0"/>
            <a:r>
              <a:rPr lang="pt-PT" sz="4000" b="1" spc="-100" dirty="0" smtClean="0">
                <a:solidFill>
                  <a:srgbClr val="003399"/>
                </a:solidFill>
                <a:latin typeface="Segoe UI Light" pitchFamily="34" charset="0"/>
              </a:rPr>
              <a:t>Estudos recentes revelam que:</a:t>
            </a:r>
          </a:p>
        </p:txBody>
      </p:sp>
      <p:pic>
        <p:nvPicPr>
          <p:cNvPr id="17" name="Picture 19" descr="C:\Users\sandra\AppData\Local\Microsoft\Windows\Temporary Internet Files\Low\Content.IE5\93EX4S4V\MC900432543[1].PNG"/>
          <p:cNvPicPr>
            <a:picLocks noChangeAspect="1" noChangeArrowheads="1"/>
          </p:cNvPicPr>
          <p:nvPr/>
        </p:nvPicPr>
        <p:blipFill>
          <a:blip r:embed="rId3"/>
          <a:srcRect/>
          <a:stretch>
            <a:fillRect/>
          </a:stretch>
        </p:blipFill>
        <p:spPr bwMode="auto">
          <a:xfrm>
            <a:off x="942007" y="1593661"/>
            <a:ext cx="1462754" cy="1064798"/>
          </a:xfrm>
          <a:prstGeom prst="rect">
            <a:avLst/>
          </a:prstGeom>
          <a:noFill/>
        </p:spPr>
      </p:pic>
      <p:sp>
        <p:nvSpPr>
          <p:cNvPr id="18" name="CaixaDeTexto 17"/>
          <p:cNvSpPr txBox="1"/>
          <p:nvPr/>
        </p:nvSpPr>
        <p:spPr>
          <a:xfrm>
            <a:off x="2706177" y="5711777"/>
            <a:ext cx="6460778" cy="276999"/>
          </a:xfrm>
          <a:prstGeom prst="rect">
            <a:avLst/>
          </a:prstGeom>
          <a:noFill/>
        </p:spPr>
        <p:txBody>
          <a:bodyPr wrap="square" rtlCol="0">
            <a:spAutoFit/>
          </a:bodyPr>
          <a:lstStyle/>
          <a:p>
            <a:pPr lvl="0"/>
            <a:r>
              <a:rPr lang="pt-PT" sz="1200" b="1" spc="-100" dirty="0">
                <a:gradFill>
                  <a:gsLst>
                    <a:gs pos="0">
                      <a:srgbClr val="FBFBFB"/>
                    </a:gs>
                    <a:gs pos="100000">
                      <a:srgbClr val="FBFBFB"/>
                    </a:gs>
                  </a:gsLst>
                  <a:lin ang="5400000" scaled="0"/>
                </a:gradFill>
                <a:latin typeface="Segoe UI Light" pitchFamily="34" charset="0"/>
              </a:rPr>
              <a:t>http://www.jn.pt/blogs/nosnarede/archive/2012/11/21/portugueses-gastam-88-minutos-por-dia-nas-redes-sociais.aspx</a:t>
            </a:r>
          </a:p>
        </p:txBody>
      </p:sp>
      <p:pic>
        <p:nvPicPr>
          <p:cNvPr id="19"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Redes sociais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ângulo 16"/>
          <p:cNvSpPr/>
          <p:nvPr/>
        </p:nvSpPr>
        <p:spPr>
          <a:xfrm>
            <a:off x="759654" y="1529864"/>
            <a:ext cx="10311621" cy="1323439"/>
          </a:xfrm>
          <a:prstGeom prst="rect">
            <a:avLst/>
          </a:prstGeom>
        </p:spPr>
        <p:txBody>
          <a:bodyPr wrap="square">
            <a:spAutoFit/>
          </a:bodyPr>
          <a:lstStyle/>
          <a:p>
            <a:pPr lvl="0"/>
            <a:r>
              <a:rPr lang="pt-PT" sz="4000" b="1" spc="-100" dirty="0" smtClean="0">
                <a:solidFill>
                  <a:srgbClr val="003399"/>
                </a:solidFill>
                <a:latin typeface="Segoe UI Light" pitchFamily="34" charset="0"/>
              </a:rPr>
              <a:t>As redes sociais apresentam riscos para pessoas de todas as idades.</a:t>
            </a:r>
          </a:p>
        </p:txBody>
      </p:sp>
      <p:graphicFrame>
        <p:nvGraphicFramePr>
          <p:cNvPr id="18" name="Diagrama 17"/>
          <p:cNvGraphicFramePr/>
          <p:nvPr/>
        </p:nvGraphicFramePr>
        <p:xfrm>
          <a:off x="5064370" y="2855741"/>
          <a:ext cx="2954214" cy="2363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ângulo 18"/>
          <p:cNvSpPr/>
          <p:nvPr/>
        </p:nvSpPr>
        <p:spPr>
          <a:xfrm>
            <a:off x="2461845" y="3067990"/>
            <a:ext cx="2405571" cy="2800767"/>
          </a:xfrm>
          <a:prstGeom prst="rect">
            <a:avLst/>
          </a:prstGeom>
          <a:solidFill>
            <a:schemeClr val="accent1"/>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1800"/>
              </a:spcAft>
            </a:pPr>
            <a:r>
              <a:rPr lang="pt-PT" sz="2200" b="1" spc="-100" dirty="0" smtClean="0">
                <a:gradFill>
                  <a:gsLst>
                    <a:gs pos="0">
                      <a:srgbClr val="FBFBFB"/>
                    </a:gs>
                    <a:gs pos="100000">
                      <a:srgbClr val="FBFBFB"/>
                    </a:gs>
                  </a:gsLst>
                  <a:lin ang="5400000" scaled="0"/>
                </a:gradFill>
                <a:latin typeface="Segoe UI Light" pitchFamily="34" charset="0"/>
              </a:rPr>
              <a:t>Os comentários colocados nas redes sociais durante a adolescência e os primeiros anos da vida adulta podem ter repercussões no futuro.</a:t>
            </a:r>
          </a:p>
        </p:txBody>
      </p:sp>
      <p:sp>
        <p:nvSpPr>
          <p:cNvPr id="22" name="Rectângulo 21"/>
          <p:cNvSpPr/>
          <p:nvPr/>
        </p:nvSpPr>
        <p:spPr>
          <a:xfrm>
            <a:off x="8210839" y="3038623"/>
            <a:ext cx="2382134" cy="2800767"/>
          </a:xfrm>
          <a:prstGeom prst="rect">
            <a:avLst/>
          </a:prstGeom>
          <a:solidFill>
            <a:schemeClr val="accent1"/>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1800"/>
              </a:spcAft>
            </a:pPr>
            <a:r>
              <a:rPr lang="pt-PT" sz="2200" b="1" spc="-100" dirty="0" smtClean="0">
                <a:gradFill>
                  <a:gsLst>
                    <a:gs pos="0">
                      <a:srgbClr val="FBFBFB"/>
                    </a:gs>
                    <a:gs pos="100000">
                      <a:srgbClr val="FBFBFB"/>
                    </a:gs>
                  </a:gsLst>
                  <a:lin ang="5400000" scaled="0"/>
                </a:gradFill>
                <a:latin typeface="Segoe UI Light" pitchFamily="34" charset="0"/>
              </a:rPr>
              <a:t>Esquema de phishing cujo objetivo é roubar a informação pessoal e dados do cartão de crédito dos utilizadores da rede social.</a:t>
            </a:r>
          </a:p>
        </p:txBody>
      </p:sp>
      <p:sp>
        <p:nvSpPr>
          <p:cNvPr id="20" name="Rectângulo 19"/>
          <p:cNvSpPr/>
          <p:nvPr/>
        </p:nvSpPr>
        <p:spPr>
          <a:xfrm>
            <a:off x="5064374" y="5089202"/>
            <a:ext cx="2952000" cy="769441"/>
          </a:xfrm>
          <a:prstGeom prst="rect">
            <a:avLst/>
          </a:prstGeom>
          <a:solidFill>
            <a:schemeClr val="accent1"/>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1800"/>
              </a:spcAft>
            </a:pPr>
            <a:r>
              <a:rPr lang="pt-PT" sz="2200" b="1" spc="-100" dirty="0" smtClean="0">
                <a:gradFill>
                  <a:gsLst>
                    <a:gs pos="0">
                      <a:srgbClr val="FBFBFB"/>
                    </a:gs>
                    <a:gs pos="100000">
                      <a:srgbClr val="FBFBFB"/>
                    </a:gs>
                  </a:gsLst>
                  <a:lin ang="5400000" scaled="0"/>
                </a:gradFill>
                <a:latin typeface="Segoe UI Light" pitchFamily="34" charset="0"/>
              </a:rPr>
              <a:t>Redes sociais associadas a fim de relacionamentos.</a:t>
            </a:r>
          </a:p>
        </p:txBody>
      </p:sp>
      <p:pic>
        <p:nvPicPr>
          <p:cNvPr id="15" name="Picture 2" descr="C:\Users\i-amarto\Pictures\Logos internet segura\logointernet_segura.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Antonio Tavares\Desktop\Logos MSFT Janeiro 2013\MSFT_logo_rgb_W-Wht.pn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115570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Mas ….</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395211" y="90154"/>
            <a:ext cx="5671515" cy="6686193"/>
            <a:chOff x="6982913" y="-5810"/>
            <a:chExt cx="5205913" cy="5895920"/>
          </a:xfrm>
        </p:grpSpPr>
        <p:pic>
          <p:nvPicPr>
            <p:cNvPr id="16" name="Picture 15"/>
            <p:cNvPicPr>
              <a:picLocks noChangeAspect="1"/>
            </p:cNvPicPr>
            <p:nvPr/>
          </p:nvPicPr>
          <p:blipFill rotWithShape="1">
            <a:blip r:embed="rId3"/>
            <a:srcRect l="12011" t="19092" r="48603" b="39395"/>
            <a:stretch/>
          </p:blipFill>
          <p:spPr>
            <a:xfrm>
              <a:off x="6982914" y="-5810"/>
              <a:ext cx="5205912" cy="2285371"/>
            </a:xfrm>
            <a:prstGeom prst="rect">
              <a:avLst/>
            </a:prstGeom>
          </p:spPr>
        </p:pic>
        <p:pic>
          <p:nvPicPr>
            <p:cNvPr id="23" name="Picture 22"/>
            <p:cNvPicPr>
              <a:picLocks noChangeAspect="1"/>
            </p:cNvPicPr>
            <p:nvPr/>
          </p:nvPicPr>
          <p:blipFill rotWithShape="1">
            <a:blip r:embed="rId4"/>
            <a:srcRect l="11015" t="16421" r="48882" b="28287"/>
            <a:stretch/>
          </p:blipFill>
          <p:spPr>
            <a:xfrm>
              <a:off x="6982913" y="2679824"/>
              <a:ext cx="5205912" cy="3210286"/>
            </a:xfrm>
            <a:prstGeom prst="rect">
              <a:avLst/>
            </a:prstGeom>
          </p:spPr>
        </p:pic>
        <p:pic>
          <p:nvPicPr>
            <p:cNvPr id="24" name="Picture 23"/>
            <p:cNvPicPr>
              <a:picLocks noChangeAspect="1"/>
            </p:cNvPicPr>
            <p:nvPr/>
          </p:nvPicPr>
          <p:blipFill rotWithShape="1">
            <a:blip r:embed="rId3"/>
            <a:srcRect l="12011" t="76388" r="48603" b="16341"/>
            <a:stretch/>
          </p:blipFill>
          <p:spPr>
            <a:xfrm>
              <a:off x="6982913" y="2279561"/>
              <a:ext cx="5205912" cy="400263"/>
            </a:xfrm>
            <a:prstGeom prst="rect">
              <a:avLst/>
            </a:prstGeom>
          </p:spPr>
        </p:pic>
      </p:grpSp>
      <p:pic>
        <p:nvPicPr>
          <p:cNvPr id="17" name="Picture 2" descr="C:\Users\Antonio Tavares\Desktop\Logos MSFT Janeiro 2013\MSFT_logo_rgb_W-Wht.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Users\i-amarto\Pictures\Logos internet segura\logointernet_segur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43041043"/>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to_online.wm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335274" y="260648"/>
            <a:ext cx="11614265" cy="6534726"/>
          </a:xfrm>
          <a:prstGeom prst="rect">
            <a:avLst/>
          </a:prstGeom>
        </p:spPr>
      </p:pic>
    </p:spTree>
    <p:extLst>
      <p:ext uri="{BB962C8B-B14F-4D97-AF65-F5344CB8AC3E}">
        <p14:creationId xmlns:p14="http://schemas.microsoft.com/office/powerpoint/2010/main" xmlns="" val="21784566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6" y="338046"/>
            <a:ext cx="10353822" cy="923330"/>
          </a:xfrm>
          <a:prstGeom prst="rect">
            <a:avLst/>
          </a:prstGeom>
          <a:noFill/>
        </p:spPr>
        <p:txBody>
          <a:bodyPr wrap="square" rtlCol="0">
            <a:spAutoFit/>
          </a:bodyPr>
          <a:lstStyle/>
          <a:p>
            <a:pPr lvl="0"/>
            <a:r>
              <a:rPr lang="pt-PT" sz="5400" spc="-100" dirty="0" smtClean="0">
                <a:solidFill>
                  <a:srgbClr val="003399"/>
                </a:solidFill>
                <a:latin typeface="Segoe UI Light" pitchFamily="34" charset="0"/>
              </a:rPr>
              <a:t>Sabiam que…</a:t>
            </a:r>
            <a:endParaRPr lang="pt-PT" sz="5400" spc="-100" dirty="0">
              <a:solidFill>
                <a:srgbClr val="003399"/>
              </a:solidFill>
              <a:latin typeface="Segoe UI Light" pitchFamily="34" charset="0"/>
            </a:endParaRPr>
          </a:p>
        </p:txBody>
      </p:sp>
      <p:pic>
        <p:nvPicPr>
          <p:cNvPr id="17"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77258" y="1428950"/>
            <a:ext cx="7315200" cy="5334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12414" y="2551930"/>
            <a:ext cx="4515111" cy="78292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094413" y="2271356"/>
            <a:ext cx="5640481" cy="134406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CaixaDeTexto 28"/>
          <p:cNvSpPr txBox="1"/>
          <p:nvPr/>
        </p:nvSpPr>
        <p:spPr>
          <a:xfrm>
            <a:off x="3396390" y="5917182"/>
            <a:ext cx="5396045" cy="707886"/>
          </a:xfrm>
          <a:prstGeom prst="rect">
            <a:avLst/>
          </a:prstGeom>
          <a:noFill/>
        </p:spPr>
        <p:txBody>
          <a:bodyPr wrap="square" rtlCol="0">
            <a:spAutoFit/>
          </a:bodyPr>
          <a:lstStyle/>
          <a:p>
            <a:pPr lvl="0"/>
            <a:r>
              <a:rPr lang="pt-PT" sz="800" spc="-100" dirty="0" smtClean="0">
                <a:latin typeface="Segoe UI Light" pitchFamily="34" charset="0"/>
              </a:rPr>
              <a:t>http</a:t>
            </a:r>
            <a:r>
              <a:rPr lang="pt-PT" sz="800" spc="-100" dirty="0">
                <a:latin typeface="Segoe UI Light" pitchFamily="34" charset="0"/>
              </a:rPr>
              <a:t>://</a:t>
            </a:r>
            <a:r>
              <a:rPr lang="pt-PT" sz="800" spc="-100" dirty="0" smtClean="0">
                <a:latin typeface="Segoe UI Light" pitchFamily="34" charset="0"/>
              </a:rPr>
              <a:t>www.paisefilhos.pt/index.php/actualidade/noticias/5779-seguranca-online-e-pouco-importante-para-os-jovens</a:t>
            </a:r>
          </a:p>
          <a:p>
            <a:pPr lvl="0"/>
            <a:r>
              <a:rPr lang="pt-PT" sz="800" spc="-100" dirty="0">
                <a:latin typeface="Segoe UI Light" pitchFamily="34" charset="0"/>
              </a:rPr>
              <a:t>http://</a:t>
            </a:r>
            <a:r>
              <a:rPr lang="pt-PT" sz="800" spc="-100" dirty="0" smtClean="0">
                <a:latin typeface="Segoe UI Light" pitchFamily="34" charset="0"/>
              </a:rPr>
              <a:t>p3.publico.pt/actualidade/sociedade/5148/sites-pornograficos-roubam-e-usam-fotos-publicadas-por-jovens</a:t>
            </a:r>
          </a:p>
          <a:p>
            <a:pPr lvl="0"/>
            <a:r>
              <a:rPr lang="pt-PT" sz="800" spc="-100" dirty="0">
                <a:latin typeface="Segoe UI Light" pitchFamily="34" charset="0"/>
              </a:rPr>
              <a:t>http://</a:t>
            </a:r>
            <a:r>
              <a:rPr lang="pt-PT" sz="800" spc="-100" dirty="0" smtClean="0">
                <a:latin typeface="Segoe UI Light" pitchFamily="34" charset="0"/>
              </a:rPr>
              <a:t>www.rtp.pt/noticias/index.php?article=569056&amp;tm=7&amp;layout=123&amp;visual=61</a:t>
            </a:r>
          </a:p>
          <a:p>
            <a:pPr lvl="0"/>
            <a:r>
              <a:rPr lang="pt-PT" sz="800" spc="-100" dirty="0" smtClean="0">
                <a:latin typeface="Segoe UI Light" pitchFamily="34" charset="0"/>
              </a:rPr>
              <a:t>http</a:t>
            </a:r>
            <a:r>
              <a:rPr lang="pt-PT" sz="800" spc="-100" dirty="0">
                <a:latin typeface="Segoe UI Light" pitchFamily="34" charset="0"/>
              </a:rPr>
              <a:t>://</a:t>
            </a:r>
            <a:r>
              <a:rPr lang="pt-PT" sz="800" spc="-100" dirty="0" smtClean="0">
                <a:latin typeface="Segoe UI Light" pitchFamily="34" charset="0"/>
              </a:rPr>
              <a:t>www.tecmundo.com.br/internet/34595-9-numeros-impressionantes-sobre-a-internet.htm</a:t>
            </a:r>
          </a:p>
          <a:p>
            <a:pPr lvl="0"/>
            <a:r>
              <a:rPr lang="pt-PT" sz="800" spc="-100" dirty="0">
                <a:latin typeface="Segoe UI Light" pitchFamily="34" charset="0"/>
              </a:rPr>
              <a:t>http://www.microsoft.com/portugal/conformidade/conformidade2.aspx</a:t>
            </a:r>
            <a:endParaRPr lang="pt-PT" sz="800" spc="-100" dirty="0" smtClean="0">
              <a:latin typeface="Segoe UI Light" pitchFamily="34" charset="0"/>
            </a:endParaRPr>
          </a:p>
        </p:txBody>
      </p:sp>
      <p:pic>
        <p:nvPicPr>
          <p:cNvPr id="1028" name="Picture 4"/>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61516" y="3739489"/>
            <a:ext cx="6897077" cy="16308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5147551" y="4176215"/>
            <a:ext cx="5755655" cy="148078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descr="C:\Users\i-amarto\Pictures\Logos internet segura\logointernet_segura.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C:\Users\Antonio Tavares\Desktop\Logos MSFT Janeiro 2013\MSFT_logo_rgb_W-Wht.pn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68419075"/>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p:nvPr/>
        </p:nvSpPr>
        <p:spPr bwMode="auto">
          <a:xfrm>
            <a:off x="4221768" y="2661320"/>
            <a:ext cx="6455610" cy="31296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Não adicionar </a:t>
            </a:r>
            <a:r>
              <a:rPr lang="pt-PT" sz="2800" b="1" i="1" spc="-100" smtClean="0">
                <a:gradFill>
                  <a:gsLst>
                    <a:gs pos="0">
                      <a:srgbClr val="FBFBFB"/>
                    </a:gs>
                    <a:gs pos="100000">
                      <a:srgbClr val="FBFBFB"/>
                    </a:gs>
                  </a:gsLst>
                  <a:lin ang="5400000" scaled="0"/>
                </a:gradFill>
                <a:latin typeface="Segoe UI Light" pitchFamily="34" charset="0"/>
              </a:rPr>
              <a:t>Amigos</a:t>
            </a:r>
            <a:r>
              <a:rPr lang="pt-PT" sz="2800" b="1" spc="-100" smtClean="0">
                <a:gradFill>
                  <a:gsLst>
                    <a:gs pos="0">
                      <a:srgbClr val="FBFBFB"/>
                    </a:gs>
                    <a:gs pos="100000">
                      <a:srgbClr val="FBFBFB"/>
                    </a:gs>
                  </a:gsLst>
                  <a:lin ang="5400000" scaled="0"/>
                </a:gradFill>
                <a:latin typeface="Segoe UI Light" pitchFamily="34" charset="0"/>
              </a:rPr>
              <a:t>  que </a:t>
            </a:r>
            <a:r>
              <a:rPr lang="pt-PT" sz="2800" b="1" spc="-100" dirty="0" smtClean="0">
                <a:gradFill>
                  <a:gsLst>
                    <a:gs pos="0">
                      <a:srgbClr val="FBFBFB"/>
                    </a:gs>
                    <a:gs pos="100000">
                      <a:srgbClr val="FBFBFB"/>
                    </a:gs>
                  </a:gsLst>
                  <a:lin ang="5400000" scaled="0"/>
                </a:gradFill>
                <a:latin typeface="Segoe UI Light" pitchFamily="34" charset="0"/>
              </a:rPr>
              <a:t>não conhecemos.</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Ter cuidado com as definições da nossa privacidade.</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Tudo o que está colocado no nosso mural pode ser visto por outros.</a:t>
            </a:r>
          </a:p>
        </p:txBody>
      </p:sp>
      <p:sp>
        <p:nvSpPr>
          <p:cNvPr id="9" name="CaixaDeTexto 8"/>
          <p:cNvSpPr txBox="1"/>
          <p:nvPr/>
        </p:nvSpPr>
        <p:spPr>
          <a:xfrm>
            <a:off x="759655" y="1590137"/>
            <a:ext cx="10325688" cy="646331"/>
          </a:xfrm>
          <a:prstGeom prst="rect">
            <a:avLst/>
          </a:prstGeom>
          <a:noFill/>
        </p:spPr>
        <p:txBody>
          <a:bodyPr wrap="square" rtlCol="0">
            <a:spAutoFit/>
          </a:bodyPr>
          <a:lstStyle/>
          <a:p>
            <a:r>
              <a:rPr lang="pt-PT" sz="3600" b="1" spc="-100" dirty="0" smtClean="0">
                <a:solidFill>
                  <a:srgbClr val="003399"/>
                </a:solidFill>
                <a:latin typeface="Segoe UI Light" pitchFamily="34" charset="0"/>
              </a:rPr>
              <a:t>Sigam algumas regras básicas de segurança.</a:t>
            </a:r>
            <a:endParaRPr lang="pt-PT" sz="3600" b="1" spc="-100" dirty="0">
              <a:solidFill>
                <a:srgbClr val="003399"/>
              </a:solidFill>
              <a:latin typeface="Segoe UI Light" pitchFamily="34" charset="0"/>
            </a:endParaRPr>
          </a:p>
        </p:txBody>
      </p:sp>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Redes sociais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7285" name="Picture 5" descr="C:\Users\sandra\AppData\Local\Microsoft\Windows\Temporary Internet Files\Content.IE5\3MQ4W6I2\MP900422734[1].jpg"/>
          <p:cNvPicPr>
            <a:picLocks noChangeAspect="1" noChangeArrowheads="1"/>
          </p:cNvPicPr>
          <p:nvPr/>
        </p:nvPicPr>
        <p:blipFill>
          <a:blip r:embed="rId3"/>
          <a:srcRect r="35980"/>
          <a:stretch>
            <a:fillRect/>
          </a:stretch>
        </p:blipFill>
        <p:spPr bwMode="auto">
          <a:xfrm>
            <a:off x="2067951" y="2658794"/>
            <a:ext cx="2005114" cy="3132000"/>
          </a:xfrm>
          <a:prstGeom prst="rect">
            <a:avLst/>
          </a:prstGeom>
          <a:noFill/>
        </p:spPr>
      </p:pic>
      <p:pic>
        <p:nvPicPr>
          <p:cNvPr id="15"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5852498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3773510" y="1255155"/>
            <a:ext cx="8226233" cy="584775"/>
          </a:xfrm>
          <a:prstGeom prst="rect">
            <a:avLst/>
          </a:prstGeom>
          <a:noFill/>
        </p:spPr>
        <p:txBody>
          <a:bodyPr wrap="square" rtlCol="0">
            <a:spAutoFit/>
          </a:bodyPr>
          <a:lstStyle/>
          <a:p>
            <a:r>
              <a:rPr lang="pt-PT" sz="3200" b="1" spc="-100" dirty="0" smtClean="0">
                <a:solidFill>
                  <a:srgbClr val="003399"/>
                </a:solidFill>
                <a:latin typeface="Segoe UI Light" pitchFamily="34" charset="0"/>
              </a:rPr>
              <a:t>Definam a privacidade do que fazem e publicam.</a:t>
            </a:r>
            <a:endParaRPr lang="pt-PT" sz="32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9334" name="AutoShape 6" descr="data:image/jpeg;base64,/9j/4AAQSkZJRgABAQAAAQABAAD/2wBDAAkGBwgHBgkIBwgKCgkLDRYPDQwMDRsUFRAWIB0iIiAdHx8kKDQsJCYxJx8fLT0tMTU3Ojo6Iys/RD84QzQ5Ojf/2wBDAQoKCg0MDRoPDxo3JR8lNzc3Nzc3Nzc3Nzc3Nzc3Nzc3Nzc3Nzc3Nzc3Nzc3Nzc3Nzc3Nzc3Nzc3Nzc3Nzc3Nzf/wAARCABiAQcDASIAAhEBAxEB/8QAHAABAQEBAQEBAQEAAAAAAAAAAAcGBQQBAwgC/8QAPRAAAQMDAgMEBwUHBAMAAAAAAQACAwQFEQYhBxIxQVFhcRMUIoGRobEVMjVCwSM2c3SCstEzUlRyk7PS/8QAGQEBAQEBAQEAAAAAAAAAAAAAAAIDAQQF/8QAJxEAAgMAAQQCAgEFAAAAAAAAAAECAxESBBMhMRQiQWFRI0JDcYH/2gAMAwEAAhEDEQA/AM2iIvunzwiIgCIiAIiIAiIgCIiAIiIAiIgCIiAIiIAiIgCIiAIiIAiIgCIiAIiIAiIgCIiAIiIAi0WmtHXPUEZni5KelBx6aX8x7Q0Dr5rQHhXVgE/a0Gw/45/+ljK+uLxstVyfnCeovjDzNBHaMr6tiAiIgCIiAIiIAiL1W231l0qhS2+ndPOQXBjSBsOpySAuNpeweVFobjou8221zXGvjghhhA5mel5n7uA6DI7e9Z5cjKMvMXp1pr2ERFRwIiIAiIgCInRAEWkoNDairWte2iZDG4AtfNM0Ag9uASfkuHcaSS319RRzFpkgkLHFp2yO5Qpxk8TOuLR50RFZwIiIAiIgCIiAIem6LY8NbPb7zXV0dypmzsjhY5gcSMEkg9FFk1CLkyorXhTtKwMg01ao2AACkiO3eWgk/ErIaj4h1dsvNXb6e3wSMp3Bhe+Q5JwD0A8VQKaGOnp44IW8kcTAxje4AYAXBu2lbDUOqq+rt7JJiHSPeXO3IHn4L5Vcoc25rT1ST44iGMbysaAScADPevqpfDvS9puumYqy50TJ5pJXgOLj0Bxjr3grSSaE009uPs1o/wCsjx9CvdLq4RfFr0YKmTREEW+1toOG1UD7laZJPQxHMsErublB7Wnr8fiuRojST9RyyTVD3RUMLuV7m/ekd3Du7MnxWivg4c/wS4STwzCK5UuitOU8YaLZFIR+abLz8SvNdtE6dfRzyNtzI3sjc5pie5m4HcCsvmQf4LdLIsi1WhdJHUZfVVb3R0MRDXcn3pH4BwD2AA7nxVJp9Gacp4wxtsgd4y5efiSrs6mEHn5JjVJrSGLXcK/3tb/LSfVq2134eWSuheaOH1OfHsOiJ5c+LTtjywVkuHlFNbtezUVS3E0EMrXd3Vu4+R96iV0bK5YdUHGS02/EjbRdx8o//Y1RFf0TdrdTXWhkoq2MyQS452hxbnBBG436gLmN0fp1rOT7IpT4lmT8V56L41Rxo1srcnpCUVG15oejt9ufdLO18foiDNBzFwLTsSM9CNtumFzNDaKbfYPX7hJIyi5i1jIzh0pB337B2d69i6iHDmYduXLDGIrpFo3TkLAwWqncO94Lj8SuXeuHVorIXG3NdRVGPZcxxLCe4tPZ5YWa6yDfovsyI+i6FLZa2ovjbM1gbWemMTgc4aRnJz3YBOe3bvVVtXD2x0MTfWoXVk35nzOOPc0bY+a0svhX7JjW5EaXx/3HeSulTovTtRGWOtcMYPbFlh+IU111pE6d5KimkdLQyksBfu6N2M4JA3GAd/Bcr6mFks9CVUo+Sw2z8Npf4LPoFC9X/vTdf5p/1V0tn4bS/wAFn0CjN0tdRede19BSg88tY/md2Mbndx8h+i83StKUmzW1bFIzaK1nRWmaSjL6miZyQx5fK97twBuTv4KQXaelqbjPJb6ZtNSc2Ioxn7o7T4nqvXVerHiRjODj7PGiItiAiIgCIiAL96Suq6EvdRVMsDnjDjE8tJHuX4Iei40n4YP6GsL3y2O3ySOLnupY3OcepJaN1IdZXe5R6lulNHX1LYPSlojEpDcFo2x71XNPfu/bP5SL+wKPanp2Vevqqmm/0pq5kb8HHsu5QfkV8/ps7ktR6bd4rBYqDVlVRsFnFc2kBPIWyejZ1ycZIz7lq9K27WdHe6Z1ykmdREkTCSYP2wcbeeFQmMbFGGRtDWtGA1uwA7AFibBrm4Xe9QUJsckMT3EPkc5xMQAJ9r2cDsHvXHbKxSxIKCjms0er2B+lLy1wyPUZv7CvBw4hZHo+hLBjn53O8TzFdHVf7r3f+Rm/sK5vDedk2kKJrSMxl7CM9ocf8rFP+k/9l599MbxPu1wh1C2kp6yeGFkDSGxSFuSc5Jx16BZSK/XiEFsd0rOVwIIdMXZB81sOJlhutXfm1tHQz1ML4Wt5oWF5aQTkEDftCy0elr9K1zxaKpjWguLpWcgAH/Yhe+l19tbhhPk5MqXDGNsejaPlGOZ8rj/5Hf4C8mtdG1+pLlFURXCKKnjiDWwysc7DsnLtj25HwXp4Xzsl0dTNa7JikkY7z5yR8iF5tbVurKG4RusUL5aJ8Q5hHTiVzX5Oc9uCMfNeP7K54/Jt44LTS6coam2WWloq2oFTPC0tdLv7Qycdd+mB7lmGsazi04tGOa3cx8TkD9AuDDe+IcruVlDUb9OaiDP7sL9dIVN0qeIjjfQBXx0bmPaAByj2XDpt0crVUo8m2vRLmniNlryrqKHSldU0czoZmBnK9vUZe0H5Eqd8PLvcpNWU0E1dUSxTB4eyWVzgcNJHU7bhULX9PNVaSr4KaGSaVwj5Y42FzjiRp2A36LB8O9P3aLUsFZU0FRT08AeXPmjLMktIAAO569iU8ezLfYnvNYUTWYB0pdc/8V/0TR0bYtK2prRgerMJ8SRkn4lf51tI2PSd0c8gA07m+ZOwTRczJ9KWt8bg4Cna0+Y2I+IKw/xf9NP7ya6+vdzGrK2nirqiKGncxkbIpCwDLGuJ2O5ySqVoyrnrtMW6pqpDJM+L23nq7BIyfHZTnXmnLxJqqsqqWgqamCqLHRvhjLgMMa0g46HLT1VJ0jRT23TdBSVbQyaOL225zykknHzW97h2Y4Z18ub04lFSxN4o18obh/qLHZ8SQD8gF7eI1fVW7S081FK6GV0kbOdvUAuAOPdsufQ1sLuKVfCHDm9Saz+oYOPgcrpcQbbVXXTM9NQxmScSMeIx1cA4E48cZUerI8v0Ul9XhieGN3uMuozRz1k81PJA9zmSyF/tAtwQTuOp+K2fEmJsmjbhzDPKGuHmHBZHhpYLrTagdW1lDPTQRwPZmdhZzOJbgAHfsO61nEuZkWja7mO7+VgHiXBXZx764kx3g9O/bfw2l/gs+gXLsNgZbrldLnLh1TXVDnA5zyR5OAPPqfd3LqW38Npf4LPoFwtOah9bvl3s9S79tTVLzCSfvx56e4/IhedcvOGurxpneKmoS0Cx0r93APqXA9mctb7+p9ymiqnFLT3rVG28UjCZqZuJ2tH3o89f6d/dnuUsaHOIABLj0A3K+j0rj2/qeW3eXk+Ingi9JmEREAREQBCMjZEQFctGvdP0lpoqaaomEsNPHG8CBxwQ0A9im2pq6Kv1DW11FI70csvPE/Ba4bDB36EELmIsa6Y1yckXKbksK5ZOI1qqKVguznUlUBh+GOcxx7wRnGe4r9K7iPYqcYpBNVPJx7EZaPMkqPos/iVt6V3pYVq+66sFZZLjSwVUjpZqaSNgMDwC4tIHYsPo7VU+m55GmM1FHKQZIg7BBH5m9mfrgLO4HcmFcenjFOPtMl2Sb0tVNxC05MwF9XJCf9skL8/IFee6cQNPeqTxQ1Esz3xuaOSFwGSO8gKOlFn8Ov8Akt3SNBo7VNRpmd37Mz0kuPSwg4OR+Zp78fFUqm4hacmjBkq5IHdrZIX5HwBCiqLSzp4WPWTGyUViLXNxA03EMtrXyeDIH/qFiKLVFvh4gVd8eJvU5mFjcM9oeywbj+krF4TCmHTQjv7DtbwtUXELTUgya2SPwfA/9Avs3EDTUTSRWvk8GQP/AMKKIp+HD+Su9I12tdaP1DEKKjidBQhwc7nPtSkdMjsA64XzRes5NPtNJVQunoXOLgGHDoiepHeD3e/wWSRbdmHDhngz5y3kWuLiBpuRnMa18Z/2vgfn5Bcu98TLbDTubaI5KmoIw1z2ljG+JzufJSjCfr1WS6StPS3dI9tPdKynu7bqyYmsEpl5z2uOc58CCRjuVPtHEq01ELftJktJP0cAwyMJ8CB08wpGi0sohZ7JjOUfRap+IWm4WktrJJT2NZA/J+ICnGtNWTamlbGyIwUULuaONxy5zsY5nY7cEjG/zWcwmFNfTQreo7K2UlhYaLiBp6GigikqJg9kbWuAgedwPJTitvJi1ZUXm2PJHrRmiJBHM09hHcRsuKBhF2HTxhv7OOxvCxt4h6cmpwKiWVpez24zA44z1B23U4iq7Xbr3VPonOlon5ML3RkFoJzyEHfHZnwHiuGiV0RhuP2dlY2eu61MVXXSTQsLWHABPV2BjJXkRFslhmERF0BERAEREAREQBERAEREAREQBERAEREAREQBERAEREAREQBERAEREAREQBERAEREAREQBERAEREAREQBERAEREAREQBERAEREAREQBERAEREAREQBERAEREAREQBERAf/9k="/>
          <p:cNvSpPr>
            <a:spLocks noChangeAspect="1" noChangeArrowheads="1"/>
          </p:cNvSpPr>
          <p:nvPr/>
        </p:nvSpPr>
        <p:spPr bwMode="auto">
          <a:xfrm>
            <a:off x="63502" y="-265113"/>
            <a:ext cx="1400175" cy="523876"/>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99336" name="AutoShape 8" descr="data:image/jpeg;base64,/9j/4AAQSkZJRgABAQAAAQABAAD/2wBDAAkGBwgHBgkIBwgKCgkLDRYPDQwMDRsUFRAWIB0iIiAdHx8kKDQsJCYxJx8fLT0tMTU3Ojo6Iys/RD84QzQ5Ojf/2wBDAQoKCg0MDRoPDxo3JR8lNzc3Nzc3Nzc3Nzc3Nzc3Nzc3Nzc3Nzc3Nzc3Nzc3Nzc3Nzc3Nzc3Nzc3Nzc3Nzc3Nzf/wAARCABiAQcDASIAAhEBAxEB/8QAHAABAQEBAQEBAQEAAAAAAAAAAAcGBQQBAwgC/8QAPRAAAQMDAgMEBwUHBAMAAAAAAQACAwQFEQYhBxIxQVFhcRMUIoGRobEVMjVCwSM2c3SCstEzUlRyk7PS/8QAGQEBAQEBAQEAAAAAAAAAAAAAAAIDAQQF/8QAJxEAAgMAAQQCAgEFAAAAAAAAAAECAxESBBMhMRQiQWFRI0JDcYH/2gAMAwEAAhEDEQA/AM2iIvunzwiIgCIiAIiIAiIgCIiAIiIAiIgCIiAIiIAiIgCIiAIiIAiIgCIiAIiIAiIgCIiAIiIAi0WmtHXPUEZni5KelBx6aX8x7Q0Dr5rQHhXVgE/a0Gw/45/+ljK+uLxstVyfnCeovjDzNBHaMr6tiAiIgCIiAIiIAiL1W231l0qhS2+ndPOQXBjSBsOpySAuNpeweVFobjou8221zXGvjghhhA5mel5n7uA6DI7e9Z5cjKMvMXp1pr2ERFRwIiIAiIgCInRAEWkoNDairWte2iZDG4AtfNM0Ag9uASfkuHcaSS319RRzFpkgkLHFp2yO5Qpxk8TOuLR50RFZwIiIAiIgCIiAIem6LY8NbPb7zXV0dypmzsjhY5gcSMEkg9FFk1CLkyorXhTtKwMg01ao2AACkiO3eWgk/ErIaj4h1dsvNXb6e3wSMp3Bhe+Q5JwD0A8VQKaGOnp44IW8kcTAxje4AYAXBu2lbDUOqq+rt7JJiHSPeXO3IHn4L5Vcoc25rT1ST44iGMbysaAScADPevqpfDvS9puumYqy50TJ5pJXgOLj0Bxjr3grSSaE009uPs1o/wCsjx9CvdLq4RfFr0YKmTREEW+1toOG1UD7laZJPQxHMsErublB7Wnr8fiuRojST9RyyTVD3RUMLuV7m/ekd3Du7MnxWivg4c/wS4STwzCK5UuitOU8YaLZFIR+abLz8SvNdtE6dfRzyNtzI3sjc5pie5m4HcCsvmQf4LdLIsi1WhdJHUZfVVb3R0MRDXcn3pH4BwD2AA7nxVJp9Gacp4wxtsgd4y5efiSrs6mEHn5JjVJrSGLXcK/3tb/LSfVq2134eWSuheaOH1OfHsOiJ5c+LTtjywVkuHlFNbtezUVS3E0EMrXd3Vu4+R96iV0bK5YdUHGS02/EjbRdx8o//Y1RFf0TdrdTXWhkoq2MyQS452hxbnBBG436gLmN0fp1rOT7IpT4lmT8V56L41Rxo1srcnpCUVG15oejt9ufdLO18foiDNBzFwLTsSM9CNtumFzNDaKbfYPX7hJIyi5i1jIzh0pB337B2d69i6iHDmYduXLDGIrpFo3TkLAwWqncO94Lj8SuXeuHVorIXG3NdRVGPZcxxLCe4tPZ5YWa6yDfovsyI+i6FLZa2ovjbM1gbWemMTgc4aRnJz3YBOe3bvVVtXD2x0MTfWoXVk35nzOOPc0bY+a0svhX7JjW5EaXx/3HeSulTovTtRGWOtcMYPbFlh+IU111pE6d5KimkdLQyksBfu6N2M4JA3GAd/Bcr6mFks9CVUo+Sw2z8Npf4LPoFC9X/vTdf5p/1V0tn4bS/wAFn0CjN0tdRede19BSg88tY/md2Mbndx8h+i83StKUmzW1bFIzaK1nRWmaSjL6miZyQx5fK97twBuTv4KQXaelqbjPJb6ZtNSc2Ioxn7o7T4nqvXVerHiRjODj7PGiItiAiIgCIiAL96Suq6EvdRVMsDnjDjE8tJHuX4Iei40n4YP6GsL3y2O3ySOLnupY3OcepJaN1IdZXe5R6lulNHX1LYPSlojEpDcFo2x71XNPfu/bP5SL+wKPanp2Vevqqmm/0pq5kb8HHsu5QfkV8/ps7ktR6bd4rBYqDVlVRsFnFc2kBPIWyejZ1ycZIz7lq9K27WdHe6Z1ykmdREkTCSYP2wcbeeFQmMbFGGRtDWtGA1uwA7AFibBrm4Xe9QUJsckMT3EPkc5xMQAJ9r2cDsHvXHbKxSxIKCjms0er2B+lLy1wyPUZv7CvBw4hZHo+hLBjn53O8TzFdHVf7r3f+Rm/sK5vDedk2kKJrSMxl7CM9ocf8rFP+k/9l599MbxPu1wh1C2kp6yeGFkDSGxSFuSc5Jx16BZSK/XiEFsd0rOVwIIdMXZB81sOJlhutXfm1tHQz1ML4Wt5oWF5aQTkEDftCy0elr9K1zxaKpjWguLpWcgAH/Yhe+l19tbhhPk5MqXDGNsejaPlGOZ8rj/5Hf4C8mtdG1+pLlFURXCKKnjiDWwysc7DsnLtj25HwXp4Xzsl0dTNa7JikkY7z5yR8iF5tbVurKG4RusUL5aJ8Q5hHTiVzX5Oc9uCMfNeP7K54/Jt44LTS6coam2WWloq2oFTPC0tdLv7Qycdd+mB7lmGsazi04tGOa3cx8TkD9AuDDe+IcruVlDUb9OaiDP7sL9dIVN0qeIjjfQBXx0bmPaAByj2XDpt0crVUo8m2vRLmniNlryrqKHSldU0czoZmBnK9vUZe0H5Eqd8PLvcpNWU0E1dUSxTB4eyWVzgcNJHU7bhULX9PNVaSr4KaGSaVwj5Y42FzjiRp2A36LB8O9P3aLUsFZU0FRT08AeXPmjLMktIAAO569iU8ezLfYnvNYUTWYB0pdc/8V/0TR0bYtK2prRgerMJ8SRkn4lf51tI2PSd0c8gA07m+ZOwTRczJ9KWt8bg4Cna0+Y2I+IKw/xf9NP7ya6+vdzGrK2nirqiKGncxkbIpCwDLGuJ2O5ySqVoyrnrtMW6pqpDJM+L23nq7BIyfHZTnXmnLxJqqsqqWgqamCqLHRvhjLgMMa0g46HLT1VJ0jRT23TdBSVbQyaOL225zykknHzW97h2Y4Z18ub04lFSxN4o18obh/qLHZ8SQD8gF7eI1fVW7S081FK6GV0kbOdvUAuAOPdsufQ1sLuKVfCHDm9Saz+oYOPgcrpcQbbVXXTM9NQxmScSMeIx1cA4E48cZUerI8v0Ul9XhieGN3uMuozRz1k81PJA9zmSyF/tAtwQTuOp+K2fEmJsmjbhzDPKGuHmHBZHhpYLrTagdW1lDPTQRwPZmdhZzOJbgAHfsO61nEuZkWja7mO7+VgHiXBXZx764kx3g9O/bfw2l/gs+gXLsNgZbrldLnLh1TXVDnA5zyR5OAPPqfd3LqW38Npf4LPoFwtOah9bvl3s9S79tTVLzCSfvx56e4/IhedcvOGurxpneKmoS0Cx0r93APqXA9mctb7+p9ymiqnFLT3rVG28UjCZqZuJ2tH3o89f6d/dnuUsaHOIABLj0A3K+j0rj2/qeW3eXk+Ingi9JmEREAREQBCMjZEQFctGvdP0lpoqaaomEsNPHG8CBxwQ0A9im2pq6Kv1DW11FI70csvPE/Ba4bDB36EELmIsa6Y1yckXKbksK5ZOI1qqKVguznUlUBh+GOcxx7wRnGe4r9K7iPYqcYpBNVPJx7EZaPMkqPos/iVt6V3pYVq+66sFZZLjSwVUjpZqaSNgMDwC4tIHYsPo7VU+m55GmM1FHKQZIg7BBH5m9mfrgLO4HcmFcenjFOPtMl2Sb0tVNxC05MwF9XJCf9skL8/IFee6cQNPeqTxQ1Esz3xuaOSFwGSO8gKOlFn8Ov8Akt3SNBo7VNRpmd37Mz0kuPSwg4OR+Zp78fFUqm4hacmjBkq5IHdrZIX5HwBCiqLSzp4WPWTGyUViLXNxA03EMtrXyeDIH/qFiKLVFvh4gVd8eJvU5mFjcM9oeywbj+krF4TCmHTQjv7DtbwtUXELTUgya2SPwfA/9Avs3EDTUTSRWvk8GQP/AMKKIp+HD+Su9I12tdaP1DEKKjidBQhwc7nPtSkdMjsA64XzRes5NPtNJVQunoXOLgGHDoiepHeD3e/wWSRbdmHDhngz5y3kWuLiBpuRnMa18Z/2vgfn5Bcu98TLbDTubaI5KmoIw1z2ljG+JzufJSjCfr1WS6StPS3dI9tPdKynu7bqyYmsEpl5z2uOc58CCRjuVPtHEq01ELftJktJP0cAwyMJ8CB08wpGi0sohZ7JjOUfRap+IWm4WktrJJT2NZA/J+ICnGtNWTamlbGyIwUULuaONxy5zsY5nY7cEjG/zWcwmFNfTQreo7K2UlhYaLiBp6GigikqJg9kbWuAgedwPJTitvJi1ZUXm2PJHrRmiJBHM09hHcRsuKBhF2HTxhv7OOxvCxt4h6cmpwKiWVpez24zA44z1B23U4iq7Xbr3VPonOlon5ML3RkFoJzyEHfHZnwHiuGiV0RhuP2dlY2eu61MVXXSTQsLWHABPV2BjJXkRFslhmERF0BERAEREAREQBERAEREAREQBERAEREAREQBERAEREAREQBERAEREAREQBERAEREAREQBERAEREAREQBERAEREAREQBERAEREAREQBERAEREAREQBERAEREAREQBERAf/9k="/>
          <p:cNvSpPr>
            <a:spLocks noChangeAspect="1" noChangeArrowheads="1"/>
          </p:cNvSpPr>
          <p:nvPr/>
        </p:nvSpPr>
        <p:spPr bwMode="auto">
          <a:xfrm>
            <a:off x="63502" y="-265113"/>
            <a:ext cx="1400175" cy="523876"/>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99338" name="Picture 10" descr="http://www.oribatejo.pt/wp-content/uploads/2011/01/facebooknovo.jpg"/>
          <p:cNvPicPr>
            <a:picLocks noChangeAspect="1" noChangeArrowheads="1"/>
          </p:cNvPicPr>
          <p:nvPr/>
        </p:nvPicPr>
        <p:blipFill>
          <a:blip r:embed="rId3"/>
          <a:srcRect/>
          <a:stretch>
            <a:fillRect/>
          </a:stretch>
        </p:blipFill>
        <p:spPr bwMode="auto">
          <a:xfrm>
            <a:off x="1357534" y="4886252"/>
            <a:ext cx="2812709" cy="1054766"/>
          </a:xfrm>
          <a:prstGeom prst="rect">
            <a:avLst/>
          </a:prstGeom>
          <a:ln>
            <a:noFill/>
          </a:ln>
          <a:effectLst>
            <a:outerShdw blurRad="292100" dist="139700" dir="2700000" algn="tl" rotWithShape="0">
              <a:srgbClr val="333333">
                <a:alpha val="65000"/>
              </a:srgbClr>
            </a:outerShdw>
          </a:effectLst>
        </p:spPr>
      </p:pic>
      <p:sp>
        <p:nvSpPr>
          <p:cNvPr id="18" name="CaixaDeTexto 17"/>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Redes sociais</a:t>
            </a:r>
            <a:endParaRPr lang="pt-PT" sz="6000" b="1" spc="-100" dirty="0">
              <a:solidFill>
                <a:srgbClr val="003399"/>
              </a:solidFill>
              <a:latin typeface="Segoe UI Light" pitchFamily="34" charset="0"/>
            </a:endParaRPr>
          </a:p>
        </p:txBody>
      </p:sp>
      <p:pic>
        <p:nvPicPr>
          <p:cNvPr id="1028"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7172" y="1839930"/>
            <a:ext cx="5128162" cy="2715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721364" y="2228561"/>
            <a:ext cx="5898553" cy="3460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986609" y="4263056"/>
            <a:ext cx="2788922" cy="20902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Seta curvada à direita 19"/>
          <p:cNvSpPr/>
          <p:nvPr/>
        </p:nvSpPr>
        <p:spPr bwMode="auto">
          <a:xfrm rot="15980675">
            <a:off x="7887766" y="4292170"/>
            <a:ext cx="519480" cy="1822807"/>
          </a:xfrm>
          <a:prstGeom prst="curvedRightArrow">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 name="Seta curvada à direita 1"/>
          <p:cNvSpPr/>
          <p:nvPr/>
        </p:nvSpPr>
        <p:spPr bwMode="auto">
          <a:xfrm rot="19613568">
            <a:off x="3958406" y="3459320"/>
            <a:ext cx="571438" cy="1842348"/>
          </a:xfrm>
          <a:prstGeom prst="curvedRightArrow">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7" name="Picture 2" descr="C:\Users\Antonio Tavares\Desktop\Logos MSFT Janeiro 2013\MSFT_logo_rgb_W-Wht.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C:\Users\i-amarto\Pictures\Logos internet segura\logointernet_segura.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5852498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6" y="338046"/>
            <a:ext cx="10353822" cy="923330"/>
          </a:xfrm>
          <a:prstGeom prst="rect">
            <a:avLst/>
          </a:prstGeom>
          <a:noFill/>
        </p:spPr>
        <p:txBody>
          <a:bodyPr wrap="square" rtlCol="0">
            <a:spAutoFit/>
          </a:bodyPr>
          <a:lstStyle/>
          <a:p>
            <a:r>
              <a:rPr lang="pt-PT" sz="5400" spc="-100" dirty="0" smtClean="0">
                <a:solidFill>
                  <a:srgbClr val="003399"/>
                </a:solidFill>
                <a:latin typeface="Segoe UI Light" pitchFamily="34" charset="0"/>
              </a:rPr>
              <a:t>Uma experiência recente …</a:t>
            </a:r>
            <a:endParaRPr lang="pt-PT" sz="5400" spc="-100" dirty="0">
              <a:solidFill>
                <a:srgbClr val="003399"/>
              </a:solidFill>
              <a:latin typeface="Segoe UI Light" pitchFamily="34" charset="0"/>
            </a:endParaRPr>
          </a:p>
        </p:txBody>
      </p:sp>
      <p:pic>
        <p:nvPicPr>
          <p:cNvPr id="3" name="OUTRO OLHAR - Perigo nas redes sociais.avi">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2682240" y="1251740"/>
            <a:ext cx="6960174" cy="5108384"/>
          </a:xfrm>
          <a:prstGeom prst="rect">
            <a:avLst/>
          </a:prstGeom>
        </p:spPr>
      </p:pic>
      <p:pic>
        <p:nvPicPr>
          <p:cNvPr id="8" name="Picture 2" descr="C:\Users\Antonio Tavares\Desktop\Logos MSFT Janeiro 2013\MSFT_logo_rgb_W-Wht.pn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C:\Users\i-amarto\Pictures\Logos internet segura\logointernet_segura.jp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10584144"/>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p:nvPr/>
        </p:nvSpPr>
        <p:spPr bwMode="auto">
          <a:xfrm>
            <a:off x="4249902" y="2590980"/>
            <a:ext cx="6343070" cy="31296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Afastar-se de comportamentos agressivos.</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Não ter medo de contar aos pais ou aos professores.</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Não entrar em discussões online.</a:t>
            </a:r>
          </a:p>
          <a:p>
            <a:pPr marL="342900" indent="-342900">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Respeitar os outros.</a:t>
            </a:r>
          </a:p>
        </p:txBody>
      </p:sp>
      <p:sp>
        <p:nvSpPr>
          <p:cNvPr id="9" name="CaixaDeTexto 8"/>
          <p:cNvSpPr txBox="1"/>
          <p:nvPr/>
        </p:nvSpPr>
        <p:spPr>
          <a:xfrm>
            <a:off x="759655" y="1590137"/>
            <a:ext cx="10325688" cy="646331"/>
          </a:xfrm>
          <a:prstGeom prst="rect">
            <a:avLst/>
          </a:prstGeom>
          <a:noFill/>
        </p:spPr>
        <p:txBody>
          <a:bodyPr wrap="square" rtlCol="0">
            <a:spAutoFit/>
          </a:bodyPr>
          <a:lstStyle/>
          <a:p>
            <a:r>
              <a:rPr lang="pt-PT" sz="3600" b="1" spc="-100" dirty="0" smtClean="0">
                <a:solidFill>
                  <a:srgbClr val="003399"/>
                </a:solidFill>
                <a:latin typeface="Segoe UI Light" pitchFamily="34" charset="0"/>
              </a:rPr>
              <a:t>Alertem os vossos filhos para o </a:t>
            </a:r>
            <a:r>
              <a:rPr lang="pt-PT" sz="3600" b="1" spc="-100" dirty="0" err="1" smtClean="0">
                <a:solidFill>
                  <a:srgbClr val="003399"/>
                </a:solidFill>
                <a:latin typeface="Segoe UI Light" pitchFamily="34" charset="0"/>
              </a:rPr>
              <a:t>cyberbullying</a:t>
            </a:r>
            <a:r>
              <a:rPr lang="pt-PT" sz="3600" b="1" spc="-100" dirty="0" smtClean="0">
                <a:solidFill>
                  <a:srgbClr val="003399"/>
                </a:solidFill>
                <a:latin typeface="Segoe UI Light" pitchFamily="34" charset="0"/>
              </a:rPr>
              <a:t>.</a:t>
            </a:r>
            <a:endParaRPr lang="pt-PT" sz="3600" b="1" spc="-100" dirty="0">
              <a:solidFill>
                <a:srgbClr val="003399"/>
              </a:solidFill>
              <a:latin typeface="Segoe UI Light" pitchFamily="34" charset="0"/>
            </a:endParaRPr>
          </a:p>
        </p:txBody>
      </p:sp>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Redes sociais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agem 14" descr="Imagem68.jpg"/>
          <p:cNvPicPr>
            <a:picLocks noChangeAspect="1"/>
          </p:cNvPicPr>
          <p:nvPr/>
        </p:nvPicPr>
        <p:blipFill>
          <a:blip r:embed="rId3"/>
          <a:srcRect r="13900"/>
          <a:stretch>
            <a:fillRect/>
          </a:stretch>
        </p:blipFill>
        <p:spPr>
          <a:xfrm>
            <a:off x="1305657" y="2603517"/>
            <a:ext cx="2701032" cy="3136100"/>
          </a:xfrm>
          <a:prstGeom prst="rect">
            <a:avLst/>
          </a:prstGeom>
        </p:spPr>
      </p:pic>
      <p:sp>
        <p:nvSpPr>
          <p:cNvPr id="17" name="Chamada rectangular 16"/>
          <p:cNvSpPr/>
          <p:nvPr/>
        </p:nvSpPr>
        <p:spPr bwMode="auto">
          <a:xfrm>
            <a:off x="2630660" y="4783014"/>
            <a:ext cx="1336431" cy="900332"/>
          </a:xfrm>
          <a:prstGeom prst="wedgeRectCallout">
            <a:avLst>
              <a:gd name="adj1" fmla="val -26475"/>
              <a:gd name="adj2" fmla="val -70151"/>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pc="-50" dirty="0" smtClean="0">
                <a:solidFill>
                  <a:schemeClr val="bg1"/>
                </a:solidFill>
                <a:latin typeface="Segoe UI" pitchFamily="34" charset="0"/>
                <a:ea typeface="Segoe UI" pitchFamily="34" charset="0"/>
                <a:cs typeface="Segoe UI" pitchFamily="34" charset="0"/>
              </a:rPr>
              <a:t>Detesto-te! Não vales nada!</a:t>
            </a:r>
          </a:p>
        </p:txBody>
      </p:sp>
      <p:pic>
        <p:nvPicPr>
          <p:cNvPr id="18"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5852498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7964509" y="2522695"/>
            <a:ext cx="3374053" cy="2123658"/>
          </a:xfrm>
          <a:prstGeom prst="rect">
            <a:avLst/>
          </a:prstGeom>
          <a:noFill/>
        </p:spPr>
        <p:txBody>
          <a:bodyPr wrap="square" rtlCol="0">
            <a:spAutoFit/>
          </a:bodyPr>
          <a:lstStyle/>
          <a:p>
            <a:r>
              <a:rPr lang="pt-PT" sz="4400" b="1" spc="-100" dirty="0" smtClean="0">
                <a:gradFill>
                  <a:gsLst>
                    <a:gs pos="0">
                      <a:srgbClr val="FBFBFB"/>
                    </a:gs>
                    <a:gs pos="100000">
                      <a:srgbClr val="FBFBFB"/>
                    </a:gs>
                  </a:gsLst>
                  <a:lin ang="5400000" scaled="0"/>
                </a:gradFill>
                <a:latin typeface="Segoe UI Light" pitchFamily="34" charset="0"/>
              </a:rPr>
              <a:t>Respeitar a propriedade </a:t>
            </a:r>
          </a:p>
          <a:p>
            <a:r>
              <a:rPr lang="pt-PT" sz="4400" b="1" spc="-100" dirty="0" smtClean="0">
                <a:gradFill>
                  <a:gsLst>
                    <a:gs pos="0">
                      <a:srgbClr val="FBFBFB"/>
                    </a:gs>
                    <a:gs pos="100000">
                      <a:srgbClr val="FBFBFB"/>
                    </a:gs>
                  </a:gsLst>
                  <a:lin ang="5400000" scaled="0"/>
                </a:gradFill>
                <a:latin typeface="Segoe UI Light" pitchFamily="34" charset="0"/>
              </a:rPr>
              <a:t>intelectual! </a:t>
            </a:r>
            <a:endParaRPr lang="pt-PT" sz="3600" dirty="0">
              <a:solidFill>
                <a:prstClr val="white"/>
              </a:solidFill>
              <a:latin typeface="Segoe UI" pitchFamily="34" charset="0"/>
              <a:ea typeface="Segoe UI" pitchFamily="34" charset="0"/>
              <a:cs typeface="Segoe UI" pitchFamily="34" charset="0"/>
            </a:endParaRPr>
          </a:p>
        </p:txBody>
      </p:sp>
      <p:sp>
        <p:nvSpPr>
          <p:cNvPr id="14" name="CaixaDeTexto 13"/>
          <p:cNvSpPr txBox="1"/>
          <p:nvPr/>
        </p:nvSpPr>
        <p:spPr>
          <a:xfrm>
            <a:off x="759656" y="323979"/>
            <a:ext cx="10353822" cy="1015663"/>
          </a:xfrm>
          <a:prstGeom prst="rect">
            <a:avLst/>
          </a:prstGeom>
          <a:noFill/>
        </p:spPr>
        <p:txBody>
          <a:bodyPr wrap="square" rtlCol="0">
            <a:spAutoFit/>
          </a:bodyPr>
          <a:lstStyle/>
          <a:p>
            <a:r>
              <a:rPr lang="pt-PT" sz="6000" b="1" spc="-100" dirty="0" smtClean="0">
                <a:solidFill>
                  <a:srgbClr val="003399"/>
                </a:solidFill>
                <a:latin typeface="Segoe UI Light" pitchFamily="34" charset="0"/>
              </a:rPr>
              <a:t>Telemóveis: Sexting</a:t>
            </a:r>
            <a:endParaRPr lang="pt-PT" sz="6000" b="1" spc="-100" dirty="0">
              <a:solidFill>
                <a:srgbClr val="003399"/>
              </a:solidFill>
              <a:latin typeface="Segoe UI Light" pitchFamily="34" charset="0"/>
            </a:endParaRPr>
          </a:p>
        </p:txBody>
      </p:sp>
      <p:cxnSp>
        <p:nvCxnSpPr>
          <p:cNvPr id="17" name="Conexão recta 16"/>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C:\Users\i-amarto\Pictures\Logos internet segura\logointernet_segura.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Users\Antonio Tavares\Desktop\Logos MSFT Janeiro 2013\MSFT_logo_rgb_W-Wht.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2" descr="C:\Users\Antonio Tavares\AppData\Local\Microsoft\Windows\Temporary Internet Files\Content.IE5\OJ44YD1T\MP910216413.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1536674"/>
            <a:ext cx="4813406" cy="4193338"/>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CaixaDeTexto 8"/>
          <p:cNvSpPr txBox="1"/>
          <p:nvPr/>
        </p:nvSpPr>
        <p:spPr>
          <a:xfrm>
            <a:off x="791575" y="5251240"/>
            <a:ext cx="10975407" cy="646331"/>
          </a:xfrm>
          <a:prstGeom prst="rect">
            <a:avLst/>
          </a:prstGeom>
          <a:noFill/>
        </p:spPr>
        <p:txBody>
          <a:bodyPr wrap="square" rtlCol="0">
            <a:spAutoFit/>
          </a:bodyPr>
          <a:lstStyle/>
          <a:p>
            <a:pPr lvl="0"/>
            <a:r>
              <a:rPr lang="pt-PT" sz="3600" spc="-100" dirty="0" smtClean="0">
                <a:gradFill>
                  <a:gsLst>
                    <a:gs pos="0">
                      <a:srgbClr val="FBFBFB"/>
                    </a:gs>
                    <a:gs pos="100000">
                      <a:srgbClr val="FBFBFB"/>
                    </a:gs>
                  </a:gsLst>
                  <a:lin ang="5400000" scaled="0"/>
                </a:gradFill>
                <a:latin typeface="Segoe UI Light" pitchFamily="34" charset="0"/>
              </a:rPr>
              <a:t>Não envies mensagens que possam ofender os outros!</a:t>
            </a:r>
            <a:endParaRPr lang="pt-PT" sz="3600" spc="-100" dirty="0">
              <a:gradFill>
                <a:gsLst>
                  <a:gs pos="0">
                    <a:srgbClr val="FBFBFB"/>
                  </a:gs>
                  <a:gs pos="100000">
                    <a:srgbClr val="FBFBFB"/>
                  </a:gs>
                </a:gsLst>
                <a:lin ang="5400000" scaled="0"/>
              </a:gradFill>
              <a:latin typeface="Segoe UI Light" pitchFamily="34" charset="0"/>
            </a:endParaRPr>
          </a:p>
        </p:txBody>
      </p:sp>
      <p:sp>
        <p:nvSpPr>
          <p:cNvPr id="21" name="CaixaDeTexto 7"/>
          <p:cNvSpPr txBox="1"/>
          <p:nvPr/>
        </p:nvSpPr>
        <p:spPr>
          <a:xfrm>
            <a:off x="4880984" y="1943442"/>
            <a:ext cx="6311272" cy="1754326"/>
          </a:xfrm>
          <a:prstGeom prst="rect">
            <a:avLst/>
          </a:prstGeom>
          <a:solidFill>
            <a:schemeClr val="bg2">
              <a:lumMod val="90000"/>
            </a:schemeClr>
          </a:solidFill>
          <a:ln w="25400">
            <a:solidFill>
              <a:srgbClr val="002060"/>
            </a:solidFill>
          </a:ln>
        </p:spPr>
        <p:txBody>
          <a:bodyPr wrap="square" rtlCol="0">
            <a:spAutoFit/>
          </a:bodyPr>
          <a:lstStyle/>
          <a:p>
            <a:pPr lvl="0" algn="ctr"/>
            <a:r>
              <a:rPr lang="pt-PT" sz="3600" spc="-100" dirty="0" smtClean="0">
                <a:solidFill>
                  <a:srgbClr val="002060"/>
                </a:solidFill>
                <a:latin typeface="Segoe UI Light" pitchFamily="34" charset="0"/>
              </a:rPr>
              <a:t>Os telemóveis podem ser usados para enviar mensagens e imagens com conteúdo sexual.</a:t>
            </a:r>
            <a:endParaRPr lang="pt-PT" sz="3600" spc="-100" dirty="0">
              <a:solidFill>
                <a:srgbClr val="002060"/>
              </a:solidFill>
              <a:latin typeface="Segoe UI Light" pitchFamily="34" charset="0"/>
            </a:endParaRPr>
          </a:p>
        </p:txBody>
      </p:sp>
      <p:sp>
        <p:nvSpPr>
          <p:cNvPr id="23" name="Rectangle 22"/>
          <p:cNvSpPr/>
          <p:nvPr/>
        </p:nvSpPr>
        <p:spPr>
          <a:xfrm>
            <a:off x="4364736" y="4162151"/>
            <a:ext cx="7303008" cy="1384995"/>
          </a:xfrm>
          <a:prstGeom prst="rect">
            <a:avLst/>
          </a:prstGeom>
          <a:solidFill>
            <a:schemeClr val="bg2">
              <a:lumMod val="90000"/>
            </a:schemeClr>
          </a:solidFill>
          <a:ln w="25400">
            <a:solidFill>
              <a:srgbClr val="002060"/>
            </a:solidFill>
          </a:ln>
        </p:spPr>
        <p:txBody>
          <a:bodyPr wrap="square" rtlCol="0">
            <a:spAutoFit/>
          </a:bodyPr>
          <a:lstStyle/>
          <a:p>
            <a:pPr algn="ctr"/>
            <a:r>
              <a:rPr lang="pt-PT" sz="2800" spc="-100" dirty="0" smtClean="0">
                <a:solidFill>
                  <a:srgbClr val="002060"/>
                </a:solidFill>
                <a:latin typeface="Segoe UI Light" pitchFamily="34" charset="0"/>
              </a:rPr>
              <a:t>Claire Perry, parlamentar britânica para assuntos das crianças,  diz que aos 11 e 12 anos já se observa esta prática.</a:t>
            </a:r>
          </a:p>
        </p:txBody>
      </p:sp>
    </p:spTree>
    <p:extLst>
      <p:ext uri="{BB962C8B-B14F-4D97-AF65-F5344CB8AC3E}">
        <p14:creationId xmlns="" xmlns:p14="http://schemas.microsoft.com/office/powerpoint/2010/main" val="1508956222"/>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8028" y="2420450"/>
            <a:ext cx="11087994" cy="1126148"/>
          </a:xfrm>
          <a:prstGeom prst="rect">
            <a:avLst/>
          </a:prstGeom>
        </p:spPr>
        <p:txBody>
          <a:bodyPr anchor="ct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100000">
                      <a:schemeClr val="tx1">
                        <a:lumMod val="65000"/>
                        <a:lumOff val="35000"/>
                      </a:schemeClr>
                    </a:gs>
                  </a:gsLst>
                  <a:lin ang="5400000" scaled="0"/>
                  <a:tileRect/>
                </a:gradFill>
                <a:effectLst/>
                <a:latin typeface="+mj-lt"/>
                <a:ea typeface="+mn-ea"/>
                <a:cs typeface="Arial" charset="0"/>
              </a:defRPr>
            </a:lvl1pPr>
          </a:lstStyle>
          <a:p>
            <a:endParaRPr lang="en-US" sz="8800" dirty="0">
              <a:gradFill>
                <a:gsLst>
                  <a:gs pos="96667">
                    <a:srgbClr val="FFFFFF"/>
                  </a:gs>
                  <a:gs pos="90000">
                    <a:srgbClr val="FFFFFF"/>
                  </a:gs>
                </a:gsLst>
                <a:lin ang="5400000" scaled="0"/>
              </a:gradFill>
            </a:endParaRPr>
          </a:p>
        </p:txBody>
      </p:sp>
      <p:sp>
        <p:nvSpPr>
          <p:cNvPr id="9" name="CaixaDeTexto 8"/>
          <p:cNvSpPr txBox="1"/>
          <p:nvPr/>
        </p:nvSpPr>
        <p:spPr>
          <a:xfrm>
            <a:off x="7964509" y="2522695"/>
            <a:ext cx="3374053" cy="2123658"/>
          </a:xfrm>
          <a:prstGeom prst="rect">
            <a:avLst/>
          </a:prstGeom>
          <a:noFill/>
        </p:spPr>
        <p:txBody>
          <a:bodyPr wrap="square" rtlCol="0">
            <a:spAutoFit/>
          </a:bodyPr>
          <a:lstStyle/>
          <a:p>
            <a:r>
              <a:rPr lang="pt-PT" sz="4400" b="1" spc="-100" dirty="0" smtClean="0">
                <a:gradFill>
                  <a:gsLst>
                    <a:gs pos="0">
                      <a:srgbClr val="FBFBFB"/>
                    </a:gs>
                    <a:gs pos="100000">
                      <a:srgbClr val="FBFBFB"/>
                    </a:gs>
                  </a:gsLst>
                  <a:lin ang="5400000" scaled="0"/>
                </a:gradFill>
                <a:latin typeface="Segoe UI Light" pitchFamily="34" charset="0"/>
              </a:rPr>
              <a:t>Respeitar a propriedade </a:t>
            </a:r>
          </a:p>
          <a:p>
            <a:r>
              <a:rPr lang="pt-PT" sz="4400" b="1" spc="-100" dirty="0" smtClean="0">
                <a:gradFill>
                  <a:gsLst>
                    <a:gs pos="0">
                      <a:srgbClr val="FBFBFB"/>
                    </a:gs>
                    <a:gs pos="100000">
                      <a:srgbClr val="FBFBFB"/>
                    </a:gs>
                  </a:gsLst>
                  <a:lin ang="5400000" scaled="0"/>
                </a:gradFill>
                <a:latin typeface="Segoe UI Light" pitchFamily="34" charset="0"/>
              </a:rPr>
              <a:t>intelectual! </a:t>
            </a:r>
            <a:endParaRPr lang="pt-PT" sz="3600" dirty="0">
              <a:solidFill>
                <a:prstClr val="white"/>
              </a:solidFill>
              <a:latin typeface="Segoe UI" pitchFamily="34" charset="0"/>
              <a:ea typeface="Segoe UI" pitchFamily="34" charset="0"/>
              <a:cs typeface="Segoe UI" pitchFamily="34" charset="0"/>
            </a:endParaRPr>
          </a:p>
        </p:txBody>
      </p:sp>
      <p:pic>
        <p:nvPicPr>
          <p:cNvPr id="13"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sp>
        <p:nvSpPr>
          <p:cNvPr id="15" name="Rectangle 24"/>
          <p:cNvSpPr/>
          <p:nvPr/>
        </p:nvSpPr>
        <p:spPr bwMode="auto">
          <a:xfrm>
            <a:off x="11240087" y="207082"/>
            <a:ext cx="759655"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6"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2" name="Picture 2" descr="C:\Users\i-amarto\Pictures\Logos internet segura\logointernet_segura.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Users\Antonio Tavares\Desktop\Logos MSFT Janeiro 2013\MSFT_logo_rgb_W-Wht.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a:srcRect/>
          <a:stretch>
            <a:fillRect/>
          </a:stretch>
        </p:blipFill>
        <p:spPr bwMode="auto">
          <a:xfrm>
            <a:off x="2316480" y="253351"/>
            <a:ext cx="7766304" cy="5964569"/>
          </a:xfrm>
          <a:prstGeom prst="rect">
            <a:avLst/>
          </a:prstGeom>
          <a:noFill/>
          <a:ln w="9525">
            <a:noFill/>
            <a:miter lim="800000"/>
            <a:headEnd/>
            <a:tailEnd/>
          </a:ln>
        </p:spPr>
      </p:pic>
      <p:pic>
        <p:nvPicPr>
          <p:cNvPr id="10" name="3_Megan's Story Legendas.wmv">
            <a:hlinkClick r:id="" action="ppaction://media"/>
          </p:cNvPr>
          <p:cNvPicPr>
            <a:picLocks noRot="1" noChangeAspect="1"/>
          </p:cNvPicPr>
          <p:nvPr>
            <a:videoFile r:link="rId1"/>
          </p:nvPr>
        </p:nvPicPr>
        <p:blipFill>
          <a:blip r:embed="rId7"/>
          <a:stretch>
            <a:fillRect/>
          </a:stretch>
        </p:blipFill>
        <p:spPr>
          <a:xfrm>
            <a:off x="170688" y="0"/>
            <a:ext cx="11812461" cy="6858000"/>
          </a:xfrm>
          <a:prstGeom prst="rect">
            <a:avLst/>
          </a:prstGeom>
        </p:spPr>
      </p:pic>
    </p:spTree>
    <p:extLst>
      <p:ext uri="{BB962C8B-B14F-4D97-AF65-F5344CB8AC3E}">
        <p14:creationId xmlns="" xmlns:p14="http://schemas.microsoft.com/office/powerpoint/2010/main" val="1508956222"/>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aixaDeTexto 10"/>
          <p:cNvSpPr txBox="1"/>
          <p:nvPr/>
        </p:nvSpPr>
        <p:spPr>
          <a:xfrm>
            <a:off x="759656" y="323979"/>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Um caso recente dramático</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hlinkClick r:id="rId3"/>
          </p:cNvPr>
          <p:cNvPicPr>
            <a:picLocks noChangeAspect="1"/>
          </p:cNvPicPr>
          <p:nvPr/>
        </p:nvPicPr>
        <p:blipFill>
          <a:blip r:embed="rId4"/>
          <a:stretch>
            <a:fillRect/>
          </a:stretch>
        </p:blipFill>
        <p:spPr>
          <a:xfrm>
            <a:off x="2354523" y="1653980"/>
            <a:ext cx="8023893" cy="4276277"/>
          </a:xfrm>
          <a:prstGeom prst="rect">
            <a:avLst/>
          </a:prstGeom>
        </p:spPr>
      </p:pic>
      <p:pic>
        <p:nvPicPr>
          <p:cNvPr id="9" name="Picture 2" descr="C:\Users\Antonio Tavares\Desktop\Logos MSFT Janeiro 2013\MSFT_logo_rgb_W-Wht.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Users\i-amarto\Pictures\Logos internet segura\logointernet_segur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23921697"/>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 xmlns:p14="http://schemas.microsoft.com/office/powerpoint/2010/main" val="3112248280"/>
              </p:ext>
            </p:extLst>
          </p:nvPr>
        </p:nvGraphicFramePr>
        <p:xfrm>
          <a:off x="5444200" y="1885075"/>
          <a:ext cx="4417255" cy="377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CaixaDeTexto 12"/>
          <p:cNvSpPr txBox="1"/>
          <p:nvPr/>
        </p:nvSpPr>
        <p:spPr>
          <a:xfrm>
            <a:off x="759656" y="323979"/>
            <a:ext cx="10353822" cy="1015663"/>
          </a:xfrm>
          <a:prstGeom prst="rect">
            <a:avLst/>
          </a:prstGeom>
          <a:noFill/>
        </p:spPr>
        <p:txBody>
          <a:bodyPr wrap="square" rtlCol="0">
            <a:spAutoFit/>
          </a:bodyPr>
          <a:lstStyle/>
          <a:p>
            <a:r>
              <a:rPr lang="pt-PT" sz="6000" b="1" spc="-100" dirty="0" smtClean="0">
                <a:solidFill>
                  <a:srgbClr val="003399"/>
                </a:solidFill>
                <a:latin typeface="Segoe UI Light" pitchFamily="34" charset="0"/>
              </a:rPr>
              <a:t>Educar para a segurança</a:t>
            </a:r>
            <a:endParaRPr lang="pt-PT" sz="6000" b="1" spc="-100" dirty="0">
              <a:solidFill>
                <a:srgbClr val="003399"/>
              </a:solidFill>
              <a:latin typeface="Segoe UI Light" pitchFamily="34" charset="0"/>
            </a:endParaRPr>
          </a:p>
        </p:txBody>
      </p:sp>
      <p:cxnSp>
        <p:nvCxnSpPr>
          <p:cNvPr id="16" name="Conexão recta 15"/>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2" descr="C:\Users\Tavares\AppData\Local\Microsoft\Windows\Temporary Internet Files\Content.IE5\FM0ORNRJ\MP900443984.JPG"/>
          <p:cNvPicPr>
            <a:picLocks noChangeAspect="1" noChangeArrowheads="1"/>
          </p:cNvPicPr>
          <p:nvPr/>
        </p:nvPicPr>
        <p:blipFill>
          <a:blip r:embed="rId7"/>
          <a:srcRect l="11174" t="11945" r="4057" b="20450"/>
          <a:stretch>
            <a:fillRect/>
          </a:stretch>
        </p:blipFill>
        <p:spPr bwMode="auto">
          <a:xfrm>
            <a:off x="2096090" y="1900944"/>
            <a:ext cx="3094892" cy="3697999"/>
          </a:xfrm>
          <a:prstGeom prst="rect">
            <a:avLst/>
          </a:prstGeom>
          <a:noFill/>
        </p:spPr>
      </p:pic>
      <p:pic>
        <p:nvPicPr>
          <p:cNvPr id="12" name="Picture 2" descr="C:\Users\Antonio Tavares\Desktop\Logos MSFT Janeiro 2013\MSFT_logo_rgb_W-Wht.pn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C:\Users\i-amarto\Pictures\Logos internet segura\logointernet_segura.jp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9546546"/>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15201" y="2564905"/>
            <a:ext cx="1509190" cy="9424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9215" y="1556793"/>
            <a:ext cx="2495627" cy="6325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9216" y="4077072"/>
            <a:ext cx="2484288" cy="648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3" descr="C:\Users\nuno.moreira\Pictures\00 LinhaAjuda.jpg"/>
          <p:cNvPicPr>
            <a:picLocks noChangeAspect="1" noChangeArrowheads="1"/>
          </p:cNvPicPr>
          <p:nvPr/>
        </p:nvPicPr>
        <p:blipFill>
          <a:blip r:embed="rId5" cstate="print"/>
          <a:srcRect/>
          <a:stretch>
            <a:fillRect/>
          </a:stretch>
        </p:blipFill>
        <p:spPr bwMode="auto">
          <a:xfrm>
            <a:off x="719215" y="5229200"/>
            <a:ext cx="3263513" cy="648072"/>
          </a:xfrm>
          <a:prstGeom prst="rect">
            <a:avLst/>
          </a:prstGeom>
          <a:noFill/>
        </p:spPr>
      </p:pic>
      <p:sp>
        <p:nvSpPr>
          <p:cNvPr id="8" name="Rectangle 7"/>
          <p:cNvSpPr/>
          <p:nvPr/>
        </p:nvSpPr>
        <p:spPr>
          <a:xfrm>
            <a:off x="4654628" y="4077073"/>
            <a:ext cx="7294910" cy="615553"/>
          </a:xfrm>
          <a:prstGeom prst="rect">
            <a:avLst/>
          </a:prstGeom>
        </p:spPr>
        <p:txBody>
          <a:bodyPr wrap="square">
            <a:spAutoFit/>
          </a:bodyPr>
          <a:lstStyle/>
          <a:p>
            <a:pPr algn="just"/>
            <a:r>
              <a:rPr lang="pt-PT" sz="1700" dirty="0" smtClean="0">
                <a:solidFill>
                  <a:srgbClr val="003399"/>
                </a:solidFill>
              </a:rPr>
              <a:t>Linha operacional para participação/denúncia de conteúdos ilegais ou que incitem à violência e/ou ao racismo.</a:t>
            </a:r>
            <a:endParaRPr lang="pt-PT" sz="1700" dirty="0">
              <a:solidFill>
                <a:srgbClr val="003399"/>
              </a:solidFill>
            </a:endParaRPr>
          </a:p>
        </p:txBody>
      </p:sp>
      <p:sp>
        <p:nvSpPr>
          <p:cNvPr id="10" name="TextBox 9"/>
          <p:cNvSpPr txBox="1"/>
          <p:nvPr/>
        </p:nvSpPr>
        <p:spPr>
          <a:xfrm>
            <a:off x="4654627" y="1556793"/>
            <a:ext cx="7198925" cy="615553"/>
          </a:xfrm>
          <a:prstGeom prst="rect">
            <a:avLst/>
          </a:prstGeom>
          <a:noFill/>
        </p:spPr>
        <p:txBody>
          <a:bodyPr wrap="square" rtlCol="0">
            <a:spAutoFit/>
          </a:bodyPr>
          <a:lstStyle/>
          <a:p>
            <a:pPr algn="just"/>
            <a:r>
              <a:rPr lang="pt-PT" sz="1700" dirty="0" smtClean="0">
                <a:solidFill>
                  <a:srgbClr val="003399"/>
                </a:solidFill>
              </a:rPr>
              <a:t>Disponibilização de informação de sensibilização e recursos informativos e de prevenção para a população em geral.</a:t>
            </a:r>
            <a:endParaRPr lang="pt-PT" sz="1700" dirty="0">
              <a:solidFill>
                <a:srgbClr val="003399"/>
              </a:solidFill>
            </a:endParaRPr>
          </a:p>
        </p:txBody>
      </p:sp>
      <p:sp>
        <p:nvSpPr>
          <p:cNvPr id="11" name="TextBox 10"/>
          <p:cNvSpPr txBox="1"/>
          <p:nvPr/>
        </p:nvSpPr>
        <p:spPr>
          <a:xfrm>
            <a:off x="4654628" y="2780929"/>
            <a:ext cx="7294910" cy="615553"/>
          </a:xfrm>
          <a:prstGeom prst="rect">
            <a:avLst/>
          </a:prstGeom>
          <a:noFill/>
        </p:spPr>
        <p:txBody>
          <a:bodyPr wrap="square" rtlCol="0">
            <a:spAutoFit/>
          </a:bodyPr>
          <a:lstStyle/>
          <a:p>
            <a:pPr algn="just"/>
            <a:r>
              <a:rPr lang="pt-PT" sz="1700" dirty="0" smtClean="0">
                <a:solidFill>
                  <a:srgbClr val="003399"/>
                </a:solidFill>
              </a:rPr>
              <a:t>Disponibilização de informação de sensibilização e recursos informativos e de prevenção para a comunidade escolar.</a:t>
            </a:r>
            <a:endParaRPr lang="pt-PT" sz="1700" dirty="0">
              <a:solidFill>
                <a:srgbClr val="003399"/>
              </a:solidFill>
            </a:endParaRPr>
          </a:p>
        </p:txBody>
      </p:sp>
      <p:sp>
        <p:nvSpPr>
          <p:cNvPr id="13" name="Rectangle 12"/>
          <p:cNvSpPr/>
          <p:nvPr/>
        </p:nvSpPr>
        <p:spPr>
          <a:xfrm>
            <a:off x="4654628" y="5229201"/>
            <a:ext cx="7294910" cy="615553"/>
          </a:xfrm>
          <a:prstGeom prst="rect">
            <a:avLst/>
          </a:prstGeom>
        </p:spPr>
        <p:txBody>
          <a:bodyPr wrap="square">
            <a:spAutoFit/>
          </a:bodyPr>
          <a:lstStyle/>
          <a:p>
            <a:pPr algn="just"/>
            <a:r>
              <a:rPr lang="pt-PT" sz="1700" dirty="0" smtClean="0">
                <a:solidFill>
                  <a:srgbClr val="003399"/>
                </a:solidFill>
              </a:rPr>
              <a:t>Linha operacional para apoio a quem tenha dúvidas e/ou problemas derivados da utilização das tecnologias.</a:t>
            </a:r>
            <a:endParaRPr lang="pt-PT" sz="1700" dirty="0">
              <a:solidFill>
                <a:srgbClr val="003399"/>
              </a:solidFill>
            </a:endParaRPr>
          </a:p>
        </p:txBody>
      </p:sp>
      <p:sp>
        <p:nvSpPr>
          <p:cNvPr id="14" name="CaixaDeTexto 8"/>
          <p:cNvSpPr txBox="1"/>
          <p:nvPr/>
        </p:nvSpPr>
        <p:spPr>
          <a:xfrm>
            <a:off x="759656" y="323980"/>
            <a:ext cx="10353822" cy="1015663"/>
          </a:xfrm>
          <a:prstGeom prst="rect">
            <a:avLst/>
          </a:prstGeom>
          <a:noFill/>
        </p:spPr>
        <p:txBody>
          <a:bodyPr wrap="square" rtlCol="0">
            <a:spAutoFit/>
          </a:bodyPr>
          <a:lstStyle/>
          <a:p>
            <a:r>
              <a:rPr lang="pt-PT" sz="6000" b="1" spc="-100" dirty="0" smtClean="0">
                <a:solidFill>
                  <a:srgbClr val="003399"/>
                </a:solidFill>
                <a:latin typeface="Segoe UI Light" pitchFamily="34" charset="0"/>
              </a:rPr>
              <a:t>Centro Internet Segura</a:t>
            </a:r>
            <a:endParaRPr lang="pt-PT" sz="6000" b="1" spc="-100" dirty="0">
              <a:solidFill>
                <a:srgbClr val="003399"/>
              </a:solidFill>
              <a:latin typeface="Segoe UI Light" pitchFamily="34" charset="0"/>
            </a:endParaRPr>
          </a:p>
        </p:txBody>
      </p:sp>
      <p:cxnSp>
        <p:nvCxnSpPr>
          <p:cNvPr id="17"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2" descr="C:\Users\i-amarto\Pictures\Logos internet segura\logointernet_segur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C:\Users\Antonio Tavares\Desktop\Logos MSFT Janeiro 2013\MSFT_logo_rgb_W-Wht.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022834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833253" y="1270903"/>
            <a:ext cx="7287904" cy="901016"/>
          </a:xfrm>
          <a:prstGeom prst="rect">
            <a:avLst/>
          </a:prstGeom>
          <a:noFill/>
        </p:spPr>
        <p:txBody>
          <a:bodyPr wrap="square" rtlCol="0">
            <a:spAutoFit/>
          </a:bodyPr>
          <a:lstStyle/>
          <a:p>
            <a:pPr lvl="0">
              <a:lnSpc>
                <a:spcPct val="150000"/>
              </a:lnSpc>
            </a:pPr>
            <a:r>
              <a:rPr lang="pt-PT" sz="4000" b="1" spc="-100" dirty="0" smtClean="0">
                <a:solidFill>
                  <a:srgbClr val="003399"/>
                </a:solidFill>
                <a:latin typeface="Segoe UI Light" pitchFamily="34" charset="0"/>
              </a:rPr>
              <a:t>Centro de recursos Seguranet</a:t>
            </a:r>
          </a:p>
        </p:txBody>
      </p:sp>
      <p:sp>
        <p:nvSpPr>
          <p:cNvPr id="9" name="CaixaDeTexto 8"/>
          <p:cNvSpPr txBox="1"/>
          <p:nvPr/>
        </p:nvSpPr>
        <p:spPr>
          <a:xfrm>
            <a:off x="759656" y="323980"/>
            <a:ext cx="10353822" cy="1015663"/>
          </a:xfrm>
          <a:prstGeom prst="rect">
            <a:avLst/>
          </a:prstGeom>
          <a:noFill/>
        </p:spPr>
        <p:txBody>
          <a:bodyPr wrap="square" rtlCol="0">
            <a:spAutoFit/>
          </a:bodyPr>
          <a:lstStyle/>
          <a:p>
            <a:r>
              <a:rPr lang="pt-PT" sz="6000" b="1" spc="-100" dirty="0" smtClean="0">
                <a:solidFill>
                  <a:srgbClr val="003399"/>
                </a:solidFill>
                <a:latin typeface="Segoe UI Light" pitchFamily="34" charset="0"/>
              </a:rPr>
              <a:t>Recursos essenciais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ângulo 14"/>
          <p:cNvSpPr/>
          <p:nvPr/>
        </p:nvSpPr>
        <p:spPr>
          <a:xfrm>
            <a:off x="1999489" y="2159726"/>
            <a:ext cx="5937504"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pt-PT" u="sng" dirty="0" smtClean="0"/>
              <a:t>http://www.seguranet.pt/centro-de-recursos</a:t>
            </a:r>
            <a:endParaRPr lang="en-US" dirty="0"/>
          </a:p>
        </p:txBody>
      </p:sp>
      <p:sp>
        <p:nvSpPr>
          <p:cNvPr id="16" name="Rectângulo 15"/>
          <p:cNvSpPr/>
          <p:nvPr/>
        </p:nvSpPr>
        <p:spPr>
          <a:xfrm>
            <a:off x="1999489" y="3567106"/>
            <a:ext cx="6047232"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pt-PT" u="sng" dirty="0" smtClean="0"/>
              <a:t>https://www.facebook.com/internetsegura.pt</a:t>
            </a:r>
            <a:endParaRPr lang="pt-PT" u="sng" dirty="0"/>
          </a:p>
        </p:txBody>
      </p:sp>
      <p:pic>
        <p:nvPicPr>
          <p:cNvPr id="18" name="Picture 2" descr="File:Windows Live OneCare FSS logo.png">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62797" y="4745530"/>
            <a:ext cx="968610" cy="882024"/>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14029" y="1461423"/>
            <a:ext cx="1013476" cy="724635"/>
          </a:xfrm>
          <a:prstGeom prst="rect">
            <a:avLst/>
          </a:prstGeom>
        </p:spPr>
      </p:pic>
      <p:sp>
        <p:nvSpPr>
          <p:cNvPr id="20" name="Rectângulo 19"/>
          <p:cNvSpPr/>
          <p:nvPr/>
        </p:nvSpPr>
        <p:spPr>
          <a:xfrm>
            <a:off x="1987295" y="4978901"/>
            <a:ext cx="6059425"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pt-PT" u="sng" dirty="0" smtClean="0"/>
              <a:t>http://www.microsoft.com/pt-pt/security/family-safety/default.aspx#Descrição-Geral</a:t>
            </a:r>
            <a:endParaRPr lang="pt-PT" u="sng" dirty="0"/>
          </a:p>
        </p:txBody>
      </p:sp>
      <p:sp>
        <p:nvSpPr>
          <p:cNvPr id="21" name="CaixaDeTexto 20"/>
          <p:cNvSpPr txBox="1"/>
          <p:nvPr/>
        </p:nvSpPr>
        <p:spPr>
          <a:xfrm>
            <a:off x="1863621" y="2650978"/>
            <a:ext cx="8747760" cy="901016"/>
          </a:xfrm>
          <a:prstGeom prst="rect">
            <a:avLst/>
          </a:prstGeom>
          <a:noFill/>
        </p:spPr>
        <p:txBody>
          <a:bodyPr wrap="square" rtlCol="0">
            <a:spAutoFit/>
          </a:bodyPr>
          <a:lstStyle/>
          <a:p>
            <a:pPr>
              <a:lnSpc>
                <a:spcPct val="150000"/>
              </a:lnSpc>
            </a:pPr>
            <a:r>
              <a:rPr lang="pt-PT" sz="4000" b="1" spc="-100" dirty="0" smtClean="0">
                <a:solidFill>
                  <a:srgbClr val="003399"/>
                </a:solidFill>
                <a:latin typeface="Segoe UI Light" pitchFamily="34" charset="0"/>
              </a:rPr>
              <a:t>Internet Segura Facebook</a:t>
            </a:r>
          </a:p>
        </p:txBody>
      </p:sp>
      <p:pic>
        <p:nvPicPr>
          <p:cNvPr id="23" name="Picture 2" descr="C:\Users\Antonio Tavares\Desktop\Logos MSFT Janeiro 2013\MSFT_logo_rgb_W-Wht.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48130" name="Picture 2" descr="C:\Users\Nuno\Desktop\in.png"/>
          <p:cNvPicPr>
            <a:picLocks noChangeAspect="1" noChangeArrowheads="1"/>
          </p:cNvPicPr>
          <p:nvPr/>
        </p:nvPicPr>
        <p:blipFill>
          <a:blip r:embed="rId6"/>
          <a:srcRect/>
          <a:stretch>
            <a:fillRect/>
          </a:stretch>
        </p:blipFill>
        <p:spPr bwMode="auto">
          <a:xfrm>
            <a:off x="702183" y="2904743"/>
            <a:ext cx="980313" cy="980313"/>
          </a:xfrm>
          <a:prstGeom prst="rect">
            <a:avLst/>
          </a:prstGeom>
          <a:noFill/>
        </p:spPr>
      </p:pic>
      <p:sp>
        <p:nvSpPr>
          <p:cNvPr id="19" name="CaixaDeTexto 20"/>
          <p:cNvSpPr txBox="1"/>
          <p:nvPr/>
        </p:nvSpPr>
        <p:spPr>
          <a:xfrm>
            <a:off x="1833141" y="4022578"/>
            <a:ext cx="8747760" cy="901016"/>
          </a:xfrm>
          <a:prstGeom prst="rect">
            <a:avLst/>
          </a:prstGeom>
          <a:noFill/>
        </p:spPr>
        <p:txBody>
          <a:bodyPr wrap="square" rtlCol="0">
            <a:spAutoFit/>
          </a:bodyPr>
          <a:lstStyle/>
          <a:p>
            <a:pPr>
              <a:lnSpc>
                <a:spcPct val="150000"/>
              </a:lnSpc>
            </a:pPr>
            <a:r>
              <a:rPr lang="pt-PT" sz="4000" b="1" spc="-100" dirty="0" smtClean="0">
                <a:solidFill>
                  <a:srgbClr val="003399"/>
                </a:solidFill>
                <a:latin typeface="Segoe UI Light" pitchFamily="34" charset="0"/>
              </a:rPr>
              <a:t>Centro de Segurança Familiar Microsoft</a:t>
            </a:r>
          </a:p>
        </p:txBody>
      </p:sp>
      <p:pic>
        <p:nvPicPr>
          <p:cNvPr id="24" name="Picture 2" descr="C:\Users\i-amarto\Pictures\Logos internet segura\logointernet_segura.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14633205"/>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247725" y="692696"/>
            <a:ext cx="10967827" cy="571500"/>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l"/>
            <a:r>
              <a:rPr lang="pt-PT" sz="4000" b="1" dirty="0">
                <a:solidFill>
                  <a:schemeClr val="bg1"/>
                </a:solidFill>
              </a:rPr>
              <a:t>Protecção online</a:t>
            </a:r>
          </a:p>
        </p:txBody>
      </p:sp>
      <p:graphicFrame>
        <p:nvGraphicFramePr>
          <p:cNvPr id="5" name="Objecto 4">
            <a:hlinkClick r:id="" action="ppaction://ole?verb=0"/>
          </p:cNvPr>
          <p:cNvGraphicFramePr>
            <a:graphicFrameLocks noChangeAspect="1"/>
          </p:cNvGraphicFramePr>
          <p:nvPr/>
        </p:nvGraphicFramePr>
        <p:xfrm>
          <a:off x="7618063" y="4857760"/>
          <a:ext cx="1898155" cy="685800"/>
        </p:xfrm>
        <a:graphic>
          <a:graphicData uri="http://schemas.openxmlformats.org/presentationml/2006/ole">
            <p:oleObj spid="_x0000_s1026" name="Package" showAsIcon="1" r:id="rId4" imgW="1429555" imgH="682580" progId="Package">
              <p:embed/>
            </p:oleObj>
          </a:graphicData>
        </a:graphic>
      </p:graphicFrame>
      <p:pic>
        <p:nvPicPr>
          <p:cNvPr id="3" name="home.wmv">
            <a:hlinkClick r:id="" action="ppaction://media"/>
          </p:cNvPr>
          <p:cNvPicPr>
            <a:picLocks noChangeAspect="1"/>
          </p:cNvPicPr>
          <p:nvPr>
            <a:videoFile r:link="rId2"/>
            <p:extLst>
              <p:ext uri="{DAA4B4D4-6D71-4841-9C94-3DE7FCFB9230}">
                <p14:media xmlns="" xmlns:p14="http://schemas.microsoft.com/office/powerpoint/2010/main" r:embed="rId5"/>
              </p:ext>
            </p:extLst>
          </p:nvPr>
        </p:nvPicPr>
        <p:blipFill>
          <a:blip r:embed="rId6"/>
          <a:stretch>
            <a:fillRect/>
          </a:stretch>
        </p:blipFill>
        <p:spPr>
          <a:xfrm>
            <a:off x="239287" y="116632"/>
            <a:ext cx="11661581" cy="6561348"/>
          </a:xfrm>
          <a:prstGeom prst="rect">
            <a:avLst/>
          </a:prstGeom>
        </p:spPr>
      </p:pic>
    </p:spTree>
    <p:extLst>
      <p:ext uri="{BB962C8B-B14F-4D97-AF65-F5344CB8AC3E}">
        <p14:creationId xmlns="" xmlns:p14="http://schemas.microsoft.com/office/powerpoint/2010/main" val="4070399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ntonio Tavares\Desktop\Logos MSFT Janeiro 2013\MSFT_logo_rgb_W-Wht.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740586" y="5945822"/>
            <a:ext cx="2394104" cy="88053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C:\Users\Antonio Tavares\Desktop\Logos MSFT Janeiro 2013\MSFT_logo_rgb_W-Wht.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1402080" y="665743"/>
            <a:ext cx="7665593" cy="5027017"/>
          </a:xfrm>
          <a:prstGeom prst="rect">
            <a:avLst/>
          </a:prstGeom>
        </p:spPr>
        <p:txBody>
          <a:bodyPr wrap="square">
            <a:spAutoFit/>
          </a:bodyPr>
          <a:lstStyle/>
          <a:p>
            <a:r>
              <a:rPr lang="pt-PT" dirty="0" smtClean="0">
                <a:solidFill>
                  <a:srgbClr val="003399"/>
                </a:solidFill>
                <a:latin typeface="Broadway" pitchFamily="82" charset="0"/>
              </a:rPr>
              <a:t>Visitem-nos nas páginas</a:t>
            </a:r>
            <a:r>
              <a:rPr lang="pt-PT" dirty="0" smtClean="0">
                <a:solidFill>
                  <a:srgbClr val="003399"/>
                </a:solidFill>
              </a:rPr>
              <a:t>:</a:t>
            </a:r>
          </a:p>
          <a:p>
            <a:endParaRPr lang="pt-PT" sz="1000" dirty="0" smtClean="0">
              <a:solidFill>
                <a:srgbClr val="003399"/>
              </a:solidFill>
            </a:endParaRPr>
          </a:p>
          <a:p>
            <a:pPr>
              <a:spcAft>
                <a:spcPts val="500"/>
              </a:spcAft>
            </a:pPr>
            <a:r>
              <a:rPr lang="pt-PT" dirty="0" smtClean="0">
                <a:solidFill>
                  <a:srgbClr val="003399"/>
                </a:solidFill>
                <a:hlinkClick r:id="rId3"/>
              </a:rPr>
              <a:t>http://www.internetsegura.pt</a:t>
            </a:r>
            <a:endParaRPr lang="pt-PT" dirty="0" smtClean="0">
              <a:solidFill>
                <a:srgbClr val="003399"/>
              </a:solidFill>
            </a:endParaRPr>
          </a:p>
          <a:p>
            <a:pPr>
              <a:spcAft>
                <a:spcPts val="300"/>
              </a:spcAft>
            </a:pPr>
            <a:r>
              <a:rPr lang="pt-PT" dirty="0" smtClean="0">
                <a:solidFill>
                  <a:srgbClr val="003399"/>
                </a:solidFill>
                <a:hlinkClick r:id="rId4"/>
              </a:rPr>
              <a:t>https://www.facebook.com/internetsegura.pt</a:t>
            </a:r>
            <a:endParaRPr lang="pt-PT" dirty="0" smtClean="0">
              <a:solidFill>
                <a:srgbClr val="003399"/>
              </a:solidFill>
            </a:endParaRPr>
          </a:p>
          <a:p>
            <a:pPr>
              <a:spcAft>
                <a:spcPts val="300"/>
              </a:spcAft>
            </a:pPr>
            <a:r>
              <a:rPr lang="pt-PT" dirty="0" smtClean="0">
                <a:solidFill>
                  <a:srgbClr val="003399"/>
                </a:solidFill>
                <a:hlinkClick r:id="rId5"/>
              </a:rPr>
              <a:t>http://www.seguranet.pt</a:t>
            </a:r>
            <a:endParaRPr lang="pt-PT" dirty="0" smtClean="0">
              <a:solidFill>
                <a:srgbClr val="003399"/>
              </a:solidFill>
            </a:endParaRPr>
          </a:p>
          <a:p>
            <a:pPr>
              <a:spcAft>
                <a:spcPts val="300"/>
              </a:spcAft>
            </a:pPr>
            <a:r>
              <a:rPr lang="pt-PT" dirty="0" smtClean="0">
                <a:solidFill>
                  <a:srgbClr val="003399"/>
                </a:solidFill>
                <a:hlinkClick r:id="rId5"/>
              </a:rPr>
              <a:t>https://linhaalerta.internetsegura.pt/</a:t>
            </a:r>
          </a:p>
          <a:p>
            <a:pPr>
              <a:spcAft>
                <a:spcPts val="300"/>
              </a:spcAft>
            </a:pPr>
            <a:endParaRPr lang="pt-PT" sz="1000" dirty="0" smtClean="0">
              <a:solidFill>
                <a:srgbClr val="003399"/>
              </a:solidFill>
            </a:endParaRPr>
          </a:p>
          <a:p>
            <a:pPr>
              <a:spcAft>
                <a:spcPts val="300"/>
              </a:spcAft>
            </a:pPr>
            <a:endParaRPr lang="pt-PT" sz="1000" dirty="0" smtClean="0">
              <a:solidFill>
                <a:srgbClr val="003399"/>
              </a:solidFill>
            </a:endParaRPr>
          </a:p>
          <a:p>
            <a:pPr>
              <a:spcAft>
                <a:spcPts val="300"/>
              </a:spcAft>
            </a:pPr>
            <a:r>
              <a:rPr lang="pt-PT" dirty="0" smtClean="0">
                <a:solidFill>
                  <a:srgbClr val="003399"/>
                </a:solidFill>
                <a:latin typeface="Britannic Bold" pitchFamily="34" charset="0"/>
              </a:rPr>
              <a:t>Ou nos canais de vídeo:</a:t>
            </a:r>
          </a:p>
          <a:p>
            <a:pPr>
              <a:spcAft>
                <a:spcPts val="300"/>
              </a:spcAft>
            </a:pPr>
            <a:endParaRPr lang="pt-PT" sz="1000" dirty="0" smtClean="0">
              <a:solidFill>
                <a:srgbClr val="003399"/>
              </a:solidFill>
            </a:endParaRPr>
          </a:p>
          <a:p>
            <a:pPr>
              <a:spcAft>
                <a:spcPts val="500"/>
              </a:spcAft>
            </a:pPr>
            <a:r>
              <a:rPr lang="pt-PT" dirty="0" smtClean="0">
                <a:solidFill>
                  <a:srgbClr val="003399"/>
                </a:solidFill>
                <a:hlinkClick r:id="rId6"/>
              </a:rPr>
              <a:t>http://www.youtube.com/user/PTinternetsegura</a:t>
            </a:r>
            <a:endParaRPr lang="pt-PT" dirty="0" smtClean="0">
              <a:solidFill>
                <a:srgbClr val="003399"/>
              </a:solidFill>
            </a:endParaRPr>
          </a:p>
          <a:p>
            <a:pPr>
              <a:spcAft>
                <a:spcPts val="500"/>
              </a:spcAft>
            </a:pPr>
            <a:r>
              <a:rPr lang="pt-PT" dirty="0" smtClean="0">
                <a:solidFill>
                  <a:srgbClr val="003399"/>
                </a:solidFill>
                <a:hlinkClick r:id="rId7"/>
              </a:rPr>
              <a:t>http://videos.sapo.pt/comunicaremseguranc/ultimos</a:t>
            </a:r>
            <a:endParaRPr lang="pt-PT" dirty="0" smtClean="0">
              <a:solidFill>
                <a:srgbClr val="003399"/>
              </a:solidFill>
            </a:endParaRPr>
          </a:p>
          <a:p>
            <a:pPr>
              <a:spcAft>
                <a:spcPts val="500"/>
              </a:spcAft>
            </a:pPr>
            <a:endParaRPr lang="pt-PT" dirty="0" smtClean="0">
              <a:solidFill>
                <a:srgbClr val="003399"/>
              </a:solidFill>
              <a:latin typeface="Broadway" pitchFamily="82" charset="0"/>
            </a:endParaRPr>
          </a:p>
          <a:p>
            <a:pPr>
              <a:spcAft>
                <a:spcPts val="500"/>
              </a:spcAft>
            </a:pPr>
            <a:endParaRPr lang="pt-PT" dirty="0" smtClean="0">
              <a:solidFill>
                <a:srgbClr val="003399"/>
              </a:solidFill>
              <a:latin typeface="Broadway" pitchFamily="82" charset="0"/>
            </a:endParaRPr>
          </a:p>
          <a:p>
            <a:pPr>
              <a:spcAft>
                <a:spcPts val="500"/>
              </a:spcAft>
            </a:pPr>
            <a:r>
              <a:rPr lang="pt-PT" dirty="0" smtClean="0">
                <a:solidFill>
                  <a:srgbClr val="003399"/>
                </a:solidFill>
                <a:latin typeface="Broadway" pitchFamily="82" charset="0"/>
              </a:rPr>
              <a:t>Contacto</a:t>
            </a:r>
            <a:r>
              <a:rPr lang="pt-PT" dirty="0" smtClean="0">
                <a:solidFill>
                  <a:srgbClr val="003399"/>
                </a:solidFill>
              </a:rPr>
              <a:t>: </a:t>
            </a:r>
            <a:r>
              <a:rPr lang="pt-PT" dirty="0" smtClean="0">
                <a:solidFill>
                  <a:srgbClr val="003399"/>
                </a:solidFill>
                <a:hlinkClick r:id="rId8"/>
              </a:rPr>
              <a:t>nuno.moreira@fct.pt</a:t>
            </a:r>
            <a:endParaRPr lang="pt-PT" dirty="0" smtClean="0">
              <a:solidFill>
                <a:srgbClr val="003399"/>
              </a:solidFill>
            </a:endParaRPr>
          </a:p>
          <a:p>
            <a:pPr>
              <a:spcAft>
                <a:spcPts val="500"/>
              </a:spcAft>
            </a:pPr>
            <a:r>
              <a:rPr lang="pt-PT" dirty="0" smtClean="0">
                <a:solidFill>
                  <a:srgbClr val="003399"/>
                </a:solidFill>
              </a:rPr>
              <a:t>	    </a:t>
            </a:r>
            <a:r>
              <a:rPr lang="pt-PT" dirty="0" smtClean="0">
                <a:solidFill>
                  <a:srgbClr val="003399"/>
                </a:solidFill>
                <a:hlinkClick r:id="rId9"/>
              </a:rPr>
              <a:t>geral@internetsegura.pt</a:t>
            </a:r>
            <a:endParaRPr lang="pt-PT" dirty="0" smtClean="0">
              <a:solidFill>
                <a:srgbClr val="003399"/>
              </a:solidFill>
            </a:endParaRPr>
          </a:p>
          <a:p>
            <a:pPr>
              <a:spcAft>
                <a:spcPts val="500"/>
              </a:spcAft>
            </a:pPr>
            <a:r>
              <a:rPr lang="pt-PT" dirty="0" smtClean="0">
                <a:solidFill>
                  <a:srgbClr val="003399"/>
                </a:solidFill>
              </a:rPr>
              <a:t>	 </a:t>
            </a:r>
            <a:endParaRPr lang="pt-PT" dirty="0">
              <a:solidFill>
                <a:srgbClr val="003399"/>
              </a:solidFill>
            </a:endParaRPr>
          </a:p>
        </p:txBody>
      </p:sp>
      <p:sp>
        <p:nvSpPr>
          <p:cNvPr id="11" name="CaixaDeTexto 6"/>
          <p:cNvSpPr txBox="1"/>
          <p:nvPr/>
        </p:nvSpPr>
        <p:spPr>
          <a:xfrm>
            <a:off x="3305048" y="5212856"/>
            <a:ext cx="7774839" cy="1446550"/>
          </a:xfrm>
          <a:prstGeom prst="rect">
            <a:avLst/>
          </a:prstGeom>
          <a:noFill/>
        </p:spPr>
        <p:txBody>
          <a:bodyPr wrap="square" rtlCol="0">
            <a:spAutoFit/>
          </a:bodyPr>
          <a:lstStyle/>
          <a:p>
            <a:pPr lvl="0" algn="ctr"/>
            <a:r>
              <a:rPr lang="pt-PT" sz="8800" dirty="0" smtClean="0">
                <a:solidFill>
                  <a:srgbClr val="003399"/>
                </a:solidFill>
                <a:latin typeface="Segoe UI Semibold" pitchFamily="34" charset="0"/>
                <a:ea typeface="Segoe UI" pitchFamily="34" charset="0"/>
                <a:cs typeface="Segoe UI" pitchFamily="34" charset="0"/>
              </a:rPr>
              <a:t>Obrigado!</a:t>
            </a:r>
            <a:endParaRPr lang="pt-PT" sz="8800" dirty="0">
              <a:solidFill>
                <a:srgbClr val="003399"/>
              </a:solidFill>
              <a:latin typeface="Segoe UI Semibold" pitchFamily="34" charset="0"/>
              <a:ea typeface="Segoe UI" pitchFamily="34" charset="0"/>
              <a:cs typeface="Segoe UI" pitchFamily="34" charset="0"/>
            </a:endParaRPr>
          </a:p>
        </p:txBody>
      </p:sp>
      <p:pic>
        <p:nvPicPr>
          <p:cNvPr id="12" name="Picture 2" descr="C:\Users\i-amarto\Pictures\Logos internet segura\logointernet_segura.jp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06098876"/>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C:\Users\mollie\AppData\Local\Microsoft\Windows\Temporary Internet Files\Content.IE5\D1L0NSRH\MPj04065760000[1].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0" y="0"/>
            <a:ext cx="12206655" cy="6858000"/>
          </a:xfrm>
          <a:prstGeom prst="rect">
            <a:avLst/>
          </a:prstGeom>
          <a:noFill/>
        </p:spPr>
      </p:pic>
      <p:sp>
        <p:nvSpPr>
          <p:cNvPr id="8" name="Rectangle 7"/>
          <p:cNvSpPr/>
          <p:nvPr/>
        </p:nvSpPr>
        <p:spPr bwMode="white">
          <a:xfrm rot="16200000">
            <a:off x="4849363" y="-2686026"/>
            <a:ext cx="1970759" cy="11698518"/>
          </a:xfrm>
          <a:prstGeom prst="rect">
            <a:avLst/>
          </a:prstGeom>
          <a:gradFill>
            <a:gsLst>
              <a:gs pos="0">
                <a:srgbClr val="00101A">
                  <a:alpha val="78000"/>
                </a:srgbClr>
              </a:gs>
              <a:gs pos="50000">
                <a:srgbClr val="00101A">
                  <a:alpha val="51000"/>
                </a:srgbClr>
              </a:gs>
              <a:gs pos="100000">
                <a:srgbClr val="4C3A00">
                  <a:alpha val="0"/>
                </a:srgbClr>
              </a:gs>
            </a:gsLst>
            <a:lin ang="0" scaled="1"/>
          </a:gra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pic>
        <p:nvPicPr>
          <p:cNvPr id="9" name="Picture 8"/>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flipV="1">
            <a:off x="11474391" y="3936255"/>
            <a:ext cx="411666" cy="406761"/>
          </a:xfrm>
          <a:prstGeom prst="rect">
            <a:avLst/>
          </a:prstGeom>
        </p:spPr>
      </p:pic>
      <p:cxnSp>
        <p:nvCxnSpPr>
          <p:cNvPr id="10" name="Straight Connector 9"/>
          <p:cNvCxnSpPr/>
          <p:nvPr/>
        </p:nvCxnSpPr>
        <p:spPr>
          <a:xfrm>
            <a:off x="4" y="4148613"/>
            <a:ext cx="116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1096177" y="3488212"/>
            <a:ext cx="1204683" cy="0"/>
          </a:xfrm>
          <a:prstGeom prst="line">
            <a:avLst/>
          </a:prstGeom>
          <a:ln>
            <a:gradFill>
              <a:gsLst>
                <a:gs pos="0">
                  <a:schemeClr val="bg1">
                    <a:alpha val="0"/>
                  </a:schemeClr>
                </a:gs>
                <a:gs pos="50000">
                  <a:schemeClr val="bg1"/>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bwMode="auto">
          <a:xfrm>
            <a:off x="5385" y="3163233"/>
            <a:ext cx="13352706" cy="1426496"/>
          </a:xfrm>
          <a:prstGeom prst="rect">
            <a:avLst/>
          </a:prstGeom>
          <a:no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182880" tIns="45718" rIns="182880" bIns="45718" numCol="1" rtlCol="0" anchor="ctr" anchorCtr="0" compatLnSpc="1">
            <a:prstTxWarp prst="textNoShape">
              <a:avLst/>
            </a:prstTxWarp>
          </a:bodyPr>
          <a:lstStyle/>
          <a:p>
            <a:pPr marL="166688" indent="-166688" defTabSz="914099" fontAlgn="base">
              <a:lnSpc>
                <a:spcPct val="110000"/>
              </a:lnSpc>
              <a:spcBef>
                <a:spcPct val="0"/>
              </a:spcBef>
              <a:spcAft>
                <a:spcPct val="0"/>
              </a:spcAft>
            </a:pPr>
            <a:r>
              <a:rPr lang="en-US" sz="4000" b="1" spc="300" dirty="0" smtClean="0">
                <a:solidFill>
                  <a:schemeClr val="tx1"/>
                </a:solidFill>
              </a:rPr>
              <a:t>NÃO HÁ FORMULAS MÁGICAS!</a:t>
            </a:r>
          </a:p>
          <a:p>
            <a:pPr marL="166688" indent="-166688" defTabSz="914099" fontAlgn="base">
              <a:lnSpc>
                <a:spcPct val="110000"/>
              </a:lnSpc>
              <a:spcBef>
                <a:spcPct val="0"/>
              </a:spcBef>
              <a:spcAft>
                <a:spcPct val="0"/>
              </a:spcAft>
            </a:pPr>
            <a:r>
              <a:rPr lang="en-US" sz="2400" spc="300" dirty="0">
                <a:gradFill>
                  <a:gsLst>
                    <a:gs pos="0">
                      <a:srgbClr val="FFFFFF"/>
                    </a:gs>
                    <a:gs pos="100000">
                      <a:srgbClr val="FFFFFF"/>
                    </a:gs>
                  </a:gsLst>
                  <a:lin ang="5400000" scaled="0"/>
                </a:gradFill>
              </a:rPr>
              <a:t>	</a:t>
            </a:r>
            <a:r>
              <a:rPr lang="en-US" sz="2400" spc="300" dirty="0" smtClean="0">
                <a:gradFill>
                  <a:gsLst>
                    <a:gs pos="0">
                      <a:srgbClr val="FFFFFF"/>
                    </a:gs>
                    <a:gs pos="100000">
                      <a:srgbClr val="FFFFFF"/>
                    </a:gs>
                  </a:gsLst>
                  <a:lin ang="5400000" scaled="0"/>
                </a:gradFill>
              </a:rPr>
              <a:t>								 </a:t>
            </a:r>
          </a:p>
        </p:txBody>
      </p:sp>
    </p:spTree>
    <p:extLst>
      <p:ext uri="{BB962C8B-B14F-4D97-AF65-F5344CB8AC3E}">
        <p14:creationId xmlns="" xmlns:p14="http://schemas.microsoft.com/office/powerpoint/2010/main" val="301868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C:\Users\sandra\AppData\Local\Microsoft\Windows\Temporary Internet Files\Content.IE5\JRZRFM3Z\MP900400249[1].jpg"/>
          <p:cNvPicPr>
            <a:picLocks noChangeAspect="1" noChangeArrowheads="1"/>
          </p:cNvPicPr>
          <p:nvPr/>
        </p:nvPicPr>
        <p:blipFill>
          <a:blip r:embed="rId2"/>
          <a:srcRect t="6871"/>
          <a:stretch>
            <a:fillRect/>
          </a:stretch>
        </p:blipFill>
        <p:spPr bwMode="auto">
          <a:xfrm>
            <a:off x="6678297" y="3066757"/>
            <a:ext cx="2591999" cy="1490182"/>
          </a:xfrm>
          <a:prstGeom prst="rect">
            <a:avLst/>
          </a:prstGeom>
          <a:noFill/>
        </p:spPr>
      </p:pic>
      <p:sp>
        <p:nvSpPr>
          <p:cNvPr id="7" name="CaixaDeTexto 6"/>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A segurança na Internet</a:t>
            </a:r>
            <a:endParaRPr lang="pt-PT" sz="6000" b="1" spc="-100" dirty="0">
              <a:solidFill>
                <a:srgbClr val="003399"/>
              </a:solidFill>
              <a:latin typeface="Segoe UI Light" pitchFamily="34" charset="0"/>
            </a:endParaRPr>
          </a:p>
        </p:txBody>
      </p:sp>
      <p:cxnSp>
        <p:nvCxnSpPr>
          <p:cNvPr id="13" name="Conexão recta 12"/>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ângulo 9"/>
          <p:cNvSpPr/>
          <p:nvPr/>
        </p:nvSpPr>
        <p:spPr>
          <a:xfrm>
            <a:off x="917503" y="1741270"/>
            <a:ext cx="10789394" cy="1323439"/>
          </a:xfrm>
          <a:prstGeom prst="rect">
            <a:avLst/>
          </a:prstGeom>
        </p:spPr>
        <p:txBody>
          <a:bodyPr wrap="square">
            <a:spAutoFit/>
          </a:bodyPr>
          <a:lstStyle/>
          <a:p>
            <a:pPr algn="ctr"/>
            <a:r>
              <a:rPr lang="pt-PT" sz="4000" b="1" spc="-100" dirty="0" smtClean="0">
                <a:solidFill>
                  <a:srgbClr val="003399"/>
                </a:solidFill>
                <a:latin typeface="Segoe UI Light" pitchFamily="34" charset="0"/>
              </a:rPr>
              <a:t>Para proteger os vossos filhos devem saber proteger </a:t>
            </a:r>
            <a:br>
              <a:rPr lang="pt-PT" sz="4000" b="1" spc="-100" dirty="0" smtClean="0">
                <a:solidFill>
                  <a:srgbClr val="003399"/>
                </a:solidFill>
                <a:latin typeface="Segoe UI Light" pitchFamily="34" charset="0"/>
              </a:rPr>
            </a:br>
            <a:r>
              <a:rPr lang="pt-PT" sz="4000" b="1" spc="-100" dirty="0" smtClean="0">
                <a:solidFill>
                  <a:srgbClr val="003399"/>
                </a:solidFill>
                <a:latin typeface="Segoe UI Light" pitchFamily="34" charset="0"/>
              </a:rPr>
              <a:t>os computadores e os utilizadores. </a:t>
            </a:r>
          </a:p>
        </p:txBody>
      </p:sp>
      <p:sp>
        <p:nvSpPr>
          <p:cNvPr id="15" name="Rectângulo 14"/>
          <p:cNvSpPr/>
          <p:nvPr/>
        </p:nvSpPr>
        <p:spPr>
          <a:xfrm>
            <a:off x="6678297" y="4482076"/>
            <a:ext cx="2591999" cy="1384995"/>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pt-PT" sz="2800" b="1" spc="-100" dirty="0" smtClean="0">
                <a:gradFill>
                  <a:gsLst>
                    <a:gs pos="0">
                      <a:srgbClr val="FBFBFB"/>
                    </a:gs>
                    <a:gs pos="100000">
                      <a:srgbClr val="FBFBFB"/>
                    </a:gs>
                  </a:gsLst>
                  <a:lin ang="5400000" scaled="0"/>
                </a:gradFill>
                <a:latin typeface="Segoe UI Light" pitchFamily="34" charset="0"/>
              </a:rPr>
              <a:t>Promover comportamentos </a:t>
            </a:r>
          </a:p>
          <a:p>
            <a:pPr algn="ctr"/>
            <a:r>
              <a:rPr lang="pt-PT" sz="2800" b="1" spc="-100" dirty="0" smtClean="0">
                <a:gradFill>
                  <a:gsLst>
                    <a:gs pos="0">
                      <a:srgbClr val="FBFBFB"/>
                    </a:gs>
                    <a:gs pos="100000">
                      <a:srgbClr val="FBFBFB"/>
                    </a:gs>
                  </a:gsLst>
                  <a:lin ang="5400000" scaled="0"/>
                </a:gradFill>
                <a:latin typeface="Segoe UI Light" pitchFamily="34" charset="0"/>
              </a:rPr>
              <a:t>de segurança</a:t>
            </a:r>
          </a:p>
        </p:txBody>
      </p:sp>
      <p:pic>
        <p:nvPicPr>
          <p:cNvPr id="46086" name="Picture 6" descr="C:\Users\sandra\AppData\Local\Microsoft\Windows\Temporary Internet Files\Content.IE5\MNMR3MXE\MP900385195[1].jpg"/>
          <p:cNvPicPr>
            <a:picLocks noChangeAspect="1" noChangeArrowheads="1"/>
          </p:cNvPicPr>
          <p:nvPr/>
        </p:nvPicPr>
        <p:blipFill>
          <a:blip r:embed="rId3"/>
          <a:srcRect b="13937"/>
          <a:stretch>
            <a:fillRect/>
          </a:stretch>
        </p:blipFill>
        <p:spPr bwMode="auto">
          <a:xfrm>
            <a:off x="3119181" y="3066757"/>
            <a:ext cx="2591999" cy="1593396"/>
          </a:xfrm>
          <a:prstGeom prst="rect">
            <a:avLst/>
          </a:prstGeom>
          <a:noFill/>
        </p:spPr>
      </p:pic>
      <p:sp>
        <p:nvSpPr>
          <p:cNvPr id="12" name="Rectângulo 11"/>
          <p:cNvSpPr/>
          <p:nvPr/>
        </p:nvSpPr>
        <p:spPr>
          <a:xfrm>
            <a:off x="3119181" y="4482074"/>
            <a:ext cx="2591999" cy="1384995"/>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pt-PT" sz="2800" b="1" spc="-100" dirty="0" smtClean="0">
                <a:gradFill>
                  <a:gsLst>
                    <a:gs pos="0">
                      <a:srgbClr val="FBFBFB"/>
                    </a:gs>
                    <a:gs pos="100000">
                      <a:srgbClr val="FBFBFB"/>
                    </a:gs>
                  </a:gsLst>
                  <a:lin ang="5400000" scaled="0"/>
                </a:gradFill>
                <a:latin typeface="Segoe UI Light" pitchFamily="34" charset="0"/>
              </a:rPr>
              <a:t>Adotar </a:t>
            </a:r>
          </a:p>
          <a:p>
            <a:pPr algn="ctr"/>
            <a:r>
              <a:rPr lang="pt-PT" sz="2800" b="1" spc="-100" dirty="0" smtClean="0">
                <a:gradFill>
                  <a:gsLst>
                    <a:gs pos="0">
                      <a:srgbClr val="FBFBFB"/>
                    </a:gs>
                    <a:gs pos="100000">
                      <a:srgbClr val="FBFBFB"/>
                    </a:gs>
                  </a:gsLst>
                  <a:lin ang="5400000" scaled="0"/>
                </a:gradFill>
                <a:latin typeface="Segoe UI Light" pitchFamily="34" charset="0"/>
              </a:rPr>
              <a:t>medidas técnicas de segurança </a:t>
            </a:r>
          </a:p>
        </p:txBody>
      </p:sp>
      <p:pic>
        <p:nvPicPr>
          <p:cNvPr id="14" name="Picture 2" descr="C:\Users\Antonio Tavares\Desktop\Logos MSFT Janeiro 2013\MSFT_logo_rgb_W-Wht.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74217123"/>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Proteger o computador</a:t>
            </a:r>
            <a:endParaRPr lang="pt-PT" sz="6000" b="1" spc="-100" dirty="0">
              <a:solidFill>
                <a:srgbClr val="003399"/>
              </a:solidFill>
              <a:latin typeface="Segoe UI Light" pitchFamily="34" charset="0"/>
            </a:endParaRPr>
          </a:p>
        </p:txBody>
      </p:sp>
      <p:cxnSp>
        <p:nvCxnSpPr>
          <p:cNvPr id="16" name="Conexão recta 15"/>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Imagem 19" descr="Security shield windows.png"/>
          <p:cNvPicPr>
            <a:picLocks noChangeAspect="1"/>
          </p:cNvPicPr>
          <p:nvPr/>
        </p:nvPicPr>
        <p:blipFill>
          <a:blip r:embed="rId3"/>
          <a:stretch>
            <a:fillRect/>
          </a:stretch>
        </p:blipFill>
        <p:spPr>
          <a:xfrm>
            <a:off x="4498136" y="1929527"/>
            <a:ext cx="2867933" cy="3613144"/>
          </a:xfrm>
          <a:prstGeom prst="rect">
            <a:avLst/>
          </a:prstGeom>
          <a:noFill/>
          <a:ln>
            <a:noFill/>
          </a:ln>
        </p:spPr>
      </p:pic>
      <p:sp>
        <p:nvSpPr>
          <p:cNvPr id="21" name="Rectângulo 20"/>
          <p:cNvSpPr/>
          <p:nvPr/>
        </p:nvSpPr>
        <p:spPr>
          <a:xfrm>
            <a:off x="6991644" y="3746274"/>
            <a:ext cx="4051495" cy="1384995"/>
          </a:xfrm>
          <a:prstGeom prst="rect">
            <a:avLst/>
          </a:prstGeom>
          <a:ln>
            <a:solidFill>
              <a:schemeClr val="tx1"/>
            </a:solidFill>
          </a:ln>
        </p:spPr>
        <p:txBody>
          <a:bodyPr wrap="square">
            <a:spAutoFit/>
          </a:bodyPr>
          <a:lstStyle/>
          <a:p>
            <a:r>
              <a:rPr lang="pt-PT" sz="2800" b="1" spc="-100" dirty="0" smtClean="0">
                <a:solidFill>
                  <a:srgbClr val="003399"/>
                </a:solidFill>
                <a:latin typeface="Segoe UI Light" pitchFamily="34" charset="0"/>
              </a:rPr>
              <a:t>      Recolha de informações </a:t>
            </a:r>
            <a:br>
              <a:rPr lang="pt-PT" sz="2800" b="1" spc="-100" dirty="0" smtClean="0">
                <a:solidFill>
                  <a:srgbClr val="003399"/>
                </a:solidFill>
                <a:latin typeface="Segoe UI Light" pitchFamily="34" charset="0"/>
              </a:rPr>
            </a:br>
            <a:r>
              <a:rPr lang="pt-PT" sz="2800" b="1" spc="-100" dirty="0" smtClean="0">
                <a:solidFill>
                  <a:srgbClr val="003399"/>
                </a:solidFill>
                <a:latin typeface="Segoe UI Light" pitchFamily="34" charset="0"/>
              </a:rPr>
              <a:t>      e dados confidenciais </a:t>
            </a:r>
            <a:br>
              <a:rPr lang="pt-PT" sz="2800" b="1" spc="-100" dirty="0" smtClean="0">
                <a:solidFill>
                  <a:srgbClr val="003399"/>
                </a:solidFill>
                <a:latin typeface="Segoe UI Light" pitchFamily="34" charset="0"/>
              </a:rPr>
            </a:br>
            <a:r>
              <a:rPr lang="pt-PT" sz="2800" b="1" spc="-100" dirty="0" smtClean="0">
                <a:solidFill>
                  <a:srgbClr val="003399"/>
                </a:solidFill>
                <a:latin typeface="Segoe UI Light" pitchFamily="34" charset="0"/>
              </a:rPr>
              <a:t>      do utilizador </a:t>
            </a:r>
            <a:r>
              <a:rPr lang="pt-PT" dirty="0" smtClean="0">
                <a:solidFill>
                  <a:srgbClr val="003399"/>
                </a:solidFill>
                <a:latin typeface="Narkisim" pitchFamily="34" charset="-79"/>
                <a:cs typeface="Narkisim" pitchFamily="34" charset="-79"/>
              </a:rPr>
              <a:t>.</a:t>
            </a:r>
            <a:endParaRPr lang="pt-PT" dirty="0">
              <a:solidFill>
                <a:srgbClr val="003399"/>
              </a:solidFill>
              <a:latin typeface="Narkisim" pitchFamily="34" charset="-79"/>
              <a:cs typeface="Narkisim" pitchFamily="34" charset="-79"/>
            </a:endParaRPr>
          </a:p>
        </p:txBody>
      </p:sp>
      <p:sp>
        <p:nvSpPr>
          <p:cNvPr id="22" name="Rectângulo 21"/>
          <p:cNvSpPr/>
          <p:nvPr/>
        </p:nvSpPr>
        <p:spPr>
          <a:xfrm>
            <a:off x="1041009" y="2226641"/>
            <a:ext cx="3903743" cy="1384995"/>
          </a:xfrm>
          <a:prstGeom prst="rect">
            <a:avLst/>
          </a:prstGeom>
          <a:ln>
            <a:solidFill>
              <a:schemeClr val="tx1"/>
            </a:solidFill>
          </a:ln>
        </p:spPr>
        <p:txBody>
          <a:bodyPr wrap="square">
            <a:spAutoFit/>
          </a:bodyPr>
          <a:lstStyle/>
          <a:p>
            <a:r>
              <a:rPr lang="pt-PT" sz="2800" b="1" spc="-100" dirty="0" smtClean="0">
                <a:solidFill>
                  <a:srgbClr val="003399"/>
                </a:solidFill>
                <a:latin typeface="Segoe UI Light" pitchFamily="34" charset="0"/>
              </a:rPr>
              <a:t>        Ações maliciosas </a:t>
            </a:r>
            <a:br>
              <a:rPr lang="pt-PT" sz="2800" b="1" spc="-100" dirty="0" smtClean="0">
                <a:solidFill>
                  <a:srgbClr val="003399"/>
                </a:solidFill>
                <a:latin typeface="Segoe UI Light" pitchFamily="34" charset="0"/>
              </a:rPr>
            </a:br>
            <a:r>
              <a:rPr lang="pt-PT" sz="2800" b="1" spc="-100" dirty="0" smtClean="0">
                <a:solidFill>
                  <a:srgbClr val="003399"/>
                </a:solidFill>
                <a:latin typeface="Segoe UI Light" pitchFamily="34" charset="0"/>
              </a:rPr>
              <a:t>   que podem destruir</a:t>
            </a:r>
            <a:br>
              <a:rPr lang="pt-PT" sz="2800" b="1" spc="-100" dirty="0" smtClean="0">
                <a:solidFill>
                  <a:srgbClr val="003399"/>
                </a:solidFill>
                <a:latin typeface="Segoe UI Light" pitchFamily="34" charset="0"/>
              </a:rPr>
            </a:br>
            <a:r>
              <a:rPr lang="pt-PT" sz="2800" b="1" spc="-100" dirty="0" smtClean="0">
                <a:solidFill>
                  <a:srgbClr val="003399"/>
                </a:solidFill>
                <a:latin typeface="Segoe UI Light" pitchFamily="34" charset="0"/>
              </a:rPr>
              <a:t>           todo o sistema.</a:t>
            </a:r>
            <a:endParaRPr lang="pt-PT" sz="2800" b="1" spc="-100" dirty="0">
              <a:solidFill>
                <a:srgbClr val="003399"/>
              </a:solidFill>
              <a:latin typeface="Segoe UI Light" pitchFamily="34" charset="0"/>
            </a:endParaRPr>
          </a:p>
        </p:txBody>
      </p:sp>
      <p:sp>
        <p:nvSpPr>
          <p:cNvPr id="23" name="Rectângulo 22"/>
          <p:cNvSpPr/>
          <p:nvPr/>
        </p:nvSpPr>
        <p:spPr>
          <a:xfrm>
            <a:off x="6947465" y="2222695"/>
            <a:ext cx="4081606" cy="1384995"/>
          </a:xfrm>
          <a:prstGeom prst="rect">
            <a:avLst/>
          </a:prstGeom>
          <a:ln>
            <a:solidFill>
              <a:schemeClr val="tx1"/>
            </a:solidFill>
          </a:ln>
        </p:spPr>
        <p:txBody>
          <a:bodyPr wrap="square">
            <a:spAutoFit/>
          </a:bodyPr>
          <a:lstStyle/>
          <a:p>
            <a:r>
              <a:rPr lang="pt-PT" sz="2800" b="1" spc="-100" dirty="0" smtClean="0">
                <a:solidFill>
                  <a:srgbClr val="003399"/>
                </a:solidFill>
                <a:latin typeface="Segoe UI Light" pitchFamily="34" charset="0"/>
              </a:rPr>
              <a:t>      Ações maliciosas para o  </a:t>
            </a:r>
            <a:br>
              <a:rPr lang="pt-PT" sz="2800" b="1" spc="-100" dirty="0" smtClean="0">
                <a:solidFill>
                  <a:srgbClr val="003399"/>
                </a:solidFill>
                <a:latin typeface="Segoe UI Light" pitchFamily="34" charset="0"/>
              </a:rPr>
            </a:br>
            <a:r>
              <a:rPr lang="pt-PT" sz="2800" b="1" spc="-100" dirty="0" smtClean="0">
                <a:solidFill>
                  <a:srgbClr val="003399"/>
                </a:solidFill>
                <a:latin typeface="Segoe UI Light" pitchFamily="34" charset="0"/>
              </a:rPr>
              <a:t>      funcionamento do </a:t>
            </a:r>
            <a:br>
              <a:rPr lang="pt-PT" sz="2800" b="1" spc="-100" dirty="0" smtClean="0">
                <a:solidFill>
                  <a:srgbClr val="003399"/>
                </a:solidFill>
                <a:latin typeface="Segoe UI Light" pitchFamily="34" charset="0"/>
              </a:rPr>
            </a:br>
            <a:r>
              <a:rPr lang="pt-PT" sz="2800" b="1" spc="-100" dirty="0" smtClean="0">
                <a:solidFill>
                  <a:srgbClr val="003399"/>
                </a:solidFill>
                <a:latin typeface="Segoe UI Light" pitchFamily="34" charset="0"/>
              </a:rPr>
              <a:t>      sistema</a:t>
            </a:r>
            <a:endParaRPr lang="pt-PT" sz="2800" b="1" spc="-100" dirty="0">
              <a:solidFill>
                <a:srgbClr val="003399"/>
              </a:solidFill>
              <a:latin typeface="Segoe UI Light" pitchFamily="34" charset="0"/>
            </a:endParaRPr>
          </a:p>
        </p:txBody>
      </p:sp>
      <p:sp>
        <p:nvSpPr>
          <p:cNvPr id="24" name="Rectângulo 23"/>
          <p:cNvSpPr/>
          <p:nvPr/>
        </p:nvSpPr>
        <p:spPr>
          <a:xfrm>
            <a:off x="1012872" y="3767951"/>
            <a:ext cx="3960000" cy="1384995"/>
          </a:xfrm>
          <a:prstGeom prst="rect">
            <a:avLst/>
          </a:prstGeom>
          <a:ln>
            <a:solidFill>
              <a:schemeClr val="tx1"/>
            </a:solidFill>
          </a:ln>
        </p:spPr>
        <p:txBody>
          <a:bodyPr wrap="square">
            <a:spAutoFit/>
          </a:bodyPr>
          <a:lstStyle/>
          <a:p>
            <a:r>
              <a:rPr lang="pt-PT" sz="2800" b="1" spc="-100" dirty="0" smtClean="0">
                <a:solidFill>
                  <a:srgbClr val="003399"/>
                </a:solidFill>
                <a:latin typeface="Segoe UI Light" pitchFamily="34" charset="0"/>
              </a:rPr>
              <a:t>        Portas de acesso </a:t>
            </a:r>
            <a:br>
              <a:rPr lang="pt-PT" sz="2800" b="1" spc="-100" dirty="0" smtClean="0">
                <a:solidFill>
                  <a:srgbClr val="003399"/>
                </a:solidFill>
                <a:latin typeface="Segoe UI Light" pitchFamily="34" charset="0"/>
              </a:rPr>
            </a:br>
            <a:r>
              <a:rPr lang="pt-PT" sz="2800" b="1" spc="-100" dirty="0" smtClean="0">
                <a:solidFill>
                  <a:srgbClr val="003399"/>
                </a:solidFill>
                <a:latin typeface="Segoe UI Light" pitchFamily="34" charset="0"/>
              </a:rPr>
              <a:t>          ao computador, </a:t>
            </a:r>
            <a:br>
              <a:rPr lang="pt-PT" sz="2800" b="1" spc="-100" dirty="0" smtClean="0">
                <a:solidFill>
                  <a:srgbClr val="003399"/>
                </a:solidFill>
                <a:latin typeface="Segoe UI Light" pitchFamily="34" charset="0"/>
              </a:rPr>
            </a:br>
            <a:r>
              <a:rPr lang="pt-PT" sz="2800" b="1" spc="-100" dirty="0" smtClean="0">
                <a:solidFill>
                  <a:srgbClr val="003399"/>
                </a:solidFill>
                <a:latin typeface="Segoe UI Light" pitchFamily="34" charset="0"/>
              </a:rPr>
              <a:t>    expondo-o a riscos.</a:t>
            </a:r>
            <a:endParaRPr lang="pt-PT" sz="2800" b="1" spc="-100" dirty="0">
              <a:solidFill>
                <a:srgbClr val="003399"/>
              </a:solidFill>
              <a:latin typeface="Segoe UI Light" pitchFamily="34" charset="0"/>
            </a:endParaRPr>
          </a:p>
        </p:txBody>
      </p:sp>
      <p:graphicFrame>
        <p:nvGraphicFramePr>
          <p:cNvPr id="25" name="Diagrama 24"/>
          <p:cNvGraphicFramePr/>
          <p:nvPr/>
        </p:nvGraphicFramePr>
        <p:xfrm>
          <a:off x="3979604" y="2701000"/>
          <a:ext cx="3856101" cy="19374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2" descr="C:\Users\i-amarto\Pictures\Logos internet segura\logointernet_segura.jp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C:\Users\Antonio Tavares\Desktop\Logos MSFT Janeiro 2013\MSFT_logo_rgb_W-Wht.pn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1301319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p:nvPr/>
        </p:nvSpPr>
        <p:spPr bwMode="auto">
          <a:xfrm>
            <a:off x="5514550" y="2859499"/>
            <a:ext cx="5669281" cy="31623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Bef>
                <a:spcPts val="1800"/>
              </a:spcBef>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Definir o antivírus para atualizar automaticamente.</a:t>
            </a:r>
          </a:p>
          <a:p>
            <a:pPr marL="342900" indent="-342900">
              <a:spcBef>
                <a:spcPts val="1800"/>
              </a:spcBef>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Verificar os ficheiros antes de os usar.</a:t>
            </a:r>
          </a:p>
          <a:p>
            <a:pPr marL="342900" indent="-342900">
              <a:spcBef>
                <a:spcPts val="1800"/>
              </a:spcBef>
              <a:spcAft>
                <a:spcPts val="1800"/>
              </a:spcAft>
              <a:buFont typeface="Wingdings" pitchFamily="2" charset="2"/>
              <a:buChar char="ü"/>
            </a:pPr>
            <a:r>
              <a:rPr lang="pt-PT" sz="2800" b="1" spc="-100" dirty="0" smtClean="0">
                <a:gradFill>
                  <a:gsLst>
                    <a:gs pos="0">
                      <a:srgbClr val="FBFBFB"/>
                    </a:gs>
                    <a:gs pos="100000">
                      <a:srgbClr val="FBFBFB"/>
                    </a:gs>
                  </a:gsLst>
                  <a:lin ang="5400000" scaled="0"/>
                </a:gradFill>
                <a:latin typeface="Segoe UI Light" pitchFamily="34" charset="0"/>
              </a:rPr>
              <a:t> Não aceitar ficheiros de estranhos.</a:t>
            </a:r>
          </a:p>
          <a:p>
            <a:endParaRPr lang="pt-PT" sz="2400" b="1" dirty="0">
              <a:solidFill>
                <a:schemeClr val="tx1"/>
              </a:solidFill>
              <a:latin typeface="Segoe UI" pitchFamily="34" charset="0"/>
              <a:ea typeface="Segoe UI" pitchFamily="34" charset="0"/>
              <a:cs typeface="Segoe UI" pitchFamily="34" charset="0"/>
            </a:endParaRPr>
          </a:p>
        </p:txBody>
      </p:sp>
      <p:sp>
        <p:nvSpPr>
          <p:cNvPr id="10" name="CaixaDeTexto 9"/>
          <p:cNvSpPr txBox="1"/>
          <p:nvPr/>
        </p:nvSpPr>
        <p:spPr>
          <a:xfrm>
            <a:off x="759656" y="323980"/>
            <a:ext cx="10353822" cy="1015663"/>
          </a:xfrm>
          <a:prstGeom prst="rect">
            <a:avLst/>
          </a:prstGeom>
          <a:noFill/>
        </p:spPr>
        <p:txBody>
          <a:bodyPr wrap="square" rtlCol="0">
            <a:spAutoFit/>
          </a:bodyPr>
          <a:lstStyle/>
          <a:p>
            <a:pPr lvl="0"/>
            <a:r>
              <a:rPr lang="pt-PT" sz="6000" b="1" spc="-100" dirty="0" smtClean="0">
                <a:solidFill>
                  <a:srgbClr val="003399"/>
                </a:solidFill>
                <a:latin typeface="Segoe UI Light" pitchFamily="34" charset="0"/>
              </a:rPr>
              <a:t>O antivírus</a:t>
            </a:r>
            <a:endParaRPr lang="pt-PT" sz="6000" b="1" spc="-100" dirty="0">
              <a:solidFill>
                <a:srgbClr val="003399"/>
              </a:solidFill>
              <a:latin typeface="Segoe UI Light" pitchFamily="34" charset="0"/>
            </a:endParaRPr>
          </a:p>
        </p:txBody>
      </p:sp>
      <p:cxnSp>
        <p:nvCxnSpPr>
          <p:cNvPr id="14" name="Conexão recta 13"/>
          <p:cNvCxnSpPr/>
          <p:nvPr/>
        </p:nvCxnSpPr>
        <p:spPr>
          <a:xfrm>
            <a:off x="712413"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ângulo 14"/>
          <p:cNvSpPr/>
          <p:nvPr/>
        </p:nvSpPr>
        <p:spPr>
          <a:xfrm>
            <a:off x="2585581" y="1516188"/>
            <a:ext cx="8792307" cy="954107"/>
          </a:xfrm>
          <a:prstGeom prst="rect">
            <a:avLst/>
          </a:prstGeom>
        </p:spPr>
        <p:txBody>
          <a:bodyPr wrap="square">
            <a:spAutoFit/>
          </a:bodyPr>
          <a:lstStyle/>
          <a:p>
            <a:r>
              <a:rPr lang="pt-PT" sz="2800" b="1" spc="-100" dirty="0" smtClean="0">
                <a:solidFill>
                  <a:srgbClr val="003399"/>
                </a:solidFill>
                <a:latin typeface="Segoe UI Light" pitchFamily="34" charset="0"/>
              </a:rPr>
              <a:t>Estes programas impedem que o software maligno (vírus, spyware ou outro) aceda ao sistema, aos emails ou a ficheiros.</a:t>
            </a:r>
          </a:p>
        </p:txBody>
      </p:sp>
      <p:pic>
        <p:nvPicPr>
          <p:cNvPr id="1026" name="Picture 2" descr="C:\Users\Antonio Tavares\Desktop\Segurança na Internet 2013\Filmes Imagens Textos\Logo_Windows_Defender-pt.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90802" y="1352411"/>
            <a:ext cx="1343313" cy="134331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15740" y="2859499"/>
            <a:ext cx="4343401" cy="3162300"/>
          </a:xfrm>
          <a:prstGeom prst="rect">
            <a:avLst/>
          </a:prstGeom>
          <a:noFill/>
          <a:ln w="9525">
            <a:solidFill>
              <a:srgbClr val="00206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descr="C:\Users\i-amarto\Pictures\Logos internet segura\logointernet_segura.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562027" y="6168085"/>
            <a:ext cx="1494139" cy="56070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C:\Users\Antonio Tavares\Desktop\Logos MSFT Janeiro 2013\MSFT_logo_rgb_W-Wht.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0" y="6092687"/>
            <a:ext cx="2937080" cy="9541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13013198"/>
      </p:ext>
    </p:extLst>
  </p:cSld>
  <p:clrMapOvr>
    <a:masterClrMapping/>
  </p:clrMapOvr>
  <mc:AlternateContent xmlns:mc="http://schemas.openxmlformats.org/markup-compatibility/2006">
    <mc:Choice xmlns=""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Internet_Segura_2012_Modelo">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xml><?xml version="1.0" encoding="utf-8"?>
<a:theme xmlns:a="http://schemas.openxmlformats.org/drawingml/2006/main" name="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 xsi:nil="true"/>
    <Event_x0020_Start_x0020_Date xmlns="2295e2e7-0eeb-498e-8716-217bb2ee6ee3" xsi:nil="tru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Unassigned</TermName>
          <TermId xmlns="http://schemas.microsoft.com/office/infopath/2007/PartnerControls">e51362f4-782c-41a8-bb7b-e0cfc8669933</TermId>
        </TermInfo>
      </Terms>
    </Event1TaxHTField0>
    <MS_x0020_Content_x0020_Owner xmlns="2295e2e7-0eeb-498e-8716-217bb2ee6ee3">
      <UserInfo>
        <DisplayName/>
        <AccountId xsi:nil="true"/>
        <AccountType/>
      </UserInfo>
    </MS_x0020_Content_x0020_Owner>
    <TaxCatchAll xmlns="2295e2e7-0eeb-498e-8716-217bb2ee6ee3">
      <Value>217</Value>
    </TaxCatchAll>
    <Event_x0020_VenueTaxHTField0 xmlns="2295e2e7-0eeb-498e-8716-217bb2ee6ee3">
      <Terms xmlns="http://schemas.microsoft.com/office/infopath/2007/PartnerControls"/>
    </Event_x0020_VenueTaxHTField0>
    <AudienceTaxHTField0 xmlns="c6bb9d19-7926-47a4-9d93-93d54014735c">
      <Terms xmlns="http://schemas.microsoft.com/office/infopath/2007/PartnerControls"/>
    </AudienceTaxHTField0>
    <AverageRating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AD782177ECB24F489B6FFC2D5D3099D1" ma:contentTypeVersion="65" ma:contentTypeDescription="" ma:contentTypeScope="" ma:versionID="47160766eacd36269d2fd65704d81343">
  <xsd:schema xmlns:xsd="http://www.w3.org/2001/XMLSchema" xmlns:xs="http://www.w3.org/2001/XMLSchema" xmlns:p="http://schemas.microsoft.com/office/2006/metadata/properties" xmlns:ns1="http://schemas.microsoft.com/sharepoint/v3" xmlns:ns2="2295e2e7-0eeb-498e-8716-217bb2ee6ee3" xmlns:ns3="c6bb9d19-7926-47a4-9d93-93d54014735c" targetNamespace="http://schemas.microsoft.com/office/2006/metadata/properties" ma:root="true" ma:fieldsID="c832fa291f69295bc0d4e1b83a55794d" ns1:_="" ns2:_="" ns3:_="">
    <xsd:import namespace="http://schemas.microsoft.com/sharepoint/v3"/>
    <xsd:import namespace="2295e2e7-0eeb-498e-8716-217bb2ee6ee3"/>
    <xsd:import namespace="c6bb9d19-7926-47a4-9d93-93d54014735c"/>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element ref="ns1:AverageRating" minOccurs="0"/>
                <xsd:element ref="ns1:Rating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bb9d19-7926-47a4-9d93-93d54014735c"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microsoft.com/office/2006/documentManagement/types"/>
    <ds:schemaRef ds:uri="http://purl.org/dc/terms/"/>
    <ds:schemaRef ds:uri="http://www.w3.org/XML/1998/namespace"/>
    <ds:schemaRef ds:uri="http://schemas.microsoft.com/sharepoint/v3"/>
    <ds:schemaRef ds:uri="http://schemas.microsoft.com/office/infopath/2007/PartnerControls"/>
    <ds:schemaRef ds:uri="http://schemas.openxmlformats.org/package/2006/metadata/core-properties"/>
    <ds:schemaRef ds:uri="http://purl.org/dc/dcmitype/"/>
    <ds:schemaRef ds:uri="c6bb9d19-7926-47a4-9d93-93d54014735c"/>
    <ds:schemaRef ds:uri="2295e2e7-0eeb-498e-8716-217bb2ee6ee3"/>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9253FB22-03E3-4A41-BF56-63A021EAE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95e2e7-0eeb-498e-8716-217bb2ee6ee3"/>
    <ds:schemaRef ds:uri="c6bb9d19-7926-47a4-9d93-93d5401473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Internet_Segura_2012_Modelo</Template>
  <TotalTime>3207</TotalTime>
  <Words>4518</Words>
  <Application>Microsoft Office PowerPoint</Application>
  <PresentationFormat>Custom</PresentationFormat>
  <Paragraphs>352</Paragraphs>
  <Slides>50</Slides>
  <Notes>34</Notes>
  <HiddenSlides>1</HiddenSlides>
  <MMClips>5</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54" baseType="lpstr">
      <vt:lpstr>Internet_Segura_2012_Modelo</vt:lpstr>
      <vt:lpstr>Metro Template Colored Titles Segoe UI 16x9</vt:lpstr>
      <vt:lpstr>Concourse</vt:lpstr>
      <vt:lpstr>Package</vt:lpstr>
      <vt:lpstr>Slide 1</vt:lpstr>
      <vt:lpstr>Slide 2</vt:lpstr>
      <vt:lpstr>Slide 3</vt:lpstr>
      <vt:lpstr>Slide 4</vt:lpstr>
      <vt:lpstr>Protecção online</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Manager>&lt;Content Manager Name Here&gt;</Manager>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Antonio Tavares</dc:creator>
  <cp:lastModifiedBy>nmoreira</cp:lastModifiedBy>
  <cp:revision>292</cp:revision>
  <cp:lastPrinted>2012-01-22T12:09:55Z</cp:lastPrinted>
  <dcterms:created xsi:type="dcterms:W3CDTF">2012-01-02T22:23:40Z</dcterms:created>
  <dcterms:modified xsi:type="dcterms:W3CDTF">2013-02-18T10:30:08Z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0x010100B88FC3ECA26D1C46B3C4C83281D2EB9C00AD782177ECB24F489B6FFC2D5D3099D1</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